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305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8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41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656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373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526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59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5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269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88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8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02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68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100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43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5835-A7D3-4EA8-9A51-41D3E982FDCC}" type="datetimeFigureOut">
              <a:rPr lang="es-CL" smtClean="0"/>
              <a:t>19-03-2020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CD6588-E97B-455F-89B7-F2E8758370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910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250" y="3056586"/>
            <a:ext cx="8596668" cy="1320800"/>
          </a:xfrm>
        </p:spPr>
        <p:txBody>
          <a:bodyPr/>
          <a:lstStyle/>
          <a:p>
            <a:r>
              <a:rPr lang="en-GB" dirty="0" smtClean="0"/>
              <a:t>HEALTH PROBLEMS</a:t>
            </a:r>
            <a:br>
              <a:rPr lang="en-GB" dirty="0" smtClean="0"/>
            </a:br>
            <a:r>
              <a:rPr lang="en-GB" dirty="0" smtClean="0"/>
              <a:t>      VOCABULARY 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5003" y="1068947"/>
            <a:ext cx="9285667" cy="4972416"/>
          </a:xfrm>
        </p:spPr>
        <p:txBody>
          <a:bodyPr/>
          <a:lstStyle/>
          <a:p>
            <a:r>
              <a:rPr lang="en-GB" dirty="0" smtClean="0"/>
              <a:t>UNIT 1 “ HOW DO YOU FEEL?”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3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685" y="957385"/>
            <a:ext cx="4320549" cy="516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97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052" y="1337399"/>
            <a:ext cx="4559120" cy="494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08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83" y="1413550"/>
            <a:ext cx="3555025" cy="481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538" y="1154046"/>
            <a:ext cx="3341394" cy="485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1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41" y="740287"/>
            <a:ext cx="3751617" cy="50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5062" y="1043189"/>
            <a:ext cx="3548951" cy="441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17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1533" y="1146220"/>
            <a:ext cx="3734874" cy="453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2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415" y="784453"/>
            <a:ext cx="3984943" cy="482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0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700" y="855446"/>
            <a:ext cx="4565379" cy="55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4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3657" y="643944"/>
            <a:ext cx="3740726" cy="50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4265" y="811368"/>
            <a:ext cx="4310175" cy="53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5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382" y="1017362"/>
            <a:ext cx="4484564" cy="50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1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263" y="848585"/>
            <a:ext cx="3698200" cy="457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294" y="1277908"/>
            <a:ext cx="3936082" cy="520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9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77" y="1029277"/>
            <a:ext cx="4128118" cy="447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0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10</Words>
  <Application>Microsoft Office PowerPoint</Application>
  <PresentationFormat>Panorámica</PresentationFormat>
  <Paragraphs>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Faceta</vt:lpstr>
      <vt:lpstr>HEALTH PROBLEMS       VOCABULARY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mundaca</dc:creator>
  <cp:lastModifiedBy>nicole mundaca</cp:lastModifiedBy>
  <cp:revision>5</cp:revision>
  <dcterms:created xsi:type="dcterms:W3CDTF">2018-04-11T18:58:43Z</dcterms:created>
  <dcterms:modified xsi:type="dcterms:W3CDTF">2020-03-19T21:18:35Z</dcterms:modified>
</cp:coreProperties>
</file>