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42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40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4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085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93A236-31BB-44AF-8179-8CB341281A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E6E93F-863B-4C43-AF77-C1F6CFEC9D0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1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734198-8F5D-47D4-BF3D-4E080EC37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5449151"/>
            <a:ext cx="10318418" cy="523811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rgbClr val="2A1A00"/>
                </a:solidFill>
              </a:rPr>
              <a:t>Parts and objects of the house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3B5EB2-6EEF-41D2-8908-F99DF1E60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4" y="5979196"/>
            <a:ext cx="10318416" cy="396483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rgbClr val="FFFFFF"/>
                </a:solidFill>
              </a:rPr>
              <a:t>Partes</a:t>
            </a:r>
            <a:r>
              <a:rPr lang="en-US" sz="1200" dirty="0">
                <a:solidFill>
                  <a:srgbClr val="FFFFFF"/>
                </a:solidFill>
              </a:rPr>
              <a:t> y </a:t>
            </a:r>
            <a:r>
              <a:rPr lang="en-US" sz="1200" dirty="0" err="1">
                <a:solidFill>
                  <a:srgbClr val="FFFFFF"/>
                </a:solidFill>
              </a:rPr>
              <a:t>objetos</a:t>
            </a:r>
            <a:r>
              <a:rPr lang="en-US" sz="1200" dirty="0">
                <a:solidFill>
                  <a:srgbClr val="FFFFFF"/>
                </a:solidFill>
              </a:rPr>
              <a:t> de la casa</a:t>
            </a:r>
          </a:p>
        </p:txBody>
      </p:sp>
      <p:pic>
        <p:nvPicPr>
          <p:cNvPr id="4" name="Picture 10" descr="Resultado de imagen para minecraft house">
            <a:extLst>
              <a:ext uri="{FF2B5EF4-FFF2-40B4-BE49-F238E27FC236}">
                <a16:creationId xmlns:a16="http://schemas.microsoft.com/office/drawing/2014/main" id="{5365206D-7603-42BB-8345-BBBB1291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340" y="643467"/>
            <a:ext cx="6979319" cy="39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1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BAE68-45A8-4EA5-8511-CC21ADD4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Kitchen: </a:t>
            </a:r>
            <a:br>
              <a:rPr lang="en-US" sz="4400" dirty="0"/>
            </a:br>
            <a:r>
              <a:rPr lang="es-CL" sz="4400" dirty="0"/>
              <a:t>cocina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EC14BCBA-13CF-45A9-A089-441445AE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94792"/>
            <a:ext cx="4363595" cy="358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Microwave: </a:t>
            </a:r>
            <a:r>
              <a:rPr lang="es-CL" dirty="0">
                <a:solidFill>
                  <a:schemeClr val="tx1"/>
                </a:solidFill>
              </a:rPr>
              <a:t>microondas</a:t>
            </a:r>
          </a:p>
          <a:p>
            <a:r>
              <a:rPr lang="en-US" dirty="0">
                <a:solidFill>
                  <a:schemeClr val="tx1"/>
                </a:solidFill>
              </a:rPr>
              <a:t>Fridge: </a:t>
            </a:r>
            <a:r>
              <a:rPr lang="es-CL" dirty="0">
                <a:solidFill>
                  <a:schemeClr val="tx1"/>
                </a:solidFill>
              </a:rPr>
              <a:t>refrigerador</a:t>
            </a:r>
          </a:p>
          <a:p>
            <a:r>
              <a:rPr lang="en-US" dirty="0">
                <a:solidFill>
                  <a:schemeClr val="tx1"/>
                </a:solidFill>
              </a:rPr>
              <a:t>Oven: </a:t>
            </a:r>
            <a:r>
              <a:rPr lang="es-CL" dirty="0">
                <a:solidFill>
                  <a:schemeClr val="tx1"/>
                </a:solidFill>
              </a:rPr>
              <a:t>Horno</a:t>
            </a:r>
          </a:p>
          <a:p>
            <a:r>
              <a:rPr lang="en-US" dirty="0">
                <a:solidFill>
                  <a:schemeClr val="tx1"/>
                </a:solidFill>
              </a:rPr>
              <a:t>Sink: Lavabo</a:t>
            </a:r>
          </a:p>
        </p:txBody>
      </p:sp>
      <p:pic>
        <p:nvPicPr>
          <p:cNvPr id="2050" name="Picture 2" descr="Resultado de imagen para small kitchen">
            <a:extLst>
              <a:ext uri="{FF2B5EF4-FFF2-40B4-BE49-F238E27FC236}">
                <a16:creationId xmlns:a16="http://schemas.microsoft.com/office/drawing/2014/main" id="{0FF1DF64-A65A-44FA-A4A0-EDF12996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339077"/>
            <a:ext cx="5176744" cy="42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4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6B16-3AA5-4FF6-8CD3-1FA6B542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Living room:</a:t>
            </a:r>
            <a:br>
              <a:rPr lang="en-US" sz="4400" dirty="0"/>
            </a:br>
            <a:r>
              <a:rPr lang="en-US" sz="4400" dirty="0"/>
              <a:t>Sala de </a:t>
            </a:r>
            <a:r>
              <a:rPr lang="en-US" sz="4400" dirty="0" err="1"/>
              <a:t>estar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CE8F-F22D-49FE-B0AF-BEEC7A9A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Sofa: </a:t>
            </a:r>
            <a:r>
              <a:rPr lang="es-CL" dirty="0">
                <a:solidFill>
                  <a:schemeClr val="tx1"/>
                </a:solidFill>
              </a:rPr>
              <a:t>sillón</a:t>
            </a:r>
          </a:p>
          <a:p>
            <a:r>
              <a:rPr lang="en-US" dirty="0">
                <a:solidFill>
                  <a:schemeClr val="tx1"/>
                </a:solidFill>
              </a:rPr>
              <a:t>TV: </a:t>
            </a:r>
            <a:r>
              <a:rPr lang="es-CL" dirty="0">
                <a:solidFill>
                  <a:schemeClr val="tx1"/>
                </a:solidFill>
              </a:rPr>
              <a:t>televisión</a:t>
            </a:r>
          </a:p>
          <a:p>
            <a:r>
              <a:rPr lang="en-US" dirty="0">
                <a:solidFill>
                  <a:schemeClr val="tx1"/>
                </a:solidFill>
              </a:rPr>
              <a:t>Carpet: </a:t>
            </a:r>
            <a:r>
              <a:rPr lang="es-CL" dirty="0">
                <a:solidFill>
                  <a:schemeClr val="tx1"/>
                </a:solidFill>
              </a:rPr>
              <a:t>alfombra</a:t>
            </a:r>
          </a:p>
          <a:p>
            <a:r>
              <a:rPr lang="en-US" dirty="0">
                <a:solidFill>
                  <a:schemeClr val="tx1"/>
                </a:solidFill>
              </a:rPr>
              <a:t>Rug: </a:t>
            </a:r>
            <a:r>
              <a:rPr lang="es-CL" dirty="0">
                <a:solidFill>
                  <a:schemeClr val="tx1"/>
                </a:solidFill>
              </a:rPr>
              <a:t>alfombra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Resultado de imagen para living room">
            <a:extLst>
              <a:ext uri="{FF2B5EF4-FFF2-40B4-BE49-F238E27FC236}">
                <a16:creationId xmlns:a16="http://schemas.microsoft.com/office/drawing/2014/main" id="{2B5CD0FD-4736-4684-9507-EEB3F9AA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714391"/>
            <a:ext cx="5176744" cy="3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64FDD-A3CF-4E6F-9B00-7DBAC57B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Bedroom:</a:t>
            </a:r>
            <a:br>
              <a:rPr lang="en-US" sz="4400" dirty="0"/>
            </a:br>
            <a:r>
              <a:rPr lang="en-US" sz="4400" dirty="0" err="1"/>
              <a:t>Dormitorio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68231-9658-4B69-9DDC-A5CA0DCD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Bed: </a:t>
            </a:r>
            <a:r>
              <a:rPr lang="en-US" dirty="0" err="1">
                <a:solidFill>
                  <a:schemeClr val="tx1"/>
                </a:solidFill>
              </a:rPr>
              <a:t>cama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Bedside table: </a:t>
            </a:r>
            <a:r>
              <a:rPr lang="en-US" dirty="0" err="1">
                <a:solidFill>
                  <a:schemeClr val="tx1"/>
                </a:solidFill>
              </a:rPr>
              <a:t>velador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Lamp: lampara</a:t>
            </a:r>
          </a:p>
          <a:p>
            <a:r>
              <a:rPr lang="en-US" dirty="0">
                <a:solidFill>
                  <a:schemeClr val="tx1"/>
                </a:solidFill>
              </a:rPr>
              <a:t>Curtain</a:t>
            </a:r>
            <a:r>
              <a:rPr lang="es-CL" dirty="0">
                <a:solidFill>
                  <a:schemeClr val="tx1"/>
                </a:solidFill>
              </a:rPr>
              <a:t>: Cortina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Resultado de imagen para teenage bedroom">
            <a:extLst>
              <a:ext uri="{FF2B5EF4-FFF2-40B4-BE49-F238E27FC236}">
                <a16:creationId xmlns:a16="http://schemas.microsoft.com/office/drawing/2014/main" id="{4CBB1FD3-3BCE-493E-A6D2-5C71357C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847270"/>
            <a:ext cx="5176744" cy="51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0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B4DB3-2556-4682-B760-66BBF8C6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Dining room:</a:t>
            </a:r>
            <a:br>
              <a:rPr lang="en-US" sz="4400" dirty="0"/>
            </a:br>
            <a:r>
              <a:rPr lang="en-US" sz="4400" dirty="0" err="1"/>
              <a:t>COmedor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1B999-3041-46F5-8381-3DE1A00E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Chair: </a:t>
            </a:r>
            <a:r>
              <a:rPr lang="en-US" dirty="0" err="1">
                <a:solidFill>
                  <a:schemeClr val="tx1"/>
                </a:solidFill>
              </a:rPr>
              <a:t>silla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Table: mesa</a:t>
            </a:r>
          </a:p>
          <a:p>
            <a:r>
              <a:rPr lang="en-US" dirty="0">
                <a:solidFill>
                  <a:schemeClr val="tx1"/>
                </a:solidFill>
              </a:rPr>
              <a:t>Picture: </a:t>
            </a:r>
            <a:r>
              <a:rPr lang="en-US" dirty="0" err="1">
                <a:solidFill>
                  <a:schemeClr val="tx1"/>
                </a:solidFill>
              </a:rPr>
              <a:t>cuadro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para dining room">
            <a:extLst>
              <a:ext uri="{FF2B5EF4-FFF2-40B4-BE49-F238E27FC236}">
                <a16:creationId xmlns:a16="http://schemas.microsoft.com/office/drawing/2014/main" id="{E1D7333F-81F0-4DB7-927E-013C0232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853757"/>
            <a:ext cx="5176744" cy="51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001F2-9918-42C9-BAAF-157D2CB7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Bathroom: </a:t>
            </a:r>
            <a:r>
              <a:rPr lang="en-US" sz="4400" dirty="0" err="1"/>
              <a:t>baño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8E7673-A73E-4AD4-A637-A008166C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Bath: </a:t>
            </a:r>
            <a:r>
              <a:rPr lang="en-US" dirty="0" err="1">
                <a:solidFill>
                  <a:schemeClr val="tx1"/>
                </a:solidFill>
              </a:rPr>
              <a:t>tina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Shower: </a:t>
            </a:r>
            <a:r>
              <a:rPr lang="en-US" dirty="0" err="1">
                <a:solidFill>
                  <a:schemeClr val="tx1"/>
                </a:solidFill>
              </a:rPr>
              <a:t>ducha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Sink: lavabo</a:t>
            </a:r>
          </a:p>
          <a:p>
            <a:r>
              <a:rPr lang="en-US" dirty="0">
                <a:solidFill>
                  <a:schemeClr val="tx1"/>
                </a:solidFill>
              </a:rPr>
              <a:t>Toilet: </a:t>
            </a:r>
            <a:r>
              <a:rPr lang="en-US" dirty="0" err="1">
                <a:solidFill>
                  <a:schemeClr val="tx1"/>
                </a:solidFill>
              </a:rPr>
              <a:t>baño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Resultado de imagen para bathroom">
            <a:extLst>
              <a:ext uri="{FF2B5EF4-FFF2-40B4-BE49-F238E27FC236}">
                <a16:creationId xmlns:a16="http://schemas.microsoft.com/office/drawing/2014/main" id="{A7B91EEC-BEC7-4D34-8A63-C2262F0F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856752"/>
            <a:ext cx="5176744" cy="31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6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DCDCB-4285-4CEA-84D4-E51E4D71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Garage:</a:t>
            </a:r>
            <a:br>
              <a:rPr lang="en-US" sz="4400" dirty="0"/>
            </a:br>
            <a:r>
              <a:rPr lang="en-US" sz="4400" dirty="0" err="1"/>
              <a:t>garaje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7B161-FE86-4FA5-A78E-BEDE018A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Car: auto</a:t>
            </a:r>
          </a:p>
          <a:p>
            <a:r>
              <a:rPr lang="en-US" dirty="0">
                <a:solidFill>
                  <a:schemeClr val="tx1"/>
                </a:solidFill>
              </a:rPr>
              <a:t>Motorbike: </a:t>
            </a:r>
            <a:r>
              <a:rPr lang="es-CL" dirty="0">
                <a:solidFill>
                  <a:schemeClr val="tx1"/>
                </a:solidFill>
              </a:rPr>
              <a:t>motocicleta</a:t>
            </a:r>
          </a:p>
        </p:txBody>
      </p:sp>
      <p:pic>
        <p:nvPicPr>
          <p:cNvPr id="9218" name="Picture 2" descr="Resultado de imagen para garage">
            <a:extLst>
              <a:ext uri="{FF2B5EF4-FFF2-40B4-BE49-F238E27FC236}">
                <a16:creationId xmlns:a16="http://schemas.microsoft.com/office/drawing/2014/main" id="{EC44273D-4A20-4ECE-9111-35363DBE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500850"/>
            <a:ext cx="5176744" cy="38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3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A83BE-4FEC-42BF-8CAC-9582953F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/>
              <a:t>Garden: </a:t>
            </a:r>
            <a:br>
              <a:rPr lang="en-US" sz="4400" dirty="0"/>
            </a:br>
            <a:r>
              <a:rPr lang="en-US" sz="4400" dirty="0"/>
              <a:t>Jardin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448840-D99C-4B3C-83A2-51978AE0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Trees: </a:t>
            </a:r>
            <a:r>
              <a:rPr lang="es-CL" dirty="0">
                <a:solidFill>
                  <a:schemeClr val="tx1"/>
                </a:solidFill>
              </a:rPr>
              <a:t>árboles	</a:t>
            </a:r>
          </a:p>
          <a:p>
            <a:r>
              <a:rPr lang="en-US" dirty="0">
                <a:solidFill>
                  <a:schemeClr val="tx1"/>
                </a:solidFill>
              </a:rPr>
              <a:t>Flowers: </a:t>
            </a:r>
            <a:r>
              <a:rPr lang="es-CL" dirty="0">
                <a:solidFill>
                  <a:schemeClr val="tx1"/>
                </a:solidFill>
              </a:rPr>
              <a:t>flores</a:t>
            </a:r>
          </a:p>
        </p:txBody>
      </p:sp>
      <p:pic>
        <p:nvPicPr>
          <p:cNvPr id="6148" name="Picture 4" descr="Resultado de imagen para backyard garden">
            <a:extLst>
              <a:ext uri="{FF2B5EF4-FFF2-40B4-BE49-F238E27FC236}">
                <a16:creationId xmlns:a16="http://schemas.microsoft.com/office/drawing/2014/main" id="{06F512F2-A175-4E31-8EDB-B4541E68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533205"/>
            <a:ext cx="5176744" cy="38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54529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Distintivo</vt:lpstr>
      <vt:lpstr>Parts and objects of the house</vt:lpstr>
      <vt:lpstr>Kitchen:  cocina</vt:lpstr>
      <vt:lpstr>Living room: Sala de estar</vt:lpstr>
      <vt:lpstr>Bedroom: Dormitorio</vt:lpstr>
      <vt:lpstr>Dining room: COmedor</vt:lpstr>
      <vt:lpstr>Bathroom: baño</vt:lpstr>
      <vt:lpstr>Garage: garaje</vt:lpstr>
      <vt:lpstr>Garden:  Jardin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Paulo Uribe</dc:creator>
  <cp:lastModifiedBy>Paulo Uribe</cp:lastModifiedBy>
  <cp:revision>4</cp:revision>
  <dcterms:created xsi:type="dcterms:W3CDTF">2020-03-13T00:29:28Z</dcterms:created>
  <dcterms:modified xsi:type="dcterms:W3CDTF">2020-03-17T13:14:47Z</dcterms:modified>
</cp:coreProperties>
</file>