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79" r:id="rId2"/>
    <p:sldId id="285" r:id="rId3"/>
    <p:sldId id="286" r:id="rId4"/>
    <p:sldId id="314" r:id="rId5"/>
    <p:sldId id="277" r:id="rId6"/>
    <p:sldId id="278" r:id="rId7"/>
    <p:sldId id="291" r:id="rId8"/>
    <p:sldId id="315" r:id="rId9"/>
    <p:sldId id="257" r:id="rId10"/>
    <p:sldId id="256" r:id="rId11"/>
    <p:sldId id="258" r:id="rId12"/>
    <p:sldId id="260" r:id="rId13"/>
    <p:sldId id="261" r:id="rId14"/>
    <p:sldId id="262" r:id="rId15"/>
    <p:sldId id="263" r:id="rId16"/>
    <p:sldId id="264" r:id="rId17"/>
    <p:sldId id="265" r:id="rId18"/>
    <p:sldId id="267" r:id="rId19"/>
    <p:sldId id="332" r:id="rId20"/>
    <p:sldId id="301" r:id="rId21"/>
    <p:sldId id="299" r:id="rId22"/>
    <p:sldId id="325" r:id="rId23"/>
    <p:sldId id="302" r:id="rId24"/>
    <p:sldId id="297" r:id="rId25"/>
    <p:sldId id="300" r:id="rId26"/>
    <p:sldId id="304" r:id="rId27"/>
    <p:sldId id="333" r:id="rId2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C5E75B-149D-49B9-80ED-79E22802AC72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619AE201-3B56-4062-B2D4-1485899EB7A2}">
      <dgm:prSet phldrT="[Texto]" custT="1"/>
      <dgm:spPr>
        <a:solidFill>
          <a:schemeClr val="bg1"/>
        </a:solidFill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s-CL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Un número es divisible por</a:t>
          </a:r>
          <a:endParaRPr lang="es-CL" sz="18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213928F4-9715-4889-BD80-FD7995D162F1}" type="parTrans" cxnId="{63A2D7B8-1170-4A7C-A314-E1C1B5D7A5BD}">
      <dgm:prSet/>
      <dgm:spPr/>
      <dgm:t>
        <a:bodyPr/>
        <a:lstStyle/>
        <a:p>
          <a:endParaRPr lang="es-CL"/>
        </a:p>
      </dgm:t>
    </dgm:pt>
    <dgm:pt modelId="{2D03BF6C-76B0-48A3-857E-8374EB2180E8}" type="sibTrans" cxnId="{63A2D7B8-1170-4A7C-A314-E1C1B5D7A5BD}">
      <dgm:prSet/>
      <dgm:spPr/>
      <dgm:t>
        <a:bodyPr/>
        <a:lstStyle/>
        <a:p>
          <a:endParaRPr lang="es-CL"/>
        </a:p>
      </dgm:t>
    </dgm:pt>
    <dgm:pt modelId="{7091C7C0-4EA6-4C6D-A833-EA0CDF4D8548}">
      <dgm:prSet phldrT="[Texto]" custT="1"/>
      <dgm:spPr>
        <a:solidFill>
          <a:schemeClr val="bg1"/>
        </a:solidFill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s-CL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2</a:t>
          </a:r>
          <a:endParaRPr lang="es-CL" sz="18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12FF423-5182-4521-951A-6289DD0892A4}" type="parTrans" cxnId="{1B319B8E-DF62-42A7-8F09-2E7153D3C07A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s-CL"/>
        </a:p>
      </dgm:t>
    </dgm:pt>
    <dgm:pt modelId="{FFABD8D0-5F01-4A6B-9E78-6E7F2A0E8660}" type="sibTrans" cxnId="{1B319B8E-DF62-42A7-8F09-2E7153D3C07A}">
      <dgm:prSet/>
      <dgm:spPr/>
      <dgm:t>
        <a:bodyPr/>
        <a:lstStyle/>
        <a:p>
          <a:endParaRPr lang="es-CL"/>
        </a:p>
      </dgm:t>
    </dgm:pt>
    <dgm:pt modelId="{78106506-1BAC-4B42-899E-6DFE3ACE2D7E}">
      <dgm:prSet phldrT="[Texto]" custT="1"/>
      <dgm:spPr>
        <a:solidFill>
          <a:schemeClr val="bg1"/>
        </a:solidFill>
        <a:ln w="19050">
          <a:solidFill>
            <a:srgbClr val="FF3300"/>
          </a:solidFill>
        </a:ln>
      </dgm:spPr>
      <dgm:t>
        <a:bodyPr/>
        <a:lstStyle/>
        <a:p>
          <a:pPr algn="l"/>
          <a:r>
            <a:rPr lang="es-CL" sz="1600" dirty="0" smtClean="0">
              <a:solidFill>
                <a:schemeClr val="tx1">
                  <a:lumMod val="85000"/>
                  <a:lumOff val="15000"/>
                </a:schemeClr>
              </a:solidFill>
            </a:rPr>
            <a:t> Si la última cifra es par</a:t>
          </a:r>
          <a:endParaRPr lang="es-CL" sz="16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C895DD1B-25C7-4FA5-BEC7-F0558B94A268}" type="parTrans" cxnId="{08DACD30-6E34-4428-A080-3E5FB7041633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s-CL"/>
        </a:p>
      </dgm:t>
    </dgm:pt>
    <dgm:pt modelId="{FE40BF6A-88A4-407D-8973-80BBA659974E}" type="sibTrans" cxnId="{08DACD30-6E34-4428-A080-3E5FB7041633}">
      <dgm:prSet/>
      <dgm:spPr/>
      <dgm:t>
        <a:bodyPr/>
        <a:lstStyle/>
        <a:p>
          <a:endParaRPr lang="es-CL"/>
        </a:p>
      </dgm:t>
    </dgm:pt>
    <dgm:pt modelId="{0CFF1D9F-4E21-43F4-9434-F5E1F0163B07}">
      <dgm:prSet phldrT="[Texto]" custT="1"/>
      <dgm:spPr>
        <a:solidFill>
          <a:schemeClr val="bg1"/>
        </a:solidFill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s-CL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4</a:t>
          </a:r>
          <a:endParaRPr lang="es-CL" sz="18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67ECBE58-36F4-4758-A6C7-8A140F631D9B}" type="parTrans" cxnId="{492F5014-A301-41EA-A289-6BCA078744A9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s-CL"/>
        </a:p>
      </dgm:t>
    </dgm:pt>
    <dgm:pt modelId="{89645CE6-85D9-4221-A787-B48C8E9C7368}" type="sibTrans" cxnId="{492F5014-A301-41EA-A289-6BCA078744A9}">
      <dgm:prSet/>
      <dgm:spPr/>
      <dgm:t>
        <a:bodyPr/>
        <a:lstStyle/>
        <a:p>
          <a:endParaRPr lang="es-CL"/>
        </a:p>
      </dgm:t>
    </dgm:pt>
    <dgm:pt modelId="{D766F029-1356-4051-B7D0-1200469278DE}">
      <dgm:prSet phldrT="[Texto]" custT="1"/>
      <dgm:spPr>
        <a:solidFill>
          <a:schemeClr val="bg1"/>
        </a:solidFill>
        <a:ln w="19050">
          <a:solidFill>
            <a:srgbClr val="FFFF00"/>
          </a:solidFill>
        </a:ln>
      </dgm:spPr>
      <dgm:t>
        <a:bodyPr/>
        <a:lstStyle/>
        <a:p>
          <a:pPr marL="85725" indent="-85725" algn="l"/>
          <a:r>
            <a:rPr lang="es-CL" sz="1600" dirty="0" smtClean="0">
              <a:solidFill>
                <a:schemeClr val="tx1">
                  <a:lumMod val="85000"/>
                  <a:lumOff val="15000"/>
                </a:schemeClr>
              </a:solidFill>
            </a:rPr>
            <a:t> 	Si las dos últimas cifras forman un  número múltiplo de 4 o ambas son ceros. </a:t>
          </a:r>
          <a:endParaRPr lang="es-CL" sz="16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507F7F7E-D08D-49D2-8437-22281EEE65ED}" type="parTrans" cxnId="{CB40E793-4A6E-4FE9-B5D3-C0FB207A2122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s-CL"/>
        </a:p>
      </dgm:t>
    </dgm:pt>
    <dgm:pt modelId="{20F353BF-FFBC-44BD-8C75-B42AEE7EDA9D}" type="sibTrans" cxnId="{CB40E793-4A6E-4FE9-B5D3-C0FB207A2122}">
      <dgm:prSet/>
      <dgm:spPr/>
      <dgm:t>
        <a:bodyPr/>
        <a:lstStyle/>
        <a:p>
          <a:endParaRPr lang="es-CL"/>
        </a:p>
      </dgm:t>
    </dgm:pt>
    <dgm:pt modelId="{2961EA83-491C-45E7-A5C6-6F94DB266B10}">
      <dgm:prSet custT="1"/>
      <dgm:spPr>
        <a:solidFill>
          <a:schemeClr val="bg1"/>
        </a:solidFill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s-CL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3</a:t>
          </a:r>
          <a:endParaRPr lang="es-CL" sz="18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FB6892FE-5036-4FE5-B39D-762B956B4729}" type="parTrans" cxnId="{75354094-2A73-4E91-8F41-5EF007D9AD06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s-CL"/>
        </a:p>
      </dgm:t>
    </dgm:pt>
    <dgm:pt modelId="{BCF10C7C-B636-4B25-9608-636DE23431C9}" type="sibTrans" cxnId="{75354094-2A73-4E91-8F41-5EF007D9AD06}">
      <dgm:prSet/>
      <dgm:spPr/>
      <dgm:t>
        <a:bodyPr/>
        <a:lstStyle/>
        <a:p>
          <a:endParaRPr lang="es-CL"/>
        </a:p>
      </dgm:t>
    </dgm:pt>
    <dgm:pt modelId="{44949EBE-9966-47F1-BB09-E54317D0D632}">
      <dgm:prSet phldrT="[Texto]" custT="1"/>
      <dgm:spPr>
        <a:solidFill>
          <a:schemeClr val="bg1"/>
        </a:solidFill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s-CL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5</a:t>
          </a:r>
          <a:endParaRPr lang="es-CL" sz="18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E858503A-F995-4F0C-8791-09D8A6D24144}" type="parTrans" cxnId="{019A64EF-9CB6-4700-9675-84CC43823E78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s-CL"/>
        </a:p>
      </dgm:t>
    </dgm:pt>
    <dgm:pt modelId="{B844E6D4-5612-4648-820F-1580C62C29AD}" type="sibTrans" cxnId="{019A64EF-9CB6-4700-9675-84CC43823E78}">
      <dgm:prSet/>
      <dgm:spPr/>
      <dgm:t>
        <a:bodyPr/>
        <a:lstStyle/>
        <a:p>
          <a:endParaRPr lang="es-CL"/>
        </a:p>
      </dgm:t>
    </dgm:pt>
    <dgm:pt modelId="{EF6B8111-B9EF-4F89-9B60-3512DCBA7290}">
      <dgm:prSet phldrT="[Texto]" custT="1"/>
      <dgm:spPr>
        <a:solidFill>
          <a:schemeClr val="bg1"/>
        </a:solidFill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s-CL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6</a:t>
          </a:r>
          <a:endParaRPr lang="es-CL" sz="18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86F372C-0477-44E2-A5FF-54CD12AC21E2}" type="parTrans" cxnId="{5584B0A3-C694-4CE2-8BB1-31B4ED0A974F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s-CL"/>
        </a:p>
      </dgm:t>
    </dgm:pt>
    <dgm:pt modelId="{7081A5C0-A6C0-4A23-B132-5FE317C148F8}" type="sibTrans" cxnId="{5584B0A3-C694-4CE2-8BB1-31B4ED0A974F}">
      <dgm:prSet/>
      <dgm:spPr/>
      <dgm:t>
        <a:bodyPr/>
        <a:lstStyle/>
        <a:p>
          <a:endParaRPr lang="es-CL"/>
        </a:p>
      </dgm:t>
    </dgm:pt>
    <dgm:pt modelId="{050E9BD9-2825-4AFA-85A7-250D4F6940D3}">
      <dgm:prSet phldrT="[Texto]" custT="1"/>
      <dgm:spPr>
        <a:solidFill>
          <a:schemeClr val="bg1"/>
        </a:solidFill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s-CL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9</a:t>
          </a:r>
          <a:endParaRPr lang="es-CL" sz="18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D88151E8-BC0D-48A3-8AC1-5119DE03978B}" type="parTrans" cxnId="{A38732C4-2243-45F0-80CB-AE2668F9E031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s-CL"/>
        </a:p>
      </dgm:t>
    </dgm:pt>
    <dgm:pt modelId="{6F67D4D2-67E1-41E9-BB2F-E91DDF72B334}" type="sibTrans" cxnId="{A38732C4-2243-45F0-80CB-AE2668F9E031}">
      <dgm:prSet/>
      <dgm:spPr/>
      <dgm:t>
        <a:bodyPr/>
        <a:lstStyle/>
        <a:p>
          <a:endParaRPr lang="es-CL"/>
        </a:p>
      </dgm:t>
    </dgm:pt>
    <dgm:pt modelId="{AA1924B3-5C64-46C5-AD15-927F48A742F0}">
      <dgm:prSet phldrT="[Texto]" custT="1"/>
      <dgm:spPr>
        <a:solidFill>
          <a:schemeClr val="bg1"/>
        </a:solidFill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s-CL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10</a:t>
          </a:r>
          <a:endParaRPr lang="es-CL" sz="18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69989713-F71E-453B-A8CB-677E4060DB50}" type="parTrans" cxnId="{4419E09E-6EF0-49FD-A03A-D39FA035835A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s-CL"/>
        </a:p>
      </dgm:t>
    </dgm:pt>
    <dgm:pt modelId="{32FF3C4A-571F-4A93-A11A-3FEB6FB85AF3}" type="sibTrans" cxnId="{4419E09E-6EF0-49FD-A03A-D39FA035835A}">
      <dgm:prSet/>
      <dgm:spPr/>
      <dgm:t>
        <a:bodyPr/>
        <a:lstStyle/>
        <a:p>
          <a:endParaRPr lang="es-CL"/>
        </a:p>
      </dgm:t>
    </dgm:pt>
    <dgm:pt modelId="{765E1942-69C8-4B5A-823A-7431995A1DFC}">
      <dgm:prSet custT="1"/>
      <dgm:spPr>
        <a:solidFill>
          <a:schemeClr val="bg1"/>
        </a:solidFill>
        <a:ln w="19050">
          <a:solidFill>
            <a:srgbClr val="92D050"/>
          </a:solidFill>
        </a:ln>
      </dgm:spPr>
      <dgm:t>
        <a:bodyPr/>
        <a:lstStyle/>
        <a:p>
          <a:pPr marL="85725" indent="0" algn="l"/>
          <a:r>
            <a:rPr lang="es-CL" sz="1600" dirty="0" smtClean="0">
              <a:solidFill>
                <a:schemeClr val="tx1">
                  <a:lumMod val="85000"/>
                  <a:lumOff val="15000"/>
                </a:schemeClr>
              </a:solidFill>
            </a:rPr>
            <a:t>Si su última cifra es cero o cinco </a:t>
          </a:r>
          <a:endParaRPr lang="es-CL" sz="16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32A53930-D75E-4255-9E68-8D15272CBDAD}" type="parTrans" cxnId="{84A21713-23BF-498F-A5EE-5EE33CA33C99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s-CL"/>
        </a:p>
      </dgm:t>
    </dgm:pt>
    <dgm:pt modelId="{2D38E408-66E5-4EAB-9D4D-09E836C739A0}" type="sibTrans" cxnId="{84A21713-23BF-498F-A5EE-5EE33CA33C99}">
      <dgm:prSet/>
      <dgm:spPr/>
      <dgm:t>
        <a:bodyPr/>
        <a:lstStyle/>
        <a:p>
          <a:endParaRPr lang="es-CL"/>
        </a:p>
      </dgm:t>
    </dgm:pt>
    <dgm:pt modelId="{16DCAD54-E071-4285-9228-30A87D8DAADD}">
      <dgm:prSet custT="1"/>
      <dgm:spPr>
        <a:solidFill>
          <a:schemeClr val="bg1"/>
        </a:solidFill>
        <a:ln w="19050">
          <a:solidFill>
            <a:schemeClr val="accent1">
              <a:lumMod val="75000"/>
            </a:schemeClr>
          </a:solidFill>
        </a:ln>
      </dgm:spPr>
      <dgm:t>
        <a:bodyPr/>
        <a:lstStyle/>
        <a:p>
          <a:pPr marL="85725" indent="0" algn="l"/>
          <a:r>
            <a:rPr lang="es-CL" sz="1600" dirty="0" smtClean="0">
              <a:solidFill>
                <a:schemeClr val="tx1">
                  <a:lumMod val="85000"/>
                  <a:lumOff val="15000"/>
                </a:schemeClr>
              </a:solidFill>
            </a:rPr>
            <a:t>Si es divisible por dos y tres a la vez.</a:t>
          </a:r>
          <a:endParaRPr lang="es-CL" sz="16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467428CD-6989-42ED-9314-49DBBB991BA9}" type="parTrans" cxnId="{72282A7A-63A9-4CBC-8340-5B3C02D56878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s-CL"/>
        </a:p>
      </dgm:t>
    </dgm:pt>
    <dgm:pt modelId="{7B918C19-9FEA-44D8-B8F8-B084309D796C}" type="sibTrans" cxnId="{72282A7A-63A9-4CBC-8340-5B3C02D56878}">
      <dgm:prSet/>
      <dgm:spPr/>
      <dgm:t>
        <a:bodyPr/>
        <a:lstStyle/>
        <a:p>
          <a:endParaRPr lang="es-CL"/>
        </a:p>
      </dgm:t>
    </dgm:pt>
    <dgm:pt modelId="{9A5BE1BB-74CB-4555-A2D3-4218739781CE}">
      <dgm:prSet custT="1"/>
      <dgm:spPr>
        <a:solidFill>
          <a:schemeClr val="bg1"/>
        </a:solidFill>
        <a:ln w="19050">
          <a:solidFill>
            <a:schemeClr val="accent1">
              <a:lumMod val="50000"/>
            </a:schemeClr>
          </a:solidFill>
        </a:ln>
      </dgm:spPr>
      <dgm:t>
        <a:bodyPr/>
        <a:lstStyle/>
        <a:p>
          <a:pPr marL="85725" indent="0" algn="l"/>
          <a:r>
            <a:rPr lang="es-CL" sz="1600" dirty="0" smtClean="0">
              <a:solidFill>
                <a:schemeClr val="tx1">
                  <a:lumMod val="85000"/>
                  <a:lumOff val="15000"/>
                </a:schemeClr>
              </a:solidFill>
            </a:rPr>
            <a:t>Si la suma de sus cifras es múltiplo de nueve</a:t>
          </a:r>
          <a:endParaRPr lang="es-CL" sz="16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0FDCD64F-423C-47C8-B0FB-166DCAAEE568}" type="parTrans" cxnId="{07E9455F-66F1-43B4-9432-67ECA936C401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s-CL"/>
        </a:p>
      </dgm:t>
    </dgm:pt>
    <dgm:pt modelId="{FACA0EA4-6A5F-472F-84BA-25BC3DA25F0F}" type="sibTrans" cxnId="{07E9455F-66F1-43B4-9432-67ECA936C401}">
      <dgm:prSet/>
      <dgm:spPr/>
      <dgm:t>
        <a:bodyPr/>
        <a:lstStyle/>
        <a:p>
          <a:endParaRPr lang="es-CL"/>
        </a:p>
      </dgm:t>
    </dgm:pt>
    <dgm:pt modelId="{104198B0-8568-4137-8613-E060E5319C28}">
      <dgm:prSet custT="1"/>
      <dgm:spPr>
        <a:solidFill>
          <a:schemeClr val="bg1"/>
        </a:solidFill>
        <a:ln w="19050">
          <a:solidFill>
            <a:srgbClr val="5E78B5"/>
          </a:solidFill>
        </a:ln>
      </dgm:spPr>
      <dgm:t>
        <a:bodyPr/>
        <a:lstStyle/>
        <a:p>
          <a:pPr marL="85725" indent="0" algn="l"/>
          <a:r>
            <a:rPr lang="es-CL" sz="1600" dirty="0" smtClean="0">
              <a:solidFill>
                <a:schemeClr val="tx1">
                  <a:lumMod val="85000"/>
                  <a:lumOff val="15000"/>
                </a:schemeClr>
              </a:solidFill>
            </a:rPr>
            <a:t>Si su última cifra es cero</a:t>
          </a:r>
          <a:endParaRPr lang="es-CL" sz="18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CA37F58C-6A23-47F1-8904-67CD76F436A6}" type="parTrans" cxnId="{88D0D06E-7390-49AA-8415-A34C109A7BEB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s-CL"/>
        </a:p>
      </dgm:t>
    </dgm:pt>
    <dgm:pt modelId="{BEFACBC2-EED0-48A2-88DD-3B6A7C964584}" type="sibTrans" cxnId="{88D0D06E-7390-49AA-8415-A34C109A7BEB}">
      <dgm:prSet/>
      <dgm:spPr/>
      <dgm:t>
        <a:bodyPr/>
        <a:lstStyle/>
        <a:p>
          <a:endParaRPr lang="es-CL"/>
        </a:p>
      </dgm:t>
    </dgm:pt>
    <dgm:pt modelId="{6AFB6125-5B44-48FC-AFA3-7A08B9694F17}">
      <dgm:prSet custT="1"/>
      <dgm:spPr>
        <a:solidFill>
          <a:schemeClr val="bg1"/>
        </a:solidFill>
        <a:ln w="19050">
          <a:solidFill>
            <a:srgbClr val="FFC000"/>
          </a:solidFill>
        </a:ln>
      </dgm:spPr>
      <dgm:t>
        <a:bodyPr/>
        <a:lstStyle/>
        <a:p>
          <a:pPr algn="l"/>
          <a:r>
            <a:rPr lang="es-CL" sz="1600" dirty="0" smtClean="0">
              <a:solidFill>
                <a:schemeClr val="tx1">
                  <a:lumMod val="85000"/>
                  <a:lumOff val="15000"/>
                </a:schemeClr>
              </a:solidFill>
            </a:rPr>
            <a:t>  Si la suma de sus cifras es múltiplo de tres</a:t>
          </a:r>
          <a:endParaRPr lang="es-CL" sz="16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6227239E-A046-41E5-884E-9EAF34B6B0E1}" type="parTrans" cxnId="{47C92C3C-470B-43E1-8EC8-8BD151EE25E6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es-CL"/>
        </a:p>
      </dgm:t>
    </dgm:pt>
    <dgm:pt modelId="{447A840D-351D-4170-93F5-BBE77A186357}" type="sibTrans" cxnId="{47C92C3C-470B-43E1-8EC8-8BD151EE25E6}">
      <dgm:prSet/>
      <dgm:spPr/>
      <dgm:t>
        <a:bodyPr/>
        <a:lstStyle/>
        <a:p>
          <a:endParaRPr lang="es-CL"/>
        </a:p>
      </dgm:t>
    </dgm:pt>
    <dgm:pt modelId="{C376B8BB-783E-45D5-AE4F-27DA01C2FD95}" type="pres">
      <dgm:prSet presAssocID="{B4C5E75B-149D-49B9-80ED-79E22802AC7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D3023DC4-A73A-47EA-86FA-69F1BB8BD99E}" type="pres">
      <dgm:prSet presAssocID="{619AE201-3B56-4062-B2D4-1485899EB7A2}" presName="root1" presStyleCnt="0"/>
      <dgm:spPr/>
    </dgm:pt>
    <dgm:pt modelId="{B50E3C1C-9B8F-4ED4-9E19-2BBF0FB45C05}" type="pres">
      <dgm:prSet presAssocID="{619AE201-3B56-4062-B2D4-1485899EB7A2}" presName="LevelOneTextNode" presStyleLbl="node0" presStyleIdx="0" presStyleCnt="1" custScaleX="133512" custScaleY="188702" custLinFactNeighborX="-74920" custLinFactNeighborY="-19080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332FB344-69D1-43AF-A3F9-124751F1F54B}" type="pres">
      <dgm:prSet presAssocID="{619AE201-3B56-4062-B2D4-1485899EB7A2}" presName="level2hierChild" presStyleCnt="0"/>
      <dgm:spPr/>
    </dgm:pt>
    <dgm:pt modelId="{52E6980B-9D69-454D-8A31-6D28B152306A}" type="pres">
      <dgm:prSet presAssocID="{712FF423-5182-4521-951A-6289DD0892A4}" presName="conn2-1" presStyleLbl="parChTrans1D2" presStyleIdx="0" presStyleCnt="7"/>
      <dgm:spPr/>
      <dgm:t>
        <a:bodyPr/>
        <a:lstStyle/>
        <a:p>
          <a:endParaRPr lang="es-CL"/>
        </a:p>
      </dgm:t>
    </dgm:pt>
    <dgm:pt modelId="{F99F0D70-61B4-4DA9-BEA9-FAC1F9AFF0C2}" type="pres">
      <dgm:prSet presAssocID="{712FF423-5182-4521-951A-6289DD0892A4}" presName="connTx" presStyleLbl="parChTrans1D2" presStyleIdx="0" presStyleCnt="7"/>
      <dgm:spPr/>
      <dgm:t>
        <a:bodyPr/>
        <a:lstStyle/>
        <a:p>
          <a:endParaRPr lang="es-CL"/>
        </a:p>
      </dgm:t>
    </dgm:pt>
    <dgm:pt modelId="{F522663B-D307-4D61-B009-F71190BADF14}" type="pres">
      <dgm:prSet presAssocID="{7091C7C0-4EA6-4C6D-A833-EA0CDF4D8548}" presName="root2" presStyleCnt="0"/>
      <dgm:spPr/>
    </dgm:pt>
    <dgm:pt modelId="{620899D1-05AD-405D-94D6-DBBC5FA24D37}" type="pres">
      <dgm:prSet presAssocID="{7091C7C0-4EA6-4C6D-A833-EA0CDF4D8548}" presName="LevelTwoTextNode" presStyleLbl="node2" presStyleIdx="0" presStyleCnt="7" custScaleX="38377" custScaleY="76753" custLinFactNeighborX="23637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AEB7A7C0-CC67-43CB-A3A1-8FB3AE102D95}" type="pres">
      <dgm:prSet presAssocID="{7091C7C0-4EA6-4C6D-A833-EA0CDF4D8548}" presName="level3hierChild" presStyleCnt="0"/>
      <dgm:spPr/>
    </dgm:pt>
    <dgm:pt modelId="{7E9771EF-EF93-411E-A380-2025C0347BAD}" type="pres">
      <dgm:prSet presAssocID="{C895DD1B-25C7-4FA5-BEC7-F0558B94A268}" presName="conn2-1" presStyleLbl="parChTrans1D3" presStyleIdx="0" presStyleCnt="7"/>
      <dgm:spPr/>
      <dgm:t>
        <a:bodyPr/>
        <a:lstStyle/>
        <a:p>
          <a:endParaRPr lang="es-CL"/>
        </a:p>
      </dgm:t>
    </dgm:pt>
    <dgm:pt modelId="{657C6163-2C4B-442C-B73C-CC8324619FBE}" type="pres">
      <dgm:prSet presAssocID="{C895DD1B-25C7-4FA5-BEC7-F0558B94A268}" presName="connTx" presStyleLbl="parChTrans1D3" presStyleIdx="0" presStyleCnt="7"/>
      <dgm:spPr/>
      <dgm:t>
        <a:bodyPr/>
        <a:lstStyle/>
        <a:p>
          <a:endParaRPr lang="es-CL"/>
        </a:p>
      </dgm:t>
    </dgm:pt>
    <dgm:pt modelId="{755C7F70-F901-4A4C-828A-8AFA90AC62F8}" type="pres">
      <dgm:prSet presAssocID="{78106506-1BAC-4B42-899E-6DFE3ACE2D7E}" presName="root2" presStyleCnt="0"/>
      <dgm:spPr/>
    </dgm:pt>
    <dgm:pt modelId="{833CA55A-2E38-4BD4-A709-358AF7E1D994}" type="pres">
      <dgm:prSet presAssocID="{78106506-1BAC-4B42-899E-6DFE3ACE2D7E}" presName="LevelTwoTextNode" presStyleLbl="node3" presStyleIdx="0" presStyleCnt="7" custScaleX="267285" custLinFactNeighborX="18287" custLinFactNeighborY="-367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ED4F9EE4-45A2-428D-B64D-4D163BA83228}" type="pres">
      <dgm:prSet presAssocID="{78106506-1BAC-4B42-899E-6DFE3ACE2D7E}" presName="level3hierChild" presStyleCnt="0"/>
      <dgm:spPr/>
    </dgm:pt>
    <dgm:pt modelId="{E329924D-33F6-4751-B2E2-5BB0DE68DCB7}" type="pres">
      <dgm:prSet presAssocID="{FB6892FE-5036-4FE5-B39D-762B956B4729}" presName="conn2-1" presStyleLbl="parChTrans1D2" presStyleIdx="1" presStyleCnt="7"/>
      <dgm:spPr/>
      <dgm:t>
        <a:bodyPr/>
        <a:lstStyle/>
        <a:p>
          <a:endParaRPr lang="es-CL"/>
        </a:p>
      </dgm:t>
    </dgm:pt>
    <dgm:pt modelId="{C667F581-3897-45CA-A365-72E95A868809}" type="pres">
      <dgm:prSet presAssocID="{FB6892FE-5036-4FE5-B39D-762B956B4729}" presName="connTx" presStyleLbl="parChTrans1D2" presStyleIdx="1" presStyleCnt="7"/>
      <dgm:spPr/>
      <dgm:t>
        <a:bodyPr/>
        <a:lstStyle/>
        <a:p>
          <a:endParaRPr lang="es-CL"/>
        </a:p>
      </dgm:t>
    </dgm:pt>
    <dgm:pt modelId="{F1BDB1FC-137A-4D21-B825-64076C567AB3}" type="pres">
      <dgm:prSet presAssocID="{2961EA83-491C-45E7-A5C6-6F94DB266B10}" presName="root2" presStyleCnt="0"/>
      <dgm:spPr/>
    </dgm:pt>
    <dgm:pt modelId="{CFBEB48A-F32B-4E7E-86B8-474784D30F88}" type="pres">
      <dgm:prSet presAssocID="{2961EA83-491C-45E7-A5C6-6F94DB266B10}" presName="LevelTwoTextNode" presStyleLbl="node2" presStyleIdx="1" presStyleCnt="7" custScaleX="38395" custScaleY="76790" custLinFactNeighborX="23619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1365A9CF-2DE1-4017-8E66-76B234E44503}" type="pres">
      <dgm:prSet presAssocID="{2961EA83-491C-45E7-A5C6-6F94DB266B10}" presName="level3hierChild" presStyleCnt="0"/>
      <dgm:spPr/>
    </dgm:pt>
    <dgm:pt modelId="{7B3A45E4-8182-424F-B389-9FF3A176C8C6}" type="pres">
      <dgm:prSet presAssocID="{6227239E-A046-41E5-884E-9EAF34B6B0E1}" presName="conn2-1" presStyleLbl="parChTrans1D3" presStyleIdx="1" presStyleCnt="7"/>
      <dgm:spPr/>
      <dgm:t>
        <a:bodyPr/>
        <a:lstStyle/>
        <a:p>
          <a:endParaRPr lang="es-CL"/>
        </a:p>
      </dgm:t>
    </dgm:pt>
    <dgm:pt modelId="{EB1AE723-BF9E-4548-881B-DE2EDFFF8A4D}" type="pres">
      <dgm:prSet presAssocID="{6227239E-A046-41E5-884E-9EAF34B6B0E1}" presName="connTx" presStyleLbl="parChTrans1D3" presStyleIdx="1" presStyleCnt="7"/>
      <dgm:spPr/>
      <dgm:t>
        <a:bodyPr/>
        <a:lstStyle/>
        <a:p>
          <a:endParaRPr lang="es-CL"/>
        </a:p>
      </dgm:t>
    </dgm:pt>
    <dgm:pt modelId="{C8C731EF-2F2E-4903-9C14-7399197F459F}" type="pres">
      <dgm:prSet presAssocID="{6AFB6125-5B44-48FC-AFA3-7A08B9694F17}" presName="root2" presStyleCnt="0"/>
      <dgm:spPr/>
    </dgm:pt>
    <dgm:pt modelId="{2B7DF753-B13F-4990-BF66-932554FC7B9D}" type="pres">
      <dgm:prSet presAssocID="{6AFB6125-5B44-48FC-AFA3-7A08B9694F17}" presName="LevelTwoTextNode" presStyleLbl="node3" presStyleIdx="1" presStyleCnt="7" custScaleX="428476" custLinFactNeighborX="18579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EE40AA9D-9D94-4927-B7D1-9C73D51F00E2}" type="pres">
      <dgm:prSet presAssocID="{6AFB6125-5B44-48FC-AFA3-7A08B9694F17}" presName="level3hierChild" presStyleCnt="0"/>
      <dgm:spPr/>
    </dgm:pt>
    <dgm:pt modelId="{377BBE08-600B-4226-A782-A267DC4288AD}" type="pres">
      <dgm:prSet presAssocID="{67ECBE58-36F4-4758-A6C7-8A140F631D9B}" presName="conn2-1" presStyleLbl="parChTrans1D2" presStyleIdx="2" presStyleCnt="7"/>
      <dgm:spPr/>
      <dgm:t>
        <a:bodyPr/>
        <a:lstStyle/>
        <a:p>
          <a:endParaRPr lang="es-CL"/>
        </a:p>
      </dgm:t>
    </dgm:pt>
    <dgm:pt modelId="{95D7DCB6-EAF8-4B26-8809-CDD5676E39C2}" type="pres">
      <dgm:prSet presAssocID="{67ECBE58-36F4-4758-A6C7-8A140F631D9B}" presName="connTx" presStyleLbl="parChTrans1D2" presStyleIdx="2" presStyleCnt="7"/>
      <dgm:spPr/>
      <dgm:t>
        <a:bodyPr/>
        <a:lstStyle/>
        <a:p>
          <a:endParaRPr lang="es-CL"/>
        </a:p>
      </dgm:t>
    </dgm:pt>
    <dgm:pt modelId="{F8B9462E-F25E-45ED-A839-6F39C6070DE7}" type="pres">
      <dgm:prSet presAssocID="{0CFF1D9F-4E21-43F4-9434-F5E1F0163B07}" presName="root2" presStyleCnt="0"/>
      <dgm:spPr/>
    </dgm:pt>
    <dgm:pt modelId="{4FB93060-9D74-4EA0-88EA-7BA949B57CB0}" type="pres">
      <dgm:prSet presAssocID="{0CFF1D9F-4E21-43F4-9434-F5E1F0163B07}" presName="LevelTwoTextNode" presStyleLbl="node2" presStyleIdx="2" presStyleCnt="7" custScaleX="38395" custScaleY="76790" custLinFactNeighborX="23619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B455F555-EFB5-40B0-AE3D-65AF3769A2EF}" type="pres">
      <dgm:prSet presAssocID="{0CFF1D9F-4E21-43F4-9434-F5E1F0163B07}" presName="level3hierChild" presStyleCnt="0"/>
      <dgm:spPr/>
    </dgm:pt>
    <dgm:pt modelId="{B8A1B974-851D-41A9-951E-6553B692C4F5}" type="pres">
      <dgm:prSet presAssocID="{507F7F7E-D08D-49D2-8437-22281EEE65ED}" presName="conn2-1" presStyleLbl="parChTrans1D3" presStyleIdx="2" presStyleCnt="7"/>
      <dgm:spPr/>
      <dgm:t>
        <a:bodyPr/>
        <a:lstStyle/>
        <a:p>
          <a:endParaRPr lang="es-CL"/>
        </a:p>
      </dgm:t>
    </dgm:pt>
    <dgm:pt modelId="{0A203952-BA53-4D3A-83E7-18BD6BBE3567}" type="pres">
      <dgm:prSet presAssocID="{507F7F7E-D08D-49D2-8437-22281EEE65ED}" presName="connTx" presStyleLbl="parChTrans1D3" presStyleIdx="2" presStyleCnt="7"/>
      <dgm:spPr/>
      <dgm:t>
        <a:bodyPr/>
        <a:lstStyle/>
        <a:p>
          <a:endParaRPr lang="es-CL"/>
        </a:p>
      </dgm:t>
    </dgm:pt>
    <dgm:pt modelId="{86BC4899-5489-43B0-B4BB-6C7FEECEDF0D}" type="pres">
      <dgm:prSet presAssocID="{D766F029-1356-4051-B7D0-1200469278DE}" presName="root2" presStyleCnt="0"/>
      <dgm:spPr/>
    </dgm:pt>
    <dgm:pt modelId="{53F4C5F3-3151-47DA-B405-11B4117A09B3}" type="pres">
      <dgm:prSet presAssocID="{D766F029-1356-4051-B7D0-1200469278DE}" presName="LevelTwoTextNode" presStyleLbl="node3" presStyleIdx="2" presStyleCnt="7" custScaleX="500015" custScaleY="140420" custLinFactNeighborX="20768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A94ECD52-BB7D-4C41-968B-0114B3ED1A1D}" type="pres">
      <dgm:prSet presAssocID="{D766F029-1356-4051-B7D0-1200469278DE}" presName="level3hierChild" presStyleCnt="0"/>
      <dgm:spPr/>
    </dgm:pt>
    <dgm:pt modelId="{EE9F1C73-C762-4D59-8D7A-BC1901DCA046}" type="pres">
      <dgm:prSet presAssocID="{E858503A-F995-4F0C-8791-09D8A6D24144}" presName="conn2-1" presStyleLbl="parChTrans1D2" presStyleIdx="3" presStyleCnt="7"/>
      <dgm:spPr/>
      <dgm:t>
        <a:bodyPr/>
        <a:lstStyle/>
        <a:p>
          <a:endParaRPr lang="es-CL"/>
        </a:p>
      </dgm:t>
    </dgm:pt>
    <dgm:pt modelId="{9E49B4EF-C110-4A7C-9C48-47B468D8752B}" type="pres">
      <dgm:prSet presAssocID="{E858503A-F995-4F0C-8791-09D8A6D24144}" presName="connTx" presStyleLbl="parChTrans1D2" presStyleIdx="3" presStyleCnt="7"/>
      <dgm:spPr/>
      <dgm:t>
        <a:bodyPr/>
        <a:lstStyle/>
        <a:p>
          <a:endParaRPr lang="es-CL"/>
        </a:p>
      </dgm:t>
    </dgm:pt>
    <dgm:pt modelId="{BB927890-D62B-453C-B9F2-0E8D1CF9B608}" type="pres">
      <dgm:prSet presAssocID="{44949EBE-9966-47F1-BB09-E54317D0D632}" presName="root2" presStyleCnt="0"/>
      <dgm:spPr/>
    </dgm:pt>
    <dgm:pt modelId="{95D218E0-49E2-4DF8-84B1-F3061DEA0B1D}" type="pres">
      <dgm:prSet presAssocID="{44949EBE-9966-47F1-BB09-E54317D0D632}" presName="LevelTwoTextNode" presStyleLbl="node2" presStyleIdx="3" presStyleCnt="7" custScaleX="38395" custScaleY="76790" custLinFactNeighborX="23619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F122DA2E-10F5-4175-9315-41CC63B42263}" type="pres">
      <dgm:prSet presAssocID="{44949EBE-9966-47F1-BB09-E54317D0D632}" presName="level3hierChild" presStyleCnt="0"/>
      <dgm:spPr/>
    </dgm:pt>
    <dgm:pt modelId="{C5411A0B-775E-4FEE-8045-87F14A972492}" type="pres">
      <dgm:prSet presAssocID="{32A53930-D75E-4255-9E68-8D15272CBDAD}" presName="conn2-1" presStyleLbl="parChTrans1D3" presStyleIdx="3" presStyleCnt="7"/>
      <dgm:spPr/>
      <dgm:t>
        <a:bodyPr/>
        <a:lstStyle/>
        <a:p>
          <a:endParaRPr lang="es-CL"/>
        </a:p>
      </dgm:t>
    </dgm:pt>
    <dgm:pt modelId="{3E5969B1-40A3-4ED2-BE56-B565D64FFA19}" type="pres">
      <dgm:prSet presAssocID="{32A53930-D75E-4255-9E68-8D15272CBDAD}" presName="connTx" presStyleLbl="parChTrans1D3" presStyleIdx="3" presStyleCnt="7"/>
      <dgm:spPr/>
      <dgm:t>
        <a:bodyPr/>
        <a:lstStyle/>
        <a:p>
          <a:endParaRPr lang="es-CL"/>
        </a:p>
      </dgm:t>
    </dgm:pt>
    <dgm:pt modelId="{B3DBFFA4-9425-4ED0-BD47-E58F80414B79}" type="pres">
      <dgm:prSet presAssocID="{765E1942-69C8-4B5A-823A-7431995A1DFC}" presName="root2" presStyleCnt="0"/>
      <dgm:spPr/>
    </dgm:pt>
    <dgm:pt modelId="{C7E94316-35BC-4674-BCCC-5C87D1736FE8}" type="pres">
      <dgm:prSet presAssocID="{765E1942-69C8-4B5A-823A-7431995A1DFC}" presName="LevelTwoTextNode" presStyleLbl="node3" presStyleIdx="3" presStyleCnt="7" custScaleX="335329" custLinFactNeighborX="2044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861AA552-A6DA-44F2-8CA2-078FBCFB24D9}" type="pres">
      <dgm:prSet presAssocID="{765E1942-69C8-4B5A-823A-7431995A1DFC}" presName="level3hierChild" presStyleCnt="0"/>
      <dgm:spPr/>
    </dgm:pt>
    <dgm:pt modelId="{3F1E0409-B2A4-4E6B-8A68-0286BFDAACE3}" type="pres">
      <dgm:prSet presAssocID="{486F372C-0477-44E2-A5FF-54CD12AC21E2}" presName="conn2-1" presStyleLbl="parChTrans1D2" presStyleIdx="4" presStyleCnt="7"/>
      <dgm:spPr/>
      <dgm:t>
        <a:bodyPr/>
        <a:lstStyle/>
        <a:p>
          <a:endParaRPr lang="es-CL"/>
        </a:p>
      </dgm:t>
    </dgm:pt>
    <dgm:pt modelId="{093073AE-76F9-4BF3-9404-C67070E059F6}" type="pres">
      <dgm:prSet presAssocID="{486F372C-0477-44E2-A5FF-54CD12AC21E2}" presName="connTx" presStyleLbl="parChTrans1D2" presStyleIdx="4" presStyleCnt="7"/>
      <dgm:spPr/>
      <dgm:t>
        <a:bodyPr/>
        <a:lstStyle/>
        <a:p>
          <a:endParaRPr lang="es-CL"/>
        </a:p>
      </dgm:t>
    </dgm:pt>
    <dgm:pt modelId="{2ED12F4C-B705-4942-AC94-66DE517906D2}" type="pres">
      <dgm:prSet presAssocID="{EF6B8111-B9EF-4F89-9B60-3512DCBA7290}" presName="root2" presStyleCnt="0"/>
      <dgm:spPr/>
    </dgm:pt>
    <dgm:pt modelId="{5D14500D-6ABA-4B27-9A67-FB836335643D}" type="pres">
      <dgm:prSet presAssocID="{EF6B8111-B9EF-4F89-9B60-3512DCBA7290}" presName="LevelTwoTextNode" presStyleLbl="node2" presStyleIdx="4" presStyleCnt="7" custScaleX="38395" custScaleY="76790" custLinFactNeighborX="23619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1C2A577B-91F0-457F-896B-929F9AA69CD9}" type="pres">
      <dgm:prSet presAssocID="{EF6B8111-B9EF-4F89-9B60-3512DCBA7290}" presName="level3hierChild" presStyleCnt="0"/>
      <dgm:spPr/>
    </dgm:pt>
    <dgm:pt modelId="{A788B66D-243D-4B49-B83E-BC32154F64A4}" type="pres">
      <dgm:prSet presAssocID="{467428CD-6989-42ED-9314-49DBBB991BA9}" presName="conn2-1" presStyleLbl="parChTrans1D3" presStyleIdx="4" presStyleCnt="7"/>
      <dgm:spPr/>
      <dgm:t>
        <a:bodyPr/>
        <a:lstStyle/>
        <a:p>
          <a:endParaRPr lang="es-CL"/>
        </a:p>
      </dgm:t>
    </dgm:pt>
    <dgm:pt modelId="{20D98768-F69E-4436-A149-9F04A3494AFB}" type="pres">
      <dgm:prSet presAssocID="{467428CD-6989-42ED-9314-49DBBB991BA9}" presName="connTx" presStyleLbl="parChTrans1D3" presStyleIdx="4" presStyleCnt="7"/>
      <dgm:spPr/>
      <dgm:t>
        <a:bodyPr/>
        <a:lstStyle/>
        <a:p>
          <a:endParaRPr lang="es-CL"/>
        </a:p>
      </dgm:t>
    </dgm:pt>
    <dgm:pt modelId="{E6B212AB-3E64-4F63-A700-621115F087AF}" type="pres">
      <dgm:prSet presAssocID="{16DCAD54-E071-4285-9228-30A87D8DAADD}" presName="root2" presStyleCnt="0"/>
      <dgm:spPr/>
    </dgm:pt>
    <dgm:pt modelId="{4E1E0322-7B51-4205-91F2-63265A2FCE4B}" type="pres">
      <dgm:prSet presAssocID="{16DCAD54-E071-4285-9228-30A87D8DAADD}" presName="LevelTwoTextNode" presStyleLbl="node3" presStyleIdx="4" presStyleCnt="7" custScaleX="372588" custLinFactNeighborX="18293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DC334FB5-1F8C-4F24-810D-0F75F67C877E}" type="pres">
      <dgm:prSet presAssocID="{16DCAD54-E071-4285-9228-30A87D8DAADD}" presName="level3hierChild" presStyleCnt="0"/>
      <dgm:spPr/>
    </dgm:pt>
    <dgm:pt modelId="{BA899857-D3CE-459A-BF60-BE0BE3C46659}" type="pres">
      <dgm:prSet presAssocID="{D88151E8-BC0D-48A3-8AC1-5119DE03978B}" presName="conn2-1" presStyleLbl="parChTrans1D2" presStyleIdx="5" presStyleCnt="7"/>
      <dgm:spPr/>
      <dgm:t>
        <a:bodyPr/>
        <a:lstStyle/>
        <a:p>
          <a:endParaRPr lang="es-CL"/>
        </a:p>
      </dgm:t>
    </dgm:pt>
    <dgm:pt modelId="{21D35B17-8470-4280-A8E5-E025A9F89D26}" type="pres">
      <dgm:prSet presAssocID="{D88151E8-BC0D-48A3-8AC1-5119DE03978B}" presName="connTx" presStyleLbl="parChTrans1D2" presStyleIdx="5" presStyleCnt="7"/>
      <dgm:spPr/>
      <dgm:t>
        <a:bodyPr/>
        <a:lstStyle/>
        <a:p>
          <a:endParaRPr lang="es-CL"/>
        </a:p>
      </dgm:t>
    </dgm:pt>
    <dgm:pt modelId="{7ECB412E-ACD2-4FF4-80E4-371E94729F93}" type="pres">
      <dgm:prSet presAssocID="{050E9BD9-2825-4AFA-85A7-250D4F6940D3}" presName="root2" presStyleCnt="0"/>
      <dgm:spPr/>
    </dgm:pt>
    <dgm:pt modelId="{4C0E5300-1A78-464F-836C-AE3F8578984D}" type="pres">
      <dgm:prSet presAssocID="{050E9BD9-2825-4AFA-85A7-250D4F6940D3}" presName="LevelTwoTextNode" presStyleLbl="node2" presStyleIdx="5" presStyleCnt="7" custScaleX="38395" custScaleY="76790" custLinFactNeighborX="23619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9A185E8F-A907-43A5-BFE6-D1D08E9720C4}" type="pres">
      <dgm:prSet presAssocID="{050E9BD9-2825-4AFA-85A7-250D4F6940D3}" presName="level3hierChild" presStyleCnt="0"/>
      <dgm:spPr/>
    </dgm:pt>
    <dgm:pt modelId="{C45E4B96-3488-401D-BCC9-810C87073A1D}" type="pres">
      <dgm:prSet presAssocID="{0FDCD64F-423C-47C8-B0FB-166DCAAEE568}" presName="conn2-1" presStyleLbl="parChTrans1D3" presStyleIdx="5" presStyleCnt="7"/>
      <dgm:spPr/>
      <dgm:t>
        <a:bodyPr/>
        <a:lstStyle/>
        <a:p>
          <a:endParaRPr lang="es-CL"/>
        </a:p>
      </dgm:t>
    </dgm:pt>
    <dgm:pt modelId="{5F0638D5-2801-4254-9712-2AD78CCA7642}" type="pres">
      <dgm:prSet presAssocID="{0FDCD64F-423C-47C8-B0FB-166DCAAEE568}" presName="connTx" presStyleLbl="parChTrans1D3" presStyleIdx="5" presStyleCnt="7"/>
      <dgm:spPr/>
      <dgm:t>
        <a:bodyPr/>
        <a:lstStyle/>
        <a:p>
          <a:endParaRPr lang="es-CL"/>
        </a:p>
      </dgm:t>
    </dgm:pt>
    <dgm:pt modelId="{B6C51933-22B7-422F-8922-1A77ACFA5272}" type="pres">
      <dgm:prSet presAssocID="{9A5BE1BB-74CB-4555-A2D3-4218739781CE}" presName="root2" presStyleCnt="0"/>
      <dgm:spPr/>
    </dgm:pt>
    <dgm:pt modelId="{527EB538-685E-4EFF-9D3A-628990BB8616}" type="pres">
      <dgm:prSet presAssocID="{9A5BE1BB-74CB-4555-A2D3-4218739781CE}" presName="LevelTwoTextNode" presStyleLbl="node3" presStyleIdx="5" presStyleCnt="7" custScaleX="447105" custLinFactNeighborX="21015" custLinFactNeighborY="-120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C5ED737D-5DB3-46B1-BA45-1C48EEE7F9A4}" type="pres">
      <dgm:prSet presAssocID="{9A5BE1BB-74CB-4555-A2D3-4218739781CE}" presName="level3hierChild" presStyleCnt="0"/>
      <dgm:spPr/>
    </dgm:pt>
    <dgm:pt modelId="{9A1BE18A-4AC2-4C5B-B6B6-E4A12BFB7F9D}" type="pres">
      <dgm:prSet presAssocID="{69989713-F71E-453B-A8CB-677E4060DB50}" presName="conn2-1" presStyleLbl="parChTrans1D2" presStyleIdx="6" presStyleCnt="7"/>
      <dgm:spPr/>
      <dgm:t>
        <a:bodyPr/>
        <a:lstStyle/>
        <a:p>
          <a:endParaRPr lang="es-CL"/>
        </a:p>
      </dgm:t>
    </dgm:pt>
    <dgm:pt modelId="{D741E4F7-18B3-4312-9849-1EDBDEBCE032}" type="pres">
      <dgm:prSet presAssocID="{69989713-F71E-453B-A8CB-677E4060DB50}" presName="connTx" presStyleLbl="parChTrans1D2" presStyleIdx="6" presStyleCnt="7"/>
      <dgm:spPr/>
      <dgm:t>
        <a:bodyPr/>
        <a:lstStyle/>
        <a:p>
          <a:endParaRPr lang="es-CL"/>
        </a:p>
      </dgm:t>
    </dgm:pt>
    <dgm:pt modelId="{A4932564-F3E7-4E61-B8E7-EFAD1FF1F023}" type="pres">
      <dgm:prSet presAssocID="{AA1924B3-5C64-46C5-AD15-927F48A742F0}" presName="root2" presStyleCnt="0"/>
      <dgm:spPr/>
    </dgm:pt>
    <dgm:pt modelId="{EA65F436-607F-47D4-BBD9-A82DF3BD41DA}" type="pres">
      <dgm:prSet presAssocID="{AA1924B3-5C64-46C5-AD15-927F48A742F0}" presName="LevelTwoTextNode" presStyleLbl="node2" presStyleIdx="6" presStyleCnt="7" custScaleX="38395" custScaleY="76790" custLinFactNeighborX="23619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3A67F408-B66A-46EA-B42D-E9BB956EFF3D}" type="pres">
      <dgm:prSet presAssocID="{AA1924B3-5C64-46C5-AD15-927F48A742F0}" presName="level3hierChild" presStyleCnt="0"/>
      <dgm:spPr/>
    </dgm:pt>
    <dgm:pt modelId="{27167A4C-694B-4004-B8EB-D298EEF27FFF}" type="pres">
      <dgm:prSet presAssocID="{CA37F58C-6A23-47F1-8904-67CD76F436A6}" presName="conn2-1" presStyleLbl="parChTrans1D3" presStyleIdx="6" presStyleCnt="7"/>
      <dgm:spPr/>
      <dgm:t>
        <a:bodyPr/>
        <a:lstStyle/>
        <a:p>
          <a:endParaRPr lang="es-CL"/>
        </a:p>
      </dgm:t>
    </dgm:pt>
    <dgm:pt modelId="{37E4BCB7-8CBF-4154-878E-2A7573D8C832}" type="pres">
      <dgm:prSet presAssocID="{CA37F58C-6A23-47F1-8904-67CD76F436A6}" presName="connTx" presStyleLbl="parChTrans1D3" presStyleIdx="6" presStyleCnt="7"/>
      <dgm:spPr/>
      <dgm:t>
        <a:bodyPr/>
        <a:lstStyle/>
        <a:p>
          <a:endParaRPr lang="es-CL"/>
        </a:p>
      </dgm:t>
    </dgm:pt>
    <dgm:pt modelId="{D53CD63B-8727-453C-8B92-DA639E7B412D}" type="pres">
      <dgm:prSet presAssocID="{104198B0-8568-4137-8613-E060E5319C28}" presName="root2" presStyleCnt="0"/>
      <dgm:spPr/>
    </dgm:pt>
    <dgm:pt modelId="{8191438B-69B4-4150-A084-404A43641F3F}" type="pres">
      <dgm:prSet presAssocID="{104198B0-8568-4137-8613-E060E5319C28}" presName="LevelTwoTextNode" presStyleLbl="node3" presStyleIdx="6" presStyleCnt="7" custScaleX="267285" custLinFactNeighborX="18728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12017574-9D3A-497D-9E57-A45E681FD72B}" type="pres">
      <dgm:prSet presAssocID="{104198B0-8568-4137-8613-E060E5319C28}" presName="level3hierChild" presStyleCnt="0"/>
      <dgm:spPr/>
    </dgm:pt>
  </dgm:ptLst>
  <dgm:cxnLst>
    <dgm:cxn modelId="{40560E12-CE14-4B23-8C44-8B3810D31808}" type="presOf" srcId="{D88151E8-BC0D-48A3-8AC1-5119DE03978B}" destId="{21D35B17-8470-4280-A8E5-E025A9F89D26}" srcOrd="1" destOrd="0" presId="urn:microsoft.com/office/officeart/2005/8/layout/hierarchy2"/>
    <dgm:cxn modelId="{72282A7A-63A9-4CBC-8340-5B3C02D56878}" srcId="{EF6B8111-B9EF-4F89-9B60-3512DCBA7290}" destId="{16DCAD54-E071-4285-9228-30A87D8DAADD}" srcOrd="0" destOrd="0" parTransId="{467428CD-6989-42ED-9314-49DBBB991BA9}" sibTransId="{7B918C19-9FEA-44D8-B8F8-B084309D796C}"/>
    <dgm:cxn modelId="{40BF6E09-A4CC-4B29-9240-245B2BE8244F}" type="presOf" srcId="{486F372C-0477-44E2-A5FF-54CD12AC21E2}" destId="{3F1E0409-B2A4-4E6B-8A68-0286BFDAACE3}" srcOrd="0" destOrd="0" presId="urn:microsoft.com/office/officeart/2005/8/layout/hierarchy2"/>
    <dgm:cxn modelId="{C23706D3-F489-4138-867E-75C839EFA46C}" type="presOf" srcId="{050E9BD9-2825-4AFA-85A7-250D4F6940D3}" destId="{4C0E5300-1A78-464F-836C-AE3F8578984D}" srcOrd="0" destOrd="0" presId="urn:microsoft.com/office/officeart/2005/8/layout/hierarchy2"/>
    <dgm:cxn modelId="{40E4013B-D339-4705-A093-61CD8C2E0DC1}" type="presOf" srcId="{712FF423-5182-4521-951A-6289DD0892A4}" destId="{52E6980B-9D69-454D-8A31-6D28B152306A}" srcOrd="0" destOrd="0" presId="urn:microsoft.com/office/officeart/2005/8/layout/hierarchy2"/>
    <dgm:cxn modelId="{0858C325-9BE6-4B24-8083-1FF750CA1827}" type="presOf" srcId="{67ECBE58-36F4-4758-A6C7-8A140F631D9B}" destId="{95D7DCB6-EAF8-4B26-8809-CDD5676E39C2}" srcOrd="1" destOrd="0" presId="urn:microsoft.com/office/officeart/2005/8/layout/hierarchy2"/>
    <dgm:cxn modelId="{EB580279-4893-4A10-92F2-13E830DB06F3}" type="presOf" srcId="{D88151E8-BC0D-48A3-8AC1-5119DE03978B}" destId="{BA899857-D3CE-459A-BF60-BE0BE3C46659}" srcOrd="0" destOrd="0" presId="urn:microsoft.com/office/officeart/2005/8/layout/hierarchy2"/>
    <dgm:cxn modelId="{A38A31F6-1451-465D-8CFA-28881ACCD9D3}" type="presOf" srcId="{E858503A-F995-4F0C-8791-09D8A6D24144}" destId="{9E49B4EF-C110-4A7C-9C48-47B468D8752B}" srcOrd="1" destOrd="0" presId="urn:microsoft.com/office/officeart/2005/8/layout/hierarchy2"/>
    <dgm:cxn modelId="{157A944B-C8C3-421E-8D53-1FC559C168C2}" type="presOf" srcId="{104198B0-8568-4137-8613-E060E5319C28}" destId="{8191438B-69B4-4150-A084-404A43641F3F}" srcOrd="0" destOrd="0" presId="urn:microsoft.com/office/officeart/2005/8/layout/hierarchy2"/>
    <dgm:cxn modelId="{7D825C6B-31EF-4C41-B7FC-1187A0876491}" type="presOf" srcId="{E858503A-F995-4F0C-8791-09D8A6D24144}" destId="{EE9F1C73-C762-4D59-8D7A-BC1901DCA046}" srcOrd="0" destOrd="0" presId="urn:microsoft.com/office/officeart/2005/8/layout/hierarchy2"/>
    <dgm:cxn modelId="{B5C8152B-D711-4E76-8144-10EDD94C1562}" type="presOf" srcId="{B4C5E75B-149D-49B9-80ED-79E22802AC72}" destId="{C376B8BB-783E-45D5-AE4F-27DA01C2FD95}" srcOrd="0" destOrd="0" presId="urn:microsoft.com/office/officeart/2005/8/layout/hierarchy2"/>
    <dgm:cxn modelId="{A9EBE291-0265-46BF-9F17-DEE03965A04E}" type="presOf" srcId="{0CFF1D9F-4E21-43F4-9434-F5E1F0163B07}" destId="{4FB93060-9D74-4EA0-88EA-7BA949B57CB0}" srcOrd="0" destOrd="0" presId="urn:microsoft.com/office/officeart/2005/8/layout/hierarchy2"/>
    <dgm:cxn modelId="{88D0D06E-7390-49AA-8415-A34C109A7BEB}" srcId="{AA1924B3-5C64-46C5-AD15-927F48A742F0}" destId="{104198B0-8568-4137-8613-E060E5319C28}" srcOrd="0" destOrd="0" parTransId="{CA37F58C-6A23-47F1-8904-67CD76F436A6}" sibTransId="{BEFACBC2-EED0-48A2-88DD-3B6A7C964584}"/>
    <dgm:cxn modelId="{5F578975-AA4C-410C-AB03-FC1821591573}" type="presOf" srcId="{712FF423-5182-4521-951A-6289DD0892A4}" destId="{F99F0D70-61B4-4DA9-BEA9-FAC1F9AFF0C2}" srcOrd="1" destOrd="0" presId="urn:microsoft.com/office/officeart/2005/8/layout/hierarchy2"/>
    <dgm:cxn modelId="{C6DDA951-46DC-44BE-BF06-4F0E84779108}" type="presOf" srcId="{0FDCD64F-423C-47C8-B0FB-166DCAAEE568}" destId="{5F0638D5-2801-4254-9712-2AD78CCA7642}" srcOrd="1" destOrd="0" presId="urn:microsoft.com/office/officeart/2005/8/layout/hierarchy2"/>
    <dgm:cxn modelId="{90DC2964-9DCC-4826-8BD6-A3EF014F4F0B}" type="presOf" srcId="{69989713-F71E-453B-A8CB-677E4060DB50}" destId="{9A1BE18A-4AC2-4C5B-B6B6-E4A12BFB7F9D}" srcOrd="0" destOrd="0" presId="urn:microsoft.com/office/officeart/2005/8/layout/hierarchy2"/>
    <dgm:cxn modelId="{1B5A5B33-FB3B-404C-B396-D59CA858C7CF}" type="presOf" srcId="{765E1942-69C8-4B5A-823A-7431995A1DFC}" destId="{C7E94316-35BC-4674-BCCC-5C87D1736FE8}" srcOrd="0" destOrd="0" presId="urn:microsoft.com/office/officeart/2005/8/layout/hierarchy2"/>
    <dgm:cxn modelId="{E5900D8D-F671-441D-9833-A7A9594E376B}" type="presOf" srcId="{486F372C-0477-44E2-A5FF-54CD12AC21E2}" destId="{093073AE-76F9-4BF3-9404-C67070E059F6}" srcOrd="1" destOrd="0" presId="urn:microsoft.com/office/officeart/2005/8/layout/hierarchy2"/>
    <dgm:cxn modelId="{3545C1E8-A4B1-43D1-9DFE-6AB95B4F36F6}" type="presOf" srcId="{AA1924B3-5C64-46C5-AD15-927F48A742F0}" destId="{EA65F436-607F-47D4-BBD9-A82DF3BD41DA}" srcOrd="0" destOrd="0" presId="urn:microsoft.com/office/officeart/2005/8/layout/hierarchy2"/>
    <dgm:cxn modelId="{1D46ABB6-DB48-4706-9374-52DBCA8386EE}" type="presOf" srcId="{6227239E-A046-41E5-884E-9EAF34B6B0E1}" destId="{EB1AE723-BF9E-4548-881B-DE2EDFFF8A4D}" srcOrd="1" destOrd="0" presId="urn:microsoft.com/office/officeart/2005/8/layout/hierarchy2"/>
    <dgm:cxn modelId="{0F657D2A-02D4-409E-9E9F-941C4AAEA22C}" type="presOf" srcId="{16DCAD54-E071-4285-9228-30A87D8DAADD}" destId="{4E1E0322-7B51-4205-91F2-63265A2FCE4B}" srcOrd="0" destOrd="0" presId="urn:microsoft.com/office/officeart/2005/8/layout/hierarchy2"/>
    <dgm:cxn modelId="{47C92C3C-470B-43E1-8EC8-8BD151EE25E6}" srcId="{2961EA83-491C-45E7-A5C6-6F94DB266B10}" destId="{6AFB6125-5B44-48FC-AFA3-7A08B9694F17}" srcOrd="0" destOrd="0" parTransId="{6227239E-A046-41E5-884E-9EAF34B6B0E1}" sibTransId="{447A840D-351D-4170-93F5-BBE77A186357}"/>
    <dgm:cxn modelId="{5584B0A3-C694-4CE2-8BB1-31B4ED0A974F}" srcId="{619AE201-3B56-4062-B2D4-1485899EB7A2}" destId="{EF6B8111-B9EF-4F89-9B60-3512DCBA7290}" srcOrd="4" destOrd="0" parTransId="{486F372C-0477-44E2-A5FF-54CD12AC21E2}" sibTransId="{7081A5C0-A6C0-4A23-B132-5FE317C148F8}"/>
    <dgm:cxn modelId="{07E9455F-66F1-43B4-9432-67ECA936C401}" srcId="{050E9BD9-2825-4AFA-85A7-250D4F6940D3}" destId="{9A5BE1BB-74CB-4555-A2D3-4218739781CE}" srcOrd="0" destOrd="0" parTransId="{0FDCD64F-423C-47C8-B0FB-166DCAAEE568}" sibTransId="{FACA0EA4-6A5F-472F-84BA-25BC3DA25F0F}"/>
    <dgm:cxn modelId="{C6281628-4777-4810-BA9C-064EC9ACA97D}" type="presOf" srcId="{467428CD-6989-42ED-9314-49DBBB991BA9}" destId="{A788B66D-243D-4B49-B83E-BC32154F64A4}" srcOrd="0" destOrd="0" presId="urn:microsoft.com/office/officeart/2005/8/layout/hierarchy2"/>
    <dgm:cxn modelId="{4E34F6BE-E50C-41BE-8AFC-F107B956C032}" type="presOf" srcId="{C895DD1B-25C7-4FA5-BEC7-F0558B94A268}" destId="{7E9771EF-EF93-411E-A380-2025C0347BAD}" srcOrd="0" destOrd="0" presId="urn:microsoft.com/office/officeart/2005/8/layout/hierarchy2"/>
    <dgm:cxn modelId="{3075BC45-B8B0-4ED2-89FA-9FE0379AB3C1}" type="presOf" srcId="{619AE201-3B56-4062-B2D4-1485899EB7A2}" destId="{B50E3C1C-9B8F-4ED4-9E19-2BBF0FB45C05}" srcOrd="0" destOrd="0" presId="urn:microsoft.com/office/officeart/2005/8/layout/hierarchy2"/>
    <dgm:cxn modelId="{C4419A92-E0E1-4A71-BE6B-B2867D44ED70}" type="presOf" srcId="{EF6B8111-B9EF-4F89-9B60-3512DCBA7290}" destId="{5D14500D-6ABA-4B27-9A67-FB836335643D}" srcOrd="0" destOrd="0" presId="urn:microsoft.com/office/officeart/2005/8/layout/hierarchy2"/>
    <dgm:cxn modelId="{6D9346C7-4E23-443E-97A1-3459393E867C}" type="presOf" srcId="{507F7F7E-D08D-49D2-8437-22281EEE65ED}" destId="{B8A1B974-851D-41A9-951E-6553B692C4F5}" srcOrd="0" destOrd="0" presId="urn:microsoft.com/office/officeart/2005/8/layout/hierarchy2"/>
    <dgm:cxn modelId="{5B637A7E-4C46-4FE8-B6A6-3BCA008629F9}" type="presOf" srcId="{C895DD1B-25C7-4FA5-BEC7-F0558B94A268}" destId="{657C6163-2C4B-442C-B73C-CC8324619FBE}" srcOrd="1" destOrd="0" presId="urn:microsoft.com/office/officeart/2005/8/layout/hierarchy2"/>
    <dgm:cxn modelId="{A38732C4-2243-45F0-80CB-AE2668F9E031}" srcId="{619AE201-3B56-4062-B2D4-1485899EB7A2}" destId="{050E9BD9-2825-4AFA-85A7-250D4F6940D3}" srcOrd="5" destOrd="0" parTransId="{D88151E8-BC0D-48A3-8AC1-5119DE03978B}" sibTransId="{6F67D4D2-67E1-41E9-BB2F-E91DDF72B334}"/>
    <dgm:cxn modelId="{9CC6DC95-8AD4-411E-A7A2-7FF6AD069DC3}" type="presOf" srcId="{78106506-1BAC-4B42-899E-6DFE3ACE2D7E}" destId="{833CA55A-2E38-4BD4-A709-358AF7E1D994}" srcOrd="0" destOrd="0" presId="urn:microsoft.com/office/officeart/2005/8/layout/hierarchy2"/>
    <dgm:cxn modelId="{63A2D7B8-1170-4A7C-A314-E1C1B5D7A5BD}" srcId="{B4C5E75B-149D-49B9-80ED-79E22802AC72}" destId="{619AE201-3B56-4062-B2D4-1485899EB7A2}" srcOrd="0" destOrd="0" parTransId="{213928F4-9715-4889-BD80-FD7995D162F1}" sibTransId="{2D03BF6C-76B0-48A3-857E-8374EB2180E8}"/>
    <dgm:cxn modelId="{7A17A909-AC98-4546-8889-3E5F1B415C9F}" type="presOf" srcId="{32A53930-D75E-4255-9E68-8D15272CBDAD}" destId="{3E5969B1-40A3-4ED2-BE56-B565D64FFA19}" srcOrd="1" destOrd="0" presId="urn:microsoft.com/office/officeart/2005/8/layout/hierarchy2"/>
    <dgm:cxn modelId="{019A64EF-9CB6-4700-9675-84CC43823E78}" srcId="{619AE201-3B56-4062-B2D4-1485899EB7A2}" destId="{44949EBE-9966-47F1-BB09-E54317D0D632}" srcOrd="3" destOrd="0" parTransId="{E858503A-F995-4F0C-8791-09D8A6D24144}" sibTransId="{B844E6D4-5612-4648-820F-1580C62C29AD}"/>
    <dgm:cxn modelId="{0009C2E8-CFFB-4B4D-A2F9-C499EE2CC7EC}" type="presOf" srcId="{507F7F7E-D08D-49D2-8437-22281EEE65ED}" destId="{0A203952-BA53-4D3A-83E7-18BD6BBE3567}" srcOrd="1" destOrd="0" presId="urn:microsoft.com/office/officeart/2005/8/layout/hierarchy2"/>
    <dgm:cxn modelId="{BBD1ACAE-E1F4-439D-9E00-699115694149}" type="presOf" srcId="{467428CD-6989-42ED-9314-49DBBB991BA9}" destId="{20D98768-F69E-4436-A149-9F04A3494AFB}" srcOrd="1" destOrd="0" presId="urn:microsoft.com/office/officeart/2005/8/layout/hierarchy2"/>
    <dgm:cxn modelId="{295B04F0-B1C6-4F24-8D8C-3032A5E21823}" type="presOf" srcId="{7091C7C0-4EA6-4C6D-A833-EA0CDF4D8548}" destId="{620899D1-05AD-405D-94D6-DBBC5FA24D37}" srcOrd="0" destOrd="0" presId="urn:microsoft.com/office/officeart/2005/8/layout/hierarchy2"/>
    <dgm:cxn modelId="{37A37FF8-31DA-4AEA-A1F6-D82A3B877494}" type="presOf" srcId="{9A5BE1BB-74CB-4555-A2D3-4218739781CE}" destId="{527EB538-685E-4EFF-9D3A-628990BB8616}" srcOrd="0" destOrd="0" presId="urn:microsoft.com/office/officeart/2005/8/layout/hierarchy2"/>
    <dgm:cxn modelId="{02D6FED8-A728-49EC-8F49-20B0D897E6E4}" type="presOf" srcId="{2961EA83-491C-45E7-A5C6-6F94DB266B10}" destId="{CFBEB48A-F32B-4E7E-86B8-474784D30F88}" srcOrd="0" destOrd="0" presId="urn:microsoft.com/office/officeart/2005/8/layout/hierarchy2"/>
    <dgm:cxn modelId="{E71BA9E9-ED99-470B-92B6-B86ECAB3CD1F}" type="presOf" srcId="{32A53930-D75E-4255-9E68-8D15272CBDAD}" destId="{C5411A0B-775E-4FEE-8045-87F14A972492}" srcOrd="0" destOrd="0" presId="urn:microsoft.com/office/officeart/2005/8/layout/hierarchy2"/>
    <dgm:cxn modelId="{4419E09E-6EF0-49FD-A03A-D39FA035835A}" srcId="{619AE201-3B56-4062-B2D4-1485899EB7A2}" destId="{AA1924B3-5C64-46C5-AD15-927F48A742F0}" srcOrd="6" destOrd="0" parTransId="{69989713-F71E-453B-A8CB-677E4060DB50}" sibTransId="{32FF3C4A-571F-4A93-A11A-3FEB6FB85AF3}"/>
    <dgm:cxn modelId="{DACFEE2F-0BEF-4573-B6CE-FE4D0E4EECCF}" type="presOf" srcId="{CA37F58C-6A23-47F1-8904-67CD76F436A6}" destId="{37E4BCB7-8CBF-4154-878E-2A7573D8C832}" srcOrd="1" destOrd="0" presId="urn:microsoft.com/office/officeart/2005/8/layout/hierarchy2"/>
    <dgm:cxn modelId="{CB40E793-4A6E-4FE9-B5D3-C0FB207A2122}" srcId="{0CFF1D9F-4E21-43F4-9434-F5E1F0163B07}" destId="{D766F029-1356-4051-B7D0-1200469278DE}" srcOrd="0" destOrd="0" parTransId="{507F7F7E-D08D-49D2-8437-22281EEE65ED}" sibTransId="{20F353BF-FFBC-44BD-8C75-B42AEE7EDA9D}"/>
    <dgm:cxn modelId="{56525AE9-016E-484F-B7F0-309B5F47B83B}" type="presOf" srcId="{D766F029-1356-4051-B7D0-1200469278DE}" destId="{53F4C5F3-3151-47DA-B405-11B4117A09B3}" srcOrd="0" destOrd="0" presId="urn:microsoft.com/office/officeart/2005/8/layout/hierarchy2"/>
    <dgm:cxn modelId="{74C35EEB-7FDB-467B-B754-7226972C5E79}" type="presOf" srcId="{44949EBE-9966-47F1-BB09-E54317D0D632}" destId="{95D218E0-49E2-4DF8-84B1-F3061DEA0B1D}" srcOrd="0" destOrd="0" presId="urn:microsoft.com/office/officeart/2005/8/layout/hierarchy2"/>
    <dgm:cxn modelId="{25DC1618-8420-44FC-A567-41295A2D1D6D}" type="presOf" srcId="{67ECBE58-36F4-4758-A6C7-8A140F631D9B}" destId="{377BBE08-600B-4226-A782-A267DC4288AD}" srcOrd="0" destOrd="0" presId="urn:microsoft.com/office/officeart/2005/8/layout/hierarchy2"/>
    <dgm:cxn modelId="{84A21713-23BF-498F-A5EE-5EE33CA33C99}" srcId="{44949EBE-9966-47F1-BB09-E54317D0D632}" destId="{765E1942-69C8-4B5A-823A-7431995A1DFC}" srcOrd="0" destOrd="0" parTransId="{32A53930-D75E-4255-9E68-8D15272CBDAD}" sibTransId="{2D38E408-66E5-4EAB-9D4D-09E836C739A0}"/>
    <dgm:cxn modelId="{08DACD30-6E34-4428-A080-3E5FB7041633}" srcId="{7091C7C0-4EA6-4C6D-A833-EA0CDF4D8548}" destId="{78106506-1BAC-4B42-899E-6DFE3ACE2D7E}" srcOrd="0" destOrd="0" parTransId="{C895DD1B-25C7-4FA5-BEC7-F0558B94A268}" sibTransId="{FE40BF6A-88A4-407D-8973-80BBA659974E}"/>
    <dgm:cxn modelId="{74206589-76AC-436A-A33F-545E870191E9}" type="presOf" srcId="{6AFB6125-5B44-48FC-AFA3-7A08B9694F17}" destId="{2B7DF753-B13F-4990-BF66-932554FC7B9D}" srcOrd="0" destOrd="0" presId="urn:microsoft.com/office/officeart/2005/8/layout/hierarchy2"/>
    <dgm:cxn modelId="{08622AC0-643B-4C8A-8602-73E38344EDE1}" type="presOf" srcId="{69989713-F71E-453B-A8CB-677E4060DB50}" destId="{D741E4F7-18B3-4312-9849-1EDBDEBCE032}" srcOrd="1" destOrd="0" presId="urn:microsoft.com/office/officeart/2005/8/layout/hierarchy2"/>
    <dgm:cxn modelId="{75354094-2A73-4E91-8F41-5EF007D9AD06}" srcId="{619AE201-3B56-4062-B2D4-1485899EB7A2}" destId="{2961EA83-491C-45E7-A5C6-6F94DB266B10}" srcOrd="1" destOrd="0" parTransId="{FB6892FE-5036-4FE5-B39D-762B956B4729}" sibTransId="{BCF10C7C-B636-4B25-9608-636DE23431C9}"/>
    <dgm:cxn modelId="{492F5014-A301-41EA-A289-6BCA078744A9}" srcId="{619AE201-3B56-4062-B2D4-1485899EB7A2}" destId="{0CFF1D9F-4E21-43F4-9434-F5E1F0163B07}" srcOrd="2" destOrd="0" parTransId="{67ECBE58-36F4-4758-A6C7-8A140F631D9B}" sibTransId="{89645CE6-85D9-4221-A787-B48C8E9C7368}"/>
    <dgm:cxn modelId="{B1F6974B-E038-4570-87CF-830AE638E045}" type="presOf" srcId="{0FDCD64F-423C-47C8-B0FB-166DCAAEE568}" destId="{C45E4B96-3488-401D-BCC9-810C87073A1D}" srcOrd="0" destOrd="0" presId="urn:microsoft.com/office/officeart/2005/8/layout/hierarchy2"/>
    <dgm:cxn modelId="{1B319B8E-DF62-42A7-8F09-2E7153D3C07A}" srcId="{619AE201-3B56-4062-B2D4-1485899EB7A2}" destId="{7091C7C0-4EA6-4C6D-A833-EA0CDF4D8548}" srcOrd="0" destOrd="0" parTransId="{712FF423-5182-4521-951A-6289DD0892A4}" sibTransId="{FFABD8D0-5F01-4A6B-9E78-6E7F2A0E8660}"/>
    <dgm:cxn modelId="{9DD2A92D-100E-43BA-9564-AD41E9D967A1}" type="presOf" srcId="{FB6892FE-5036-4FE5-B39D-762B956B4729}" destId="{C667F581-3897-45CA-A365-72E95A868809}" srcOrd="1" destOrd="0" presId="urn:microsoft.com/office/officeart/2005/8/layout/hierarchy2"/>
    <dgm:cxn modelId="{59C430B5-F6EA-429A-BD29-180D5C4694B0}" type="presOf" srcId="{CA37F58C-6A23-47F1-8904-67CD76F436A6}" destId="{27167A4C-694B-4004-B8EB-D298EEF27FFF}" srcOrd="0" destOrd="0" presId="urn:microsoft.com/office/officeart/2005/8/layout/hierarchy2"/>
    <dgm:cxn modelId="{01C6FC6B-26F1-4DBC-B992-D3A28B6F2166}" type="presOf" srcId="{FB6892FE-5036-4FE5-B39D-762B956B4729}" destId="{E329924D-33F6-4751-B2E2-5BB0DE68DCB7}" srcOrd="0" destOrd="0" presId="urn:microsoft.com/office/officeart/2005/8/layout/hierarchy2"/>
    <dgm:cxn modelId="{86FFF6B1-1FB9-4AAD-9335-0B6A697FCBB0}" type="presOf" srcId="{6227239E-A046-41E5-884E-9EAF34B6B0E1}" destId="{7B3A45E4-8182-424F-B389-9FF3A176C8C6}" srcOrd="0" destOrd="0" presId="urn:microsoft.com/office/officeart/2005/8/layout/hierarchy2"/>
    <dgm:cxn modelId="{43BFBE1A-BD99-467C-B3B6-6A1AD6B2A91E}" type="presParOf" srcId="{C376B8BB-783E-45D5-AE4F-27DA01C2FD95}" destId="{D3023DC4-A73A-47EA-86FA-69F1BB8BD99E}" srcOrd="0" destOrd="0" presId="urn:microsoft.com/office/officeart/2005/8/layout/hierarchy2"/>
    <dgm:cxn modelId="{2D2B794E-9DBC-465D-972C-14142EA8B2CE}" type="presParOf" srcId="{D3023DC4-A73A-47EA-86FA-69F1BB8BD99E}" destId="{B50E3C1C-9B8F-4ED4-9E19-2BBF0FB45C05}" srcOrd="0" destOrd="0" presId="urn:microsoft.com/office/officeart/2005/8/layout/hierarchy2"/>
    <dgm:cxn modelId="{27327F82-E40B-475F-BA2C-2990DE1BE4D0}" type="presParOf" srcId="{D3023DC4-A73A-47EA-86FA-69F1BB8BD99E}" destId="{332FB344-69D1-43AF-A3F9-124751F1F54B}" srcOrd="1" destOrd="0" presId="urn:microsoft.com/office/officeart/2005/8/layout/hierarchy2"/>
    <dgm:cxn modelId="{D6022E3D-FE18-4F5C-9079-E94EE7338235}" type="presParOf" srcId="{332FB344-69D1-43AF-A3F9-124751F1F54B}" destId="{52E6980B-9D69-454D-8A31-6D28B152306A}" srcOrd="0" destOrd="0" presId="urn:microsoft.com/office/officeart/2005/8/layout/hierarchy2"/>
    <dgm:cxn modelId="{77184F23-13B1-4D6D-BF67-6291E541A1BE}" type="presParOf" srcId="{52E6980B-9D69-454D-8A31-6D28B152306A}" destId="{F99F0D70-61B4-4DA9-BEA9-FAC1F9AFF0C2}" srcOrd="0" destOrd="0" presId="urn:microsoft.com/office/officeart/2005/8/layout/hierarchy2"/>
    <dgm:cxn modelId="{845C2046-B16C-46C0-9220-033C5BB50E8F}" type="presParOf" srcId="{332FB344-69D1-43AF-A3F9-124751F1F54B}" destId="{F522663B-D307-4D61-B009-F71190BADF14}" srcOrd="1" destOrd="0" presId="urn:microsoft.com/office/officeart/2005/8/layout/hierarchy2"/>
    <dgm:cxn modelId="{29EC24DA-9E2C-4D25-B4F9-C1DE5C68495A}" type="presParOf" srcId="{F522663B-D307-4D61-B009-F71190BADF14}" destId="{620899D1-05AD-405D-94D6-DBBC5FA24D37}" srcOrd="0" destOrd="0" presId="urn:microsoft.com/office/officeart/2005/8/layout/hierarchy2"/>
    <dgm:cxn modelId="{01BAB685-9317-4B15-BBAE-9EEA766EF27E}" type="presParOf" srcId="{F522663B-D307-4D61-B009-F71190BADF14}" destId="{AEB7A7C0-CC67-43CB-A3A1-8FB3AE102D95}" srcOrd="1" destOrd="0" presId="urn:microsoft.com/office/officeart/2005/8/layout/hierarchy2"/>
    <dgm:cxn modelId="{A16A1A86-3F0B-4A84-B256-5E3A869762A3}" type="presParOf" srcId="{AEB7A7C0-CC67-43CB-A3A1-8FB3AE102D95}" destId="{7E9771EF-EF93-411E-A380-2025C0347BAD}" srcOrd="0" destOrd="0" presId="urn:microsoft.com/office/officeart/2005/8/layout/hierarchy2"/>
    <dgm:cxn modelId="{864909CA-AF76-4049-BCE6-F8CD4AD1499B}" type="presParOf" srcId="{7E9771EF-EF93-411E-A380-2025C0347BAD}" destId="{657C6163-2C4B-442C-B73C-CC8324619FBE}" srcOrd="0" destOrd="0" presId="urn:microsoft.com/office/officeart/2005/8/layout/hierarchy2"/>
    <dgm:cxn modelId="{A0566017-39FE-4EE5-837E-AEB00253765A}" type="presParOf" srcId="{AEB7A7C0-CC67-43CB-A3A1-8FB3AE102D95}" destId="{755C7F70-F901-4A4C-828A-8AFA90AC62F8}" srcOrd="1" destOrd="0" presId="urn:microsoft.com/office/officeart/2005/8/layout/hierarchy2"/>
    <dgm:cxn modelId="{5EA3C87E-A1A3-4160-96F0-00C93C482838}" type="presParOf" srcId="{755C7F70-F901-4A4C-828A-8AFA90AC62F8}" destId="{833CA55A-2E38-4BD4-A709-358AF7E1D994}" srcOrd="0" destOrd="0" presId="urn:microsoft.com/office/officeart/2005/8/layout/hierarchy2"/>
    <dgm:cxn modelId="{56FA2328-5DEA-4B0E-AC60-88A1D1F9F499}" type="presParOf" srcId="{755C7F70-F901-4A4C-828A-8AFA90AC62F8}" destId="{ED4F9EE4-45A2-428D-B64D-4D163BA83228}" srcOrd="1" destOrd="0" presId="urn:microsoft.com/office/officeart/2005/8/layout/hierarchy2"/>
    <dgm:cxn modelId="{96463BC1-4BA3-4899-9DA4-E1ED3E5FD085}" type="presParOf" srcId="{332FB344-69D1-43AF-A3F9-124751F1F54B}" destId="{E329924D-33F6-4751-B2E2-5BB0DE68DCB7}" srcOrd="2" destOrd="0" presId="urn:microsoft.com/office/officeart/2005/8/layout/hierarchy2"/>
    <dgm:cxn modelId="{E721277D-3634-4999-A41D-5A24462B326D}" type="presParOf" srcId="{E329924D-33F6-4751-B2E2-5BB0DE68DCB7}" destId="{C667F581-3897-45CA-A365-72E95A868809}" srcOrd="0" destOrd="0" presId="urn:microsoft.com/office/officeart/2005/8/layout/hierarchy2"/>
    <dgm:cxn modelId="{0E5A44EB-A127-4C20-965A-909AA34BAB10}" type="presParOf" srcId="{332FB344-69D1-43AF-A3F9-124751F1F54B}" destId="{F1BDB1FC-137A-4D21-B825-64076C567AB3}" srcOrd="3" destOrd="0" presId="urn:microsoft.com/office/officeart/2005/8/layout/hierarchy2"/>
    <dgm:cxn modelId="{FE7EB3F8-2BC8-4674-8C56-7DC2D998E50A}" type="presParOf" srcId="{F1BDB1FC-137A-4D21-B825-64076C567AB3}" destId="{CFBEB48A-F32B-4E7E-86B8-474784D30F88}" srcOrd="0" destOrd="0" presId="urn:microsoft.com/office/officeart/2005/8/layout/hierarchy2"/>
    <dgm:cxn modelId="{FDB7B0AE-42D4-4956-8D5D-4FF935F6EDA6}" type="presParOf" srcId="{F1BDB1FC-137A-4D21-B825-64076C567AB3}" destId="{1365A9CF-2DE1-4017-8E66-76B234E44503}" srcOrd="1" destOrd="0" presId="urn:microsoft.com/office/officeart/2005/8/layout/hierarchy2"/>
    <dgm:cxn modelId="{80B20D9D-69D9-448A-B1A9-43D7CF6E73A7}" type="presParOf" srcId="{1365A9CF-2DE1-4017-8E66-76B234E44503}" destId="{7B3A45E4-8182-424F-B389-9FF3A176C8C6}" srcOrd="0" destOrd="0" presId="urn:microsoft.com/office/officeart/2005/8/layout/hierarchy2"/>
    <dgm:cxn modelId="{8B404CEC-A2A3-4AC5-BC9F-0DA1FBB6856E}" type="presParOf" srcId="{7B3A45E4-8182-424F-B389-9FF3A176C8C6}" destId="{EB1AE723-BF9E-4548-881B-DE2EDFFF8A4D}" srcOrd="0" destOrd="0" presId="urn:microsoft.com/office/officeart/2005/8/layout/hierarchy2"/>
    <dgm:cxn modelId="{4E272509-B802-43EC-A2A2-051A264FFE0F}" type="presParOf" srcId="{1365A9CF-2DE1-4017-8E66-76B234E44503}" destId="{C8C731EF-2F2E-4903-9C14-7399197F459F}" srcOrd="1" destOrd="0" presId="urn:microsoft.com/office/officeart/2005/8/layout/hierarchy2"/>
    <dgm:cxn modelId="{5F954039-3167-492F-9D2F-86696F495366}" type="presParOf" srcId="{C8C731EF-2F2E-4903-9C14-7399197F459F}" destId="{2B7DF753-B13F-4990-BF66-932554FC7B9D}" srcOrd="0" destOrd="0" presId="urn:microsoft.com/office/officeart/2005/8/layout/hierarchy2"/>
    <dgm:cxn modelId="{31E13443-DEDF-47C0-B03E-0D220413F01A}" type="presParOf" srcId="{C8C731EF-2F2E-4903-9C14-7399197F459F}" destId="{EE40AA9D-9D94-4927-B7D1-9C73D51F00E2}" srcOrd="1" destOrd="0" presId="urn:microsoft.com/office/officeart/2005/8/layout/hierarchy2"/>
    <dgm:cxn modelId="{7868BBE5-CCC5-4CDC-BE0A-CECC77EC508A}" type="presParOf" srcId="{332FB344-69D1-43AF-A3F9-124751F1F54B}" destId="{377BBE08-600B-4226-A782-A267DC4288AD}" srcOrd="4" destOrd="0" presId="urn:microsoft.com/office/officeart/2005/8/layout/hierarchy2"/>
    <dgm:cxn modelId="{1D1DE5BF-AB9A-493C-B319-A9DEC325D14A}" type="presParOf" srcId="{377BBE08-600B-4226-A782-A267DC4288AD}" destId="{95D7DCB6-EAF8-4B26-8809-CDD5676E39C2}" srcOrd="0" destOrd="0" presId="urn:microsoft.com/office/officeart/2005/8/layout/hierarchy2"/>
    <dgm:cxn modelId="{FB1BEFDD-40E3-4BA3-966B-74F03DA72F95}" type="presParOf" srcId="{332FB344-69D1-43AF-A3F9-124751F1F54B}" destId="{F8B9462E-F25E-45ED-A839-6F39C6070DE7}" srcOrd="5" destOrd="0" presId="urn:microsoft.com/office/officeart/2005/8/layout/hierarchy2"/>
    <dgm:cxn modelId="{43A3E156-709D-4917-AD4F-35E5859BB913}" type="presParOf" srcId="{F8B9462E-F25E-45ED-A839-6F39C6070DE7}" destId="{4FB93060-9D74-4EA0-88EA-7BA949B57CB0}" srcOrd="0" destOrd="0" presId="urn:microsoft.com/office/officeart/2005/8/layout/hierarchy2"/>
    <dgm:cxn modelId="{4EF74ED8-7CAC-40E9-AE7E-28540C573A05}" type="presParOf" srcId="{F8B9462E-F25E-45ED-A839-6F39C6070DE7}" destId="{B455F555-EFB5-40B0-AE3D-65AF3769A2EF}" srcOrd="1" destOrd="0" presId="urn:microsoft.com/office/officeart/2005/8/layout/hierarchy2"/>
    <dgm:cxn modelId="{D519BEEC-09B1-4AE8-9941-6460DA8B4E71}" type="presParOf" srcId="{B455F555-EFB5-40B0-AE3D-65AF3769A2EF}" destId="{B8A1B974-851D-41A9-951E-6553B692C4F5}" srcOrd="0" destOrd="0" presId="urn:microsoft.com/office/officeart/2005/8/layout/hierarchy2"/>
    <dgm:cxn modelId="{8DB5D28E-4E3F-488B-8D53-4388675764A1}" type="presParOf" srcId="{B8A1B974-851D-41A9-951E-6553B692C4F5}" destId="{0A203952-BA53-4D3A-83E7-18BD6BBE3567}" srcOrd="0" destOrd="0" presId="urn:microsoft.com/office/officeart/2005/8/layout/hierarchy2"/>
    <dgm:cxn modelId="{F17D0576-B190-4F3C-AA27-54062FEFDDC3}" type="presParOf" srcId="{B455F555-EFB5-40B0-AE3D-65AF3769A2EF}" destId="{86BC4899-5489-43B0-B4BB-6C7FEECEDF0D}" srcOrd="1" destOrd="0" presId="urn:microsoft.com/office/officeart/2005/8/layout/hierarchy2"/>
    <dgm:cxn modelId="{DC6C1C4B-05F9-49CC-9EDF-4ECE9B5C4FAC}" type="presParOf" srcId="{86BC4899-5489-43B0-B4BB-6C7FEECEDF0D}" destId="{53F4C5F3-3151-47DA-B405-11B4117A09B3}" srcOrd="0" destOrd="0" presId="urn:microsoft.com/office/officeart/2005/8/layout/hierarchy2"/>
    <dgm:cxn modelId="{99D4E448-D8D5-4348-A82E-EEA7A4A7FD16}" type="presParOf" srcId="{86BC4899-5489-43B0-B4BB-6C7FEECEDF0D}" destId="{A94ECD52-BB7D-4C41-968B-0114B3ED1A1D}" srcOrd="1" destOrd="0" presId="urn:microsoft.com/office/officeart/2005/8/layout/hierarchy2"/>
    <dgm:cxn modelId="{748BD52B-A987-4702-B909-A8371563A2A5}" type="presParOf" srcId="{332FB344-69D1-43AF-A3F9-124751F1F54B}" destId="{EE9F1C73-C762-4D59-8D7A-BC1901DCA046}" srcOrd="6" destOrd="0" presId="urn:microsoft.com/office/officeart/2005/8/layout/hierarchy2"/>
    <dgm:cxn modelId="{310B275B-5CCB-4D8E-8702-819F97D43830}" type="presParOf" srcId="{EE9F1C73-C762-4D59-8D7A-BC1901DCA046}" destId="{9E49B4EF-C110-4A7C-9C48-47B468D8752B}" srcOrd="0" destOrd="0" presId="urn:microsoft.com/office/officeart/2005/8/layout/hierarchy2"/>
    <dgm:cxn modelId="{2DBCCD5D-9A47-46F9-B309-656B6A99E3AE}" type="presParOf" srcId="{332FB344-69D1-43AF-A3F9-124751F1F54B}" destId="{BB927890-D62B-453C-B9F2-0E8D1CF9B608}" srcOrd="7" destOrd="0" presId="urn:microsoft.com/office/officeart/2005/8/layout/hierarchy2"/>
    <dgm:cxn modelId="{D627784C-B6BB-4CEF-A8D7-37826F8E1842}" type="presParOf" srcId="{BB927890-D62B-453C-B9F2-0E8D1CF9B608}" destId="{95D218E0-49E2-4DF8-84B1-F3061DEA0B1D}" srcOrd="0" destOrd="0" presId="urn:microsoft.com/office/officeart/2005/8/layout/hierarchy2"/>
    <dgm:cxn modelId="{222A473A-AB59-413D-BAD5-247D1C6109DA}" type="presParOf" srcId="{BB927890-D62B-453C-B9F2-0E8D1CF9B608}" destId="{F122DA2E-10F5-4175-9315-41CC63B42263}" srcOrd="1" destOrd="0" presId="urn:microsoft.com/office/officeart/2005/8/layout/hierarchy2"/>
    <dgm:cxn modelId="{9FE7AB62-E8E7-41C2-B83A-B139BF07925E}" type="presParOf" srcId="{F122DA2E-10F5-4175-9315-41CC63B42263}" destId="{C5411A0B-775E-4FEE-8045-87F14A972492}" srcOrd="0" destOrd="0" presId="urn:microsoft.com/office/officeart/2005/8/layout/hierarchy2"/>
    <dgm:cxn modelId="{BB55E216-EB68-41F4-87A8-A91D96770B2C}" type="presParOf" srcId="{C5411A0B-775E-4FEE-8045-87F14A972492}" destId="{3E5969B1-40A3-4ED2-BE56-B565D64FFA19}" srcOrd="0" destOrd="0" presId="urn:microsoft.com/office/officeart/2005/8/layout/hierarchy2"/>
    <dgm:cxn modelId="{657D473E-BEF1-49EA-B060-0F918CA67703}" type="presParOf" srcId="{F122DA2E-10F5-4175-9315-41CC63B42263}" destId="{B3DBFFA4-9425-4ED0-BD47-E58F80414B79}" srcOrd="1" destOrd="0" presId="urn:microsoft.com/office/officeart/2005/8/layout/hierarchy2"/>
    <dgm:cxn modelId="{358D24A7-8F2D-4C73-852C-2B6F63074F7D}" type="presParOf" srcId="{B3DBFFA4-9425-4ED0-BD47-E58F80414B79}" destId="{C7E94316-35BC-4674-BCCC-5C87D1736FE8}" srcOrd="0" destOrd="0" presId="urn:microsoft.com/office/officeart/2005/8/layout/hierarchy2"/>
    <dgm:cxn modelId="{E65C4F6B-2425-4709-9CCC-037C3722FF83}" type="presParOf" srcId="{B3DBFFA4-9425-4ED0-BD47-E58F80414B79}" destId="{861AA552-A6DA-44F2-8CA2-078FBCFB24D9}" srcOrd="1" destOrd="0" presId="urn:microsoft.com/office/officeart/2005/8/layout/hierarchy2"/>
    <dgm:cxn modelId="{BB29296F-F494-44E0-861A-04127A541AB2}" type="presParOf" srcId="{332FB344-69D1-43AF-A3F9-124751F1F54B}" destId="{3F1E0409-B2A4-4E6B-8A68-0286BFDAACE3}" srcOrd="8" destOrd="0" presId="urn:microsoft.com/office/officeart/2005/8/layout/hierarchy2"/>
    <dgm:cxn modelId="{435F568C-E8E8-4E10-8680-070A63481643}" type="presParOf" srcId="{3F1E0409-B2A4-4E6B-8A68-0286BFDAACE3}" destId="{093073AE-76F9-4BF3-9404-C67070E059F6}" srcOrd="0" destOrd="0" presId="urn:microsoft.com/office/officeart/2005/8/layout/hierarchy2"/>
    <dgm:cxn modelId="{FA10481E-BE00-4AC4-B2CE-BD4E2861AF5D}" type="presParOf" srcId="{332FB344-69D1-43AF-A3F9-124751F1F54B}" destId="{2ED12F4C-B705-4942-AC94-66DE517906D2}" srcOrd="9" destOrd="0" presId="urn:microsoft.com/office/officeart/2005/8/layout/hierarchy2"/>
    <dgm:cxn modelId="{BCD71518-DE34-4236-B18B-B255FEE1A632}" type="presParOf" srcId="{2ED12F4C-B705-4942-AC94-66DE517906D2}" destId="{5D14500D-6ABA-4B27-9A67-FB836335643D}" srcOrd="0" destOrd="0" presId="urn:microsoft.com/office/officeart/2005/8/layout/hierarchy2"/>
    <dgm:cxn modelId="{FC5CA633-BD1F-4D6C-BDB4-6569CA6734A7}" type="presParOf" srcId="{2ED12F4C-B705-4942-AC94-66DE517906D2}" destId="{1C2A577B-91F0-457F-896B-929F9AA69CD9}" srcOrd="1" destOrd="0" presId="urn:microsoft.com/office/officeart/2005/8/layout/hierarchy2"/>
    <dgm:cxn modelId="{9384C361-9101-4B15-AC37-6A6529AD4FFD}" type="presParOf" srcId="{1C2A577B-91F0-457F-896B-929F9AA69CD9}" destId="{A788B66D-243D-4B49-B83E-BC32154F64A4}" srcOrd="0" destOrd="0" presId="urn:microsoft.com/office/officeart/2005/8/layout/hierarchy2"/>
    <dgm:cxn modelId="{663D9D4A-142F-4E8E-B465-4C322CD51CDC}" type="presParOf" srcId="{A788B66D-243D-4B49-B83E-BC32154F64A4}" destId="{20D98768-F69E-4436-A149-9F04A3494AFB}" srcOrd="0" destOrd="0" presId="urn:microsoft.com/office/officeart/2005/8/layout/hierarchy2"/>
    <dgm:cxn modelId="{FDBC9F8A-14FA-4424-8D93-A6F339F6628F}" type="presParOf" srcId="{1C2A577B-91F0-457F-896B-929F9AA69CD9}" destId="{E6B212AB-3E64-4F63-A700-621115F087AF}" srcOrd="1" destOrd="0" presId="urn:microsoft.com/office/officeart/2005/8/layout/hierarchy2"/>
    <dgm:cxn modelId="{4C1EACFB-6B8B-4DFC-8ACC-6D7AFD04F123}" type="presParOf" srcId="{E6B212AB-3E64-4F63-A700-621115F087AF}" destId="{4E1E0322-7B51-4205-91F2-63265A2FCE4B}" srcOrd="0" destOrd="0" presId="urn:microsoft.com/office/officeart/2005/8/layout/hierarchy2"/>
    <dgm:cxn modelId="{B7AA71C4-D9D0-42DF-8A01-AFD91605B650}" type="presParOf" srcId="{E6B212AB-3E64-4F63-A700-621115F087AF}" destId="{DC334FB5-1F8C-4F24-810D-0F75F67C877E}" srcOrd="1" destOrd="0" presId="urn:microsoft.com/office/officeart/2005/8/layout/hierarchy2"/>
    <dgm:cxn modelId="{9BA2FB22-FAA5-4A70-B66F-F15525A85278}" type="presParOf" srcId="{332FB344-69D1-43AF-A3F9-124751F1F54B}" destId="{BA899857-D3CE-459A-BF60-BE0BE3C46659}" srcOrd="10" destOrd="0" presId="urn:microsoft.com/office/officeart/2005/8/layout/hierarchy2"/>
    <dgm:cxn modelId="{6CAAE94A-6EBC-4810-9F14-5332814277B6}" type="presParOf" srcId="{BA899857-D3CE-459A-BF60-BE0BE3C46659}" destId="{21D35B17-8470-4280-A8E5-E025A9F89D26}" srcOrd="0" destOrd="0" presId="urn:microsoft.com/office/officeart/2005/8/layout/hierarchy2"/>
    <dgm:cxn modelId="{F23C931B-CE8F-4657-BBC5-7051D9074489}" type="presParOf" srcId="{332FB344-69D1-43AF-A3F9-124751F1F54B}" destId="{7ECB412E-ACD2-4FF4-80E4-371E94729F93}" srcOrd="11" destOrd="0" presId="urn:microsoft.com/office/officeart/2005/8/layout/hierarchy2"/>
    <dgm:cxn modelId="{880994CE-3D49-48D6-A43A-0089C9CF09EE}" type="presParOf" srcId="{7ECB412E-ACD2-4FF4-80E4-371E94729F93}" destId="{4C0E5300-1A78-464F-836C-AE3F8578984D}" srcOrd="0" destOrd="0" presId="urn:microsoft.com/office/officeart/2005/8/layout/hierarchy2"/>
    <dgm:cxn modelId="{3D18A741-8508-4DE1-B085-C9BACD270BE2}" type="presParOf" srcId="{7ECB412E-ACD2-4FF4-80E4-371E94729F93}" destId="{9A185E8F-A907-43A5-BFE6-D1D08E9720C4}" srcOrd="1" destOrd="0" presId="urn:microsoft.com/office/officeart/2005/8/layout/hierarchy2"/>
    <dgm:cxn modelId="{C438114B-ADA3-4F91-A95B-3A9EF52CE1F1}" type="presParOf" srcId="{9A185E8F-A907-43A5-BFE6-D1D08E9720C4}" destId="{C45E4B96-3488-401D-BCC9-810C87073A1D}" srcOrd="0" destOrd="0" presId="urn:microsoft.com/office/officeart/2005/8/layout/hierarchy2"/>
    <dgm:cxn modelId="{87E9113B-F6ED-427B-9D8F-261E5F20DD16}" type="presParOf" srcId="{C45E4B96-3488-401D-BCC9-810C87073A1D}" destId="{5F0638D5-2801-4254-9712-2AD78CCA7642}" srcOrd="0" destOrd="0" presId="urn:microsoft.com/office/officeart/2005/8/layout/hierarchy2"/>
    <dgm:cxn modelId="{F0FF96C7-A3C3-45E0-84E3-9D34E67BF5AE}" type="presParOf" srcId="{9A185E8F-A907-43A5-BFE6-D1D08E9720C4}" destId="{B6C51933-22B7-422F-8922-1A77ACFA5272}" srcOrd="1" destOrd="0" presId="urn:microsoft.com/office/officeart/2005/8/layout/hierarchy2"/>
    <dgm:cxn modelId="{3022ADD7-F5A1-4CB0-BCFC-BBC096B85B31}" type="presParOf" srcId="{B6C51933-22B7-422F-8922-1A77ACFA5272}" destId="{527EB538-685E-4EFF-9D3A-628990BB8616}" srcOrd="0" destOrd="0" presId="urn:microsoft.com/office/officeart/2005/8/layout/hierarchy2"/>
    <dgm:cxn modelId="{F05B4577-F546-41EC-8F83-1EB13BD0281A}" type="presParOf" srcId="{B6C51933-22B7-422F-8922-1A77ACFA5272}" destId="{C5ED737D-5DB3-46B1-BA45-1C48EEE7F9A4}" srcOrd="1" destOrd="0" presId="urn:microsoft.com/office/officeart/2005/8/layout/hierarchy2"/>
    <dgm:cxn modelId="{7B0829B3-C8C6-4E99-92BE-77F9B1186916}" type="presParOf" srcId="{332FB344-69D1-43AF-A3F9-124751F1F54B}" destId="{9A1BE18A-4AC2-4C5B-B6B6-E4A12BFB7F9D}" srcOrd="12" destOrd="0" presId="urn:microsoft.com/office/officeart/2005/8/layout/hierarchy2"/>
    <dgm:cxn modelId="{4D8FD24F-5B35-447D-8461-50CB138DA583}" type="presParOf" srcId="{9A1BE18A-4AC2-4C5B-B6B6-E4A12BFB7F9D}" destId="{D741E4F7-18B3-4312-9849-1EDBDEBCE032}" srcOrd="0" destOrd="0" presId="urn:microsoft.com/office/officeart/2005/8/layout/hierarchy2"/>
    <dgm:cxn modelId="{96BFC23E-93FD-41E0-BD89-4FED19293005}" type="presParOf" srcId="{332FB344-69D1-43AF-A3F9-124751F1F54B}" destId="{A4932564-F3E7-4E61-B8E7-EFAD1FF1F023}" srcOrd="13" destOrd="0" presId="urn:microsoft.com/office/officeart/2005/8/layout/hierarchy2"/>
    <dgm:cxn modelId="{03D3055B-5045-4748-ADA5-62EBC26BEB83}" type="presParOf" srcId="{A4932564-F3E7-4E61-B8E7-EFAD1FF1F023}" destId="{EA65F436-607F-47D4-BBD9-A82DF3BD41DA}" srcOrd="0" destOrd="0" presId="urn:microsoft.com/office/officeart/2005/8/layout/hierarchy2"/>
    <dgm:cxn modelId="{7C797335-13FF-4EB9-8DC1-6A02BD736FA7}" type="presParOf" srcId="{A4932564-F3E7-4E61-B8E7-EFAD1FF1F023}" destId="{3A67F408-B66A-46EA-B42D-E9BB956EFF3D}" srcOrd="1" destOrd="0" presId="urn:microsoft.com/office/officeart/2005/8/layout/hierarchy2"/>
    <dgm:cxn modelId="{F0ED8FF2-D67A-445F-AE08-802129514C1E}" type="presParOf" srcId="{3A67F408-B66A-46EA-B42D-E9BB956EFF3D}" destId="{27167A4C-694B-4004-B8EB-D298EEF27FFF}" srcOrd="0" destOrd="0" presId="urn:microsoft.com/office/officeart/2005/8/layout/hierarchy2"/>
    <dgm:cxn modelId="{D0A4B640-4319-49E3-96A8-35CD4915C767}" type="presParOf" srcId="{27167A4C-694B-4004-B8EB-D298EEF27FFF}" destId="{37E4BCB7-8CBF-4154-878E-2A7573D8C832}" srcOrd="0" destOrd="0" presId="urn:microsoft.com/office/officeart/2005/8/layout/hierarchy2"/>
    <dgm:cxn modelId="{793D2439-3CA1-4974-A7F3-D6F860891AA9}" type="presParOf" srcId="{3A67F408-B66A-46EA-B42D-E9BB956EFF3D}" destId="{D53CD63B-8727-453C-8B92-DA639E7B412D}" srcOrd="1" destOrd="0" presId="urn:microsoft.com/office/officeart/2005/8/layout/hierarchy2"/>
    <dgm:cxn modelId="{41B2B1E1-26E1-4986-A233-2D27C4D02AC2}" type="presParOf" srcId="{D53CD63B-8727-453C-8B92-DA639E7B412D}" destId="{8191438B-69B4-4150-A084-404A43641F3F}" srcOrd="0" destOrd="0" presId="urn:microsoft.com/office/officeart/2005/8/layout/hierarchy2"/>
    <dgm:cxn modelId="{D66A1B90-7A19-4849-A4C7-2C63CA934C8D}" type="presParOf" srcId="{D53CD63B-8727-453C-8B92-DA639E7B412D}" destId="{12017574-9D3A-497D-9E57-A45E681FD72B}" srcOrd="1" destOrd="0" presId="urn:microsoft.com/office/officeart/2005/8/layout/hierarchy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E3C1C-9B8F-4ED4-9E19-2BBF0FB45C05}">
      <dsp:nvSpPr>
        <dsp:cNvPr id="0" name=""/>
        <dsp:cNvSpPr/>
      </dsp:nvSpPr>
      <dsp:spPr>
        <a:xfrm>
          <a:off x="0" y="1550554"/>
          <a:ext cx="1369163" cy="967568"/>
        </a:xfrm>
        <a:prstGeom prst="roundRect">
          <a:avLst>
            <a:gd name="adj" fmla="val 10000"/>
          </a:avLst>
        </a:prstGeom>
        <a:solidFill>
          <a:schemeClr val="bg1"/>
        </a:solidFill>
        <a:ln w="19050">
          <a:solidFill>
            <a:schemeClr val="bg1">
              <a:lumMod val="65000"/>
            </a:schemeClr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Un número es divisible por</a:t>
          </a:r>
          <a:endParaRPr lang="es-CL" sz="18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28339" y="1578893"/>
        <a:ext cx="1312485" cy="910890"/>
      </dsp:txXfrm>
    </dsp:sp>
    <dsp:sp modelId="{52E6980B-9D69-454D-8A31-6D28B152306A}">
      <dsp:nvSpPr>
        <dsp:cNvPr id="0" name=""/>
        <dsp:cNvSpPr/>
      </dsp:nvSpPr>
      <dsp:spPr>
        <a:xfrm rot="17759895">
          <a:off x="814627" y="1136103"/>
          <a:ext cx="1974646" cy="21643"/>
        </a:xfrm>
        <a:custGeom>
          <a:avLst/>
          <a:gdLst/>
          <a:ahLst/>
          <a:cxnLst/>
          <a:rect l="0" t="0" r="0" b="0"/>
          <a:pathLst>
            <a:path>
              <a:moveTo>
                <a:pt x="0" y="10821"/>
              </a:moveTo>
              <a:lnTo>
                <a:pt x="1974646" y="10821"/>
              </a:lnTo>
            </a:path>
          </a:pathLst>
        </a:custGeom>
        <a:noFill/>
        <a:ln w="19050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700" kern="1200"/>
        </a:p>
      </dsp:txBody>
      <dsp:txXfrm>
        <a:off x="1752584" y="1097559"/>
        <a:ext cx="98732" cy="98732"/>
      </dsp:txXfrm>
    </dsp:sp>
    <dsp:sp modelId="{620899D1-05AD-405D-94D6-DBBC5FA24D37}">
      <dsp:nvSpPr>
        <dsp:cNvPr id="0" name=""/>
        <dsp:cNvSpPr/>
      </dsp:nvSpPr>
      <dsp:spPr>
        <a:xfrm>
          <a:off x="2234737" y="62736"/>
          <a:ext cx="393555" cy="393550"/>
        </a:xfrm>
        <a:prstGeom prst="roundRect">
          <a:avLst>
            <a:gd name="adj" fmla="val 10000"/>
          </a:avLst>
        </a:prstGeom>
        <a:solidFill>
          <a:schemeClr val="bg1"/>
        </a:solidFill>
        <a:ln w="19050">
          <a:solidFill>
            <a:schemeClr val="bg1">
              <a:lumMod val="65000"/>
            </a:schemeClr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2</a:t>
          </a:r>
          <a:endParaRPr lang="es-CL" sz="18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2246264" y="74263"/>
        <a:ext cx="370501" cy="370496"/>
      </dsp:txXfrm>
    </dsp:sp>
    <dsp:sp modelId="{7E9771EF-EF93-411E-A380-2025C0347BAD}">
      <dsp:nvSpPr>
        <dsp:cNvPr id="0" name=""/>
        <dsp:cNvSpPr/>
      </dsp:nvSpPr>
      <dsp:spPr>
        <a:xfrm rot="21581794">
          <a:off x="2628290" y="247749"/>
          <a:ext cx="355340" cy="21643"/>
        </a:xfrm>
        <a:custGeom>
          <a:avLst/>
          <a:gdLst/>
          <a:ahLst/>
          <a:cxnLst/>
          <a:rect l="0" t="0" r="0" b="0"/>
          <a:pathLst>
            <a:path>
              <a:moveTo>
                <a:pt x="0" y="10821"/>
              </a:moveTo>
              <a:lnTo>
                <a:pt x="355340" y="10821"/>
              </a:lnTo>
            </a:path>
          </a:pathLst>
        </a:custGeom>
        <a:noFill/>
        <a:ln w="19050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2797077" y="249687"/>
        <a:ext cx="17767" cy="17767"/>
      </dsp:txXfrm>
    </dsp:sp>
    <dsp:sp modelId="{833CA55A-2E38-4BD4-A709-358AF7E1D994}">
      <dsp:nvSpPr>
        <dsp:cNvPr id="0" name=""/>
        <dsp:cNvSpPr/>
      </dsp:nvSpPr>
      <dsp:spPr>
        <a:xfrm>
          <a:off x="2983628" y="1255"/>
          <a:ext cx="2741004" cy="512749"/>
        </a:xfrm>
        <a:prstGeom prst="roundRect">
          <a:avLst>
            <a:gd name="adj" fmla="val 10000"/>
          </a:avLst>
        </a:prstGeom>
        <a:solidFill>
          <a:schemeClr val="bg1"/>
        </a:solidFill>
        <a:ln w="19050">
          <a:solidFill>
            <a:srgbClr val="FF3300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Si la última cifra es par</a:t>
          </a:r>
          <a:endParaRPr lang="es-CL" sz="16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2998646" y="16273"/>
        <a:ext cx="2710968" cy="482713"/>
      </dsp:txXfrm>
    </dsp:sp>
    <dsp:sp modelId="{E329924D-33F6-4751-B2E2-5BB0DE68DCB7}">
      <dsp:nvSpPr>
        <dsp:cNvPr id="0" name=""/>
        <dsp:cNvSpPr/>
      </dsp:nvSpPr>
      <dsp:spPr>
        <a:xfrm rot="18368180">
          <a:off x="1068115" y="1430934"/>
          <a:ext cx="1467485" cy="21643"/>
        </a:xfrm>
        <a:custGeom>
          <a:avLst/>
          <a:gdLst/>
          <a:ahLst/>
          <a:cxnLst/>
          <a:rect l="0" t="0" r="0" b="0"/>
          <a:pathLst>
            <a:path>
              <a:moveTo>
                <a:pt x="0" y="10821"/>
              </a:moveTo>
              <a:lnTo>
                <a:pt x="1467485" y="10821"/>
              </a:lnTo>
            </a:path>
          </a:pathLst>
        </a:custGeom>
        <a:noFill/>
        <a:ln w="19050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1765171" y="1405069"/>
        <a:ext cx="73374" cy="73374"/>
      </dsp:txXfrm>
    </dsp:sp>
    <dsp:sp modelId="{CFBEB48A-F32B-4E7E-86B8-474784D30F88}">
      <dsp:nvSpPr>
        <dsp:cNvPr id="0" name=""/>
        <dsp:cNvSpPr/>
      </dsp:nvSpPr>
      <dsp:spPr>
        <a:xfrm>
          <a:off x="2234552" y="652303"/>
          <a:ext cx="393740" cy="393740"/>
        </a:xfrm>
        <a:prstGeom prst="roundRect">
          <a:avLst>
            <a:gd name="adj" fmla="val 10000"/>
          </a:avLst>
        </a:prstGeom>
        <a:solidFill>
          <a:schemeClr val="bg1"/>
        </a:solidFill>
        <a:ln w="19050">
          <a:solidFill>
            <a:schemeClr val="bg1">
              <a:lumMod val="65000"/>
            </a:schemeClr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3</a:t>
          </a:r>
          <a:endParaRPr lang="es-CL" sz="18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2246084" y="663835"/>
        <a:ext cx="370676" cy="370676"/>
      </dsp:txXfrm>
    </dsp:sp>
    <dsp:sp modelId="{7B3A45E4-8182-424F-B389-9FF3A176C8C6}">
      <dsp:nvSpPr>
        <dsp:cNvPr id="0" name=""/>
        <dsp:cNvSpPr/>
      </dsp:nvSpPr>
      <dsp:spPr>
        <a:xfrm>
          <a:off x="2628292" y="838351"/>
          <a:ext cx="358514" cy="21643"/>
        </a:xfrm>
        <a:custGeom>
          <a:avLst/>
          <a:gdLst/>
          <a:ahLst/>
          <a:cxnLst/>
          <a:rect l="0" t="0" r="0" b="0"/>
          <a:pathLst>
            <a:path>
              <a:moveTo>
                <a:pt x="0" y="10821"/>
              </a:moveTo>
              <a:lnTo>
                <a:pt x="358514" y="10821"/>
              </a:lnTo>
            </a:path>
          </a:pathLst>
        </a:custGeom>
        <a:noFill/>
        <a:ln w="19050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2798587" y="840211"/>
        <a:ext cx="17925" cy="17925"/>
      </dsp:txXfrm>
    </dsp:sp>
    <dsp:sp modelId="{2B7DF753-B13F-4990-BF66-932554FC7B9D}">
      <dsp:nvSpPr>
        <dsp:cNvPr id="0" name=""/>
        <dsp:cNvSpPr/>
      </dsp:nvSpPr>
      <dsp:spPr>
        <a:xfrm>
          <a:off x="2986807" y="592799"/>
          <a:ext cx="4394015" cy="512749"/>
        </a:xfrm>
        <a:prstGeom prst="roundRect">
          <a:avLst>
            <a:gd name="adj" fmla="val 10000"/>
          </a:avLst>
        </a:prstGeom>
        <a:solidFill>
          <a:schemeClr val="bg1"/>
        </a:solidFill>
        <a:ln w="19050">
          <a:solidFill>
            <a:srgbClr val="FFC000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 Si la suma de sus cifras es múltiplo de tres</a:t>
          </a:r>
          <a:endParaRPr lang="es-CL" sz="16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3001825" y="607817"/>
        <a:ext cx="4363979" cy="482713"/>
      </dsp:txXfrm>
    </dsp:sp>
    <dsp:sp modelId="{377BBE08-600B-4226-A782-A267DC4288AD}">
      <dsp:nvSpPr>
        <dsp:cNvPr id="0" name=""/>
        <dsp:cNvSpPr/>
      </dsp:nvSpPr>
      <dsp:spPr>
        <a:xfrm rot="19823198">
          <a:off x="1304153" y="1777578"/>
          <a:ext cx="995409" cy="21643"/>
        </a:xfrm>
        <a:custGeom>
          <a:avLst/>
          <a:gdLst/>
          <a:ahLst/>
          <a:cxnLst/>
          <a:rect l="0" t="0" r="0" b="0"/>
          <a:pathLst>
            <a:path>
              <a:moveTo>
                <a:pt x="0" y="10821"/>
              </a:moveTo>
              <a:lnTo>
                <a:pt x="995409" y="10821"/>
              </a:lnTo>
            </a:path>
          </a:pathLst>
        </a:custGeom>
        <a:noFill/>
        <a:ln w="19050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1776973" y="1763515"/>
        <a:ext cx="49770" cy="49770"/>
      </dsp:txXfrm>
    </dsp:sp>
    <dsp:sp modelId="{4FB93060-9D74-4EA0-88EA-7BA949B57CB0}">
      <dsp:nvSpPr>
        <dsp:cNvPr id="0" name=""/>
        <dsp:cNvSpPr/>
      </dsp:nvSpPr>
      <dsp:spPr>
        <a:xfrm>
          <a:off x="2234552" y="1345592"/>
          <a:ext cx="393740" cy="393740"/>
        </a:xfrm>
        <a:prstGeom prst="roundRect">
          <a:avLst>
            <a:gd name="adj" fmla="val 10000"/>
          </a:avLst>
        </a:prstGeom>
        <a:solidFill>
          <a:schemeClr val="bg1"/>
        </a:solidFill>
        <a:ln w="19050">
          <a:solidFill>
            <a:schemeClr val="bg1">
              <a:lumMod val="65000"/>
            </a:schemeClr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4</a:t>
          </a:r>
          <a:endParaRPr lang="es-CL" sz="18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2246084" y="1357124"/>
        <a:ext cx="370676" cy="370676"/>
      </dsp:txXfrm>
    </dsp:sp>
    <dsp:sp modelId="{B8A1B974-851D-41A9-951E-6553B692C4F5}">
      <dsp:nvSpPr>
        <dsp:cNvPr id="0" name=""/>
        <dsp:cNvSpPr/>
      </dsp:nvSpPr>
      <dsp:spPr>
        <a:xfrm>
          <a:off x="2628292" y="1531640"/>
          <a:ext cx="380962" cy="21643"/>
        </a:xfrm>
        <a:custGeom>
          <a:avLst/>
          <a:gdLst/>
          <a:ahLst/>
          <a:cxnLst/>
          <a:rect l="0" t="0" r="0" b="0"/>
          <a:pathLst>
            <a:path>
              <a:moveTo>
                <a:pt x="0" y="10821"/>
              </a:moveTo>
              <a:lnTo>
                <a:pt x="380962" y="10821"/>
              </a:lnTo>
            </a:path>
          </a:pathLst>
        </a:custGeom>
        <a:noFill/>
        <a:ln w="19050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2809250" y="1532938"/>
        <a:ext cx="19048" cy="19048"/>
      </dsp:txXfrm>
    </dsp:sp>
    <dsp:sp modelId="{53F4C5F3-3151-47DA-B405-11B4117A09B3}">
      <dsp:nvSpPr>
        <dsp:cNvPr id="0" name=""/>
        <dsp:cNvSpPr/>
      </dsp:nvSpPr>
      <dsp:spPr>
        <a:xfrm>
          <a:off x="3009255" y="1182460"/>
          <a:ext cx="5127647" cy="720002"/>
        </a:xfrm>
        <a:prstGeom prst="roundRect">
          <a:avLst>
            <a:gd name="adj" fmla="val 10000"/>
          </a:avLst>
        </a:prstGeom>
        <a:solidFill>
          <a:schemeClr val="bg1"/>
        </a:solidFill>
        <a:ln w="19050">
          <a:solidFill>
            <a:srgbClr val="FFFF00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85725" lvl="0" indent="-85725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	Si las dos últimas cifras forman un  número múltiplo de 4 o ambas son ceros. </a:t>
          </a:r>
          <a:endParaRPr lang="es-CL" sz="16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3030343" y="1203548"/>
        <a:ext cx="5085471" cy="677826"/>
      </dsp:txXfrm>
    </dsp:sp>
    <dsp:sp modelId="{EE9F1C73-C762-4D59-8D7A-BC1901DCA046}">
      <dsp:nvSpPr>
        <dsp:cNvPr id="0" name=""/>
        <dsp:cNvSpPr/>
      </dsp:nvSpPr>
      <dsp:spPr>
        <a:xfrm rot="786111">
          <a:off x="1357599" y="2124222"/>
          <a:ext cx="888518" cy="21643"/>
        </a:xfrm>
        <a:custGeom>
          <a:avLst/>
          <a:gdLst/>
          <a:ahLst/>
          <a:cxnLst/>
          <a:rect l="0" t="0" r="0" b="0"/>
          <a:pathLst>
            <a:path>
              <a:moveTo>
                <a:pt x="0" y="10821"/>
              </a:moveTo>
              <a:lnTo>
                <a:pt x="888518" y="10821"/>
              </a:lnTo>
            </a:path>
          </a:pathLst>
        </a:custGeom>
        <a:noFill/>
        <a:ln w="19050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1779645" y="2112831"/>
        <a:ext cx="44425" cy="44425"/>
      </dsp:txXfrm>
    </dsp:sp>
    <dsp:sp modelId="{95D218E0-49E2-4DF8-84B1-F3061DEA0B1D}">
      <dsp:nvSpPr>
        <dsp:cNvPr id="0" name=""/>
        <dsp:cNvSpPr/>
      </dsp:nvSpPr>
      <dsp:spPr>
        <a:xfrm>
          <a:off x="2234552" y="2038880"/>
          <a:ext cx="393740" cy="393740"/>
        </a:xfrm>
        <a:prstGeom prst="roundRect">
          <a:avLst>
            <a:gd name="adj" fmla="val 10000"/>
          </a:avLst>
        </a:prstGeom>
        <a:solidFill>
          <a:schemeClr val="bg1"/>
        </a:solidFill>
        <a:ln w="19050">
          <a:solidFill>
            <a:schemeClr val="bg1">
              <a:lumMod val="65000"/>
            </a:schemeClr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5</a:t>
          </a:r>
          <a:endParaRPr lang="es-CL" sz="18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2246084" y="2050412"/>
        <a:ext cx="370676" cy="370676"/>
      </dsp:txXfrm>
    </dsp:sp>
    <dsp:sp modelId="{C5411A0B-775E-4FEE-8045-87F14A972492}">
      <dsp:nvSpPr>
        <dsp:cNvPr id="0" name=""/>
        <dsp:cNvSpPr/>
      </dsp:nvSpPr>
      <dsp:spPr>
        <a:xfrm>
          <a:off x="2628292" y="2224928"/>
          <a:ext cx="377629" cy="21643"/>
        </a:xfrm>
        <a:custGeom>
          <a:avLst/>
          <a:gdLst/>
          <a:ahLst/>
          <a:cxnLst/>
          <a:rect l="0" t="0" r="0" b="0"/>
          <a:pathLst>
            <a:path>
              <a:moveTo>
                <a:pt x="0" y="10821"/>
              </a:moveTo>
              <a:lnTo>
                <a:pt x="377629" y="10821"/>
              </a:lnTo>
            </a:path>
          </a:pathLst>
        </a:custGeom>
        <a:noFill/>
        <a:ln w="19050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2807667" y="2226309"/>
        <a:ext cx="18881" cy="18881"/>
      </dsp:txXfrm>
    </dsp:sp>
    <dsp:sp modelId="{C7E94316-35BC-4674-BCCC-5C87D1736FE8}">
      <dsp:nvSpPr>
        <dsp:cNvPr id="0" name=""/>
        <dsp:cNvSpPr/>
      </dsp:nvSpPr>
      <dsp:spPr>
        <a:xfrm>
          <a:off x="3005922" y="1979375"/>
          <a:ext cx="3438794" cy="512749"/>
        </a:xfrm>
        <a:prstGeom prst="roundRect">
          <a:avLst>
            <a:gd name="adj" fmla="val 10000"/>
          </a:avLst>
        </a:prstGeom>
        <a:solidFill>
          <a:schemeClr val="bg1"/>
        </a:solidFill>
        <a:ln w="19050">
          <a:solidFill>
            <a:srgbClr val="92D050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85725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Si su última cifra es cero o cinco </a:t>
          </a:r>
          <a:endParaRPr lang="es-CL" sz="16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3020940" y="1994393"/>
        <a:ext cx="3408758" cy="482713"/>
      </dsp:txXfrm>
    </dsp:sp>
    <dsp:sp modelId="{3F1E0409-B2A4-4E6B-8A68-0286BFDAACE3}">
      <dsp:nvSpPr>
        <dsp:cNvPr id="0" name=""/>
        <dsp:cNvSpPr/>
      </dsp:nvSpPr>
      <dsp:spPr>
        <a:xfrm rot="2545872">
          <a:off x="1215621" y="2419053"/>
          <a:ext cx="1172474" cy="21643"/>
        </a:xfrm>
        <a:custGeom>
          <a:avLst/>
          <a:gdLst/>
          <a:ahLst/>
          <a:cxnLst/>
          <a:rect l="0" t="0" r="0" b="0"/>
          <a:pathLst>
            <a:path>
              <a:moveTo>
                <a:pt x="0" y="10821"/>
              </a:moveTo>
              <a:lnTo>
                <a:pt x="1172474" y="10821"/>
              </a:lnTo>
            </a:path>
          </a:pathLst>
        </a:custGeom>
        <a:noFill/>
        <a:ln w="19050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1772546" y="2400563"/>
        <a:ext cx="58623" cy="58623"/>
      </dsp:txXfrm>
    </dsp:sp>
    <dsp:sp modelId="{5D14500D-6ABA-4B27-9A67-FB836335643D}">
      <dsp:nvSpPr>
        <dsp:cNvPr id="0" name=""/>
        <dsp:cNvSpPr/>
      </dsp:nvSpPr>
      <dsp:spPr>
        <a:xfrm>
          <a:off x="2234552" y="2628542"/>
          <a:ext cx="393740" cy="393740"/>
        </a:xfrm>
        <a:prstGeom prst="roundRect">
          <a:avLst>
            <a:gd name="adj" fmla="val 10000"/>
          </a:avLst>
        </a:prstGeom>
        <a:solidFill>
          <a:schemeClr val="bg1"/>
        </a:solidFill>
        <a:ln w="19050">
          <a:solidFill>
            <a:schemeClr val="bg1">
              <a:lumMod val="65000"/>
            </a:schemeClr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6</a:t>
          </a:r>
          <a:endParaRPr lang="es-CL" sz="18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2246084" y="2640074"/>
        <a:ext cx="370676" cy="370676"/>
      </dsp:txXfrm>
    </dsp:sp>
    <dsp:sp modelId="{A788B66D-243D-4B49-B83E-BC32154F64A4}">
      <dsp:nvSpPr>
        <dsp:cNvPr id="0" name=""/>
        <dsp:cNvSpPr/>
      </dsp:nvSpPr>
      <dsp:spPr>
        <a:xfrm>
          <a:off x="2628292" y="2814590"/>
          <a:ext cx="355581" cy="21643"/>
        </a:xfrm>
        <a:custGeom>
          <a:avLst/>
          <a:gdLst/>
          <a:ahLst/>
          <a:cxnLst/>
          <a:rect l="0" t="0" r="0" b="0"/>
          <a:pathLst>
            <a:path>
              <a:moveTo>
                <a:pt x="0" y="10821"/>
              </a:moveTo>
              <a:lnTo>
                <a:pt x="355581" y="10821"/>
              </a:lnTo>
            </a:path>
          </a:pathLst>
        </a:custGeom>
        <a:noFill/>
        <a:ln w="19050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2797194" y="2816522"/>
        <a:ext cx="17779" cy="17779"/>
      </dsp:txXfrm>
    </dsp:sp>
    <dsp:sp modelId="{4E1E0322-7B51-4205-91F2-63265A2FCE4B}">
      <dsp:nvSpPr>
        <dsp:cNvPr id="0" name=""/>
        <dsp:cNvSpPr/>
      </dsp:nvSpPr>
      <dsp:spPr>
        <a:xfrm>
          <a:off x="2983874" y="2569037"/>
          <a:ext cx="3820884" cy="512749"/>
        </a:xfrm>
        <a:prstGeom prst="roundRect">
          <a:avLst>
            <a:gd name="adj" fmla="val 10000"/>
          </a:avLst>
        </a:prstGeom>
        <a:solidFill>
          <a:schemeClr val="bg1"/>
        </a:solidFill>
        <a:ln w="19050">
          <a:solidFill>
            <a:schemeClr val="accent1">
              <a:lumMod val="75000"/>
            </a:schemeClr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85725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Si es divisible por dos y tres a la vez.</a:t>
          </a:r>
          <a:endParaRPr lang="es-CL" sz="16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2998892" y="2584055"/>
        <a:ext cx="3790848" cy="482713"/>
      </dsp:txXfrm>
    </dsp:sp>
    <dsp:sp modelId="{BA899857-D3CE-459A-BF60-BE0BE3C46659}">
      <dsp:nvSpPr>
        <dsp:cNvPr id="0" name=""/>
        <dsp:cNvSpPr/>
      </dsp:nvSpPr>
      <dsp:spPr>
        <a:xfrm rot="3475331">
          <a:off x="987099" y="2713884"/>
          <a:ext cx="1629517" cy="21643"/>
        </a:xfrm>
        <a:custGeom>
          <a:avLst/>
          <a:gdLst/>
          <a:ahLst/>
          <a:cxnLst/>
          <a:rect l="0" t="0" r="0" b="0"/>
          <a:pathLst>
            <a:path>
              <a:moveTo>
                <a:pt x="0" y="10821"/>
              </a:moveTo>
              <a:lnTo>
                <a:pt x="1629517" y="10821"/>
              </a:lnTo>
            </a:path>
          </a:pathLst>
        </a:custGeom>
        <a:noFill/>
        <a:ln w="19050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600" kern="1200"/>
        </a:p>
      </dsp:txBody>
      <dsp:txXfrm>
        <a:off x="1761120" y="2683968"/>
        <a:ext cx="81475" cy="81475"/>
      </dsp:txXfrm>
    </dsp:sp>
    <dsp:sp modelId="{4C0E5300-1A78-464F-836C-AE3F8578984D}">
      <dsp:nvSpPr>
        <dsp:cNvPr id="0" name=""/>
        <dsp:cNvSpPr/>
      </dsp:nvSpPr>
      <dsp:spPr>
        <a:xfrm>
          <a:off x="2234552" y="3218203"/>
          <a:ext cx="393740" cy="393740"/>
        </a:xfrm>
        <a:prstGeom prst="roundRect">
          <a:avLst>
            <a:gd name="adj" fmla="val 10000"/>
          </a:avLst>
        </a:prstGeom>
        <a:solidFill>
          <a:schemeClr val="bg1"/>
        </a:solidFill>
        <a:ln w="19050">
          <a:solidFill>
            <a:schemeClr val="bg1">
              <a:lumMod val="65000"/>
            </a:schemeClr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9</a:t>
          </a:r>
          <a:endParaRPr lang="es-CL" sz="18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2246084" y="3229735"/>
        <a:ext cx="370676" cy="370676"/>
      </dsp:txXfrm>
    </dsp:sp>
    <dsp:sp modelId="{C45E4B96-3488-401D-BCC9-810C87073A1D}">
      <dsp:nvSpPr>
        <dsp:cNvPr id="0" name=""/>
        <dsp:cNvSpPr/>
      </dsp:nvSpPr>
      <dsp:spPr>
        <a:xfrm rot="21544802">
          <a:off x="2628268" y="3401173"/>
          <a:ext cx="383544" cy="21643"/>
        </a:xfrm>
        <a:custGeom>
          <a:avLst/>
          <a:gdLst/>
          <a:ahLst/>
          <a:cxnLst/>
          <a:rect l="0" t="0" r="0" b="0"/>
          <a:pathLst>
            <a:path>
              <a:moveTo>
                <a:pt x="0" y="10821"/>
              </a:moveTo>
              <a:lnTo>
                <a:pt x="383544" y="10821"/>
              </a:lnTo>
            </a:path>
          </a:pathLst>
        </a:custGeom>
        <a:noFill/>
        <a:ln w="19050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2810452" y="3402406"/>
        <a:ext cx="19177" cy="19177"/>
      </dsp:txXfrm>
    </dsp:sp>
    <dsp:sp modelId="{527EB538-685E-4EFF-9D3A-628990BB8616}">
      <dsp:nvSpPr>
        <dsp:cNvPr id="0" name=""/>
        <dsp:cNvSpPr/>
      </dsp:nvSpPr>
      <dsp:spPr>
        <a:xfrm>
          <a:off x="3011788" y="3152541"/>
          <a:ext cx="4585055" cy="512749"/>
        </a:xfrm>
        <a:prstGeom prst="roundRect">
          <a:avLst>
            <a:gd name="adj" fmla="val 10000"/>
          </a:avLst>
        </a:prstGeom>
        <a:solidFill>
          <a:schemeClr val="bg1"/>
        </a:solidFill>
        <a:ln w="19050">
          <a:solidFill>
            <a:schemeClr val="accent1">
              <a:lumMod val="50000"/>
            </a:schemeClr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85725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Si la suma de sus cifras es múltiplo de nueve</a:t>
          </a:r>
          <a:endParaRPr lang="es-CL" sz="16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3026806" y="3167559"/>
        <a:ext cx="4555019" cy="482713"/>
      </dsp:txXfrm>
    </dsp:sp>
    <dsp:sp modelId="{9A1BE18A-4AC2-4C5B-B6B6-E4A12BFB7F9D}">
      <dsp:nvSpPr>
        <dsp:cNvPr id="0" name=""/>
        <dsp:cNvSpPr/>
      </dsp:nvSpPr>
      <dsp:spPr>
        <a:xfrm rot="3977349">
          <a:off x="725828" y="3008715"/>
          <a:ext cx="2152060" cy="21643"/>
        </a:xfrm>
        <a:custGeom>
          <a:avLst/>
          <a:gdLst/>
          <a:ahLst/>
          <a:cxnLst/>
          <a:rect l="0" t="0" r="0" b="0"/>
          <a:pathLst>
            <a:path>
              <a:moveTo>
                <a:pt x="0" y="10821"/>
              </a:moveTo>
              <a:lnTo>
                <a:pt x="2152060" y="10821"/>
              </a:lnTo>
            </a:path>
          </a:pathLst>
        </a:custGeom>
        <a:noFill/>
        <a:ln w="19050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800" kern="1200"/>
        </a:p>
      </dsp:txBody>
      <dsp:txXfrm>
        <a:off x="1748056" y="2965735"/>
        <a:ext cx="107603" cy="107603"/>
      </dsp:txXfrm>
    </dsp:sp>
    <dsp:sp modelId="{EA65F436-607F-47D4-BBD9-A82DF3BD41DA}">
      <dsp:nvSpPr>
        <dsp:cNvPr id="0" name=""/>
        <dsp:cNvSpPr/>
      </dsp:nvSpPr>
      <dsp:spPr>
        <a:xfrm>
          <a:off x="2234552" y="3807865"/>
          <a:ext cx="393740" cy="393740"/>
        </a:xfrm>
        <a:prstGeom prst="roundRect">
          <a:avLst>
            <a:gd name="adj" fmla="val 10000"/>
          </a:avLst>
        </a:prstGeom>
        <a:solidFill>
          <a:schemeClr val="bg1"/>
        </a:solidFill>
        <a:ln w="19050">
          <a:solidFill>
            <a:schemeClr val="bg1">
              <a:lumMod val="65000"/>
            </a:schemeClr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10</a:t>
          </a:r>
          <a:endParaRPr lang="es-CL" sz="18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2246084" y="3819397"/>
        <a:ext cx="370676" cy="370676"/>
      </dsp:txXfrm>
    </dsp:sp>
    <dsp:sp modelId="{27167A4C-694B-4004-B8EB-D298EEF27FFF}">
      <dsp:nvSpPr>
        <dsp:cNvPr id="0" name=""/>
        <dsp:cNvSpPr/>
      </dsp:nvSpPr>
      <dsp:spPr>
        <a:xfrm>
          <a:off x="2628292" y="3993913"/>
          <a:ext cx="360042" cy="21643"/>
        </a:xfrm>
        <a:custGeom>
          <a:avLst/>
          <a:gdLst/>
          <a:ahLst/>
          <a:cxnLst/>
          <a:rect l="0" t="0" r="0" b="0"/>
          <a:pathLst>
            <a:path>
              <a:moveTo>
                <a:pt x="0" y="10821"/>
              </a:moveTo>
              <a:lnTo>
                <a:pt x="360042" y="10821"/>
              </a:lnTo>
            </a:path>
          </a:pathLst>
        </a:custGeom>
        <a:noFill/>
        <a:ln w="19050" cap="rnd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2799313" y="3995734"/>
        <a:ext cx="18002" cy="18002"/>
      </dsp:txXfrm>
    </dsp:sp>
    <dsp:sp modelId="{8191438B-69B4-4150-A084-404A43641F3F}">
      <dsp:nvSpPr>
        <dsp:cNvPr id="0" name=""/>
        <dsp:cNvSpPr/>
      </dsp:nvSpPr>
      <dsp:spPr>
        <a:xfrm>
          <a:off x="2988335" y="3748361"/>
          <a:ext cx="2741004" cy="512749"/>
        </a:xfrm>
        <a:prstGeom prst="roundRect">
          <a:avLst>
            <a:gd name="adj" fmla="val 10000"/>
          </a:avLst>
        </a:prstGeom>
        <a:solidFill>
          <a:schemeClr val="bg1"/>
        </a:solidFill>
        <a:ln w="19050">
          <a:solidFill>
            <a:srgbClr val="5E78B5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85725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Si su última cifra es cero</a:t>
          </a:r>
          <a:endParaRPr lang="es-CL" sz="18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3003353" y="3763379"/>
        <a:ext cx="2710968" cy="482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434-25B6-4B3A-95DC-6A52D08D8CE0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FE5-2281-4A2A-84C1-08A482062DF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288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434-25B6-4B3A-95DC-6A52D08D8CE0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FE5-2281-4A2A-84C1-08A482062DF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994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434-25B6-4B3A-95DC-6A52D08D8CE0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FE5-2281-4A2A-84C1-08A482062DF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3973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434-25B6-4B3A-95DC-6A52D08D8CE0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FE5-2281-4A2A-84C1-08A482062DF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421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434-25B6-4B3A-95DC-6A52D08D8CE0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FE5-2281-4A2A-84C1-08A482062DF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1232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434-25B6-4B3A-95DC-6A52D08D8CE0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FE5-2281-4A2A-84C1-08A482062DF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7285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434-25B6-4B3A-95DC-6A52D08D8CE0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FE5-2281-4A2A-84C1-08A482062DF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409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434-25B6-4B3A-95DC-6A52D08D8CE0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FE5-2281-4A2A-84C1-08A482062DF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478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434-25B6-4B3A-95DC-6A52D08D8CE0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FE5-2281-4A2A-84C1-08A482062DF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350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434-25B6-4B3A-95DC-6A52D08D8CE0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FE5-2281-4A2A-84C1-08A482062DF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8166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434-25B6-4B3A-95DC-6A52D08D8CE0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FE5-2281-4A2A-84C1-08A482062DF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327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434-25B6-4B3A-95DC-6A52D08D8CE0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FE5-2281-4A2A-84C1-08A482062DF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417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434-25B6-4B3A-95DC-6A52D08D8CE0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FE5-2281-4A2A-84C1-08A482062DF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449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434-25B6-4B3A-95DC-6A52D08D8CE0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FE5-2281-4A2A-84C1-08A482062DF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916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434-25B6-4B3A-95DC-6A52D08D8CE0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FE5-2281-4A2A-84C1-08A482062DF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812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434-25B6-4B3A-95DC-6A52D08D8CE0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0FFE5-2281-4A2A-84C1-08A482062DF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622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5D434-25B6-4B3A-95DC-6A52D08D8CE0}" type="datetimeFigureOut">
              <a:rPr lang="es-CL" smtClean="0"/>
              <a:pPr/>
              <a:t>17-03-2020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260FFE5-2281-4A2A-84C1-08A482062DF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935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2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2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3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6.bin"/><Relationship Id="rId7" Type="http://schemas.openxmlformats.org/officeDocument/2006/relationships/image" Target="../media/image3.png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9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1.wmf"/><Relationship Id="rId3" Type="http://schemas.openxmlformats.org/officeDocument/2006/relationships/image" Target="../media/image2.png"/><Relationship Id="rId7" Type="http://schemas.openxmlformats.org/officeDocument/2006/relationships/image" Target="../media/image8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6.bin"/><Relationship Id="rId3" Type="http://schemas.openxmlformats.org/officeDocument/2006/relationships/image" Target="../media/image2.png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31763" y="-100013"/>
            <a:ext cx="5235575" cy="998539"/>
            <a:chOff x="83" y="-63"/>
            <a:chExt cx="3298" cy="629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83" y="-63"/>
              <a:ext cx="2978" cy="629"/>
              <a:chOff x="83" y="-63"/>
              <a:chExt cx="4838" cy="629"/>
            </a:xfrm>
          </p:grpSpPr>
          <p:sp>
            <p:nvSpPr>
              <p:cNvPr id="5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4838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s-CL" altLang="es-CL" u="none">
                  <a:cs typeface="Arial" panose="020B0604020202020204" pitchFamily="34" charset="0"/>
                </a:endParaRPr>
              </a:p>
            </p:txBody>
          </p:sp>
          <p:sp>
            <p:nvSpPr>
              <p:cNvPr id="6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4138" cy="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 smtClean="0">
                    <a:solidFill>
                      <a:srgbClr val="404040"/>
                    </a:solidFill>
                    <a:cs typeface="Arial" panose="020B0604020202020204" pitchFamily="34" charset="0"/>
                  </a:rPr>
                  <a:t>Recordemos: </a:t>
                </a:r>
              </a:p>
              <a:p>
                <a:pPr eaLnBrk="1" hangingPunct="1"/>
                <a:r>
                  <a:rPr lang="es-CL" altLang="es-CL" sz="2600" b="1" u="none" dirty="0" smtClean="0">
                    <a:solidFill>
                      <a:srgbClr val="404040"/>
                    </a:solidFill>
                    <a:cs typeface="Arial" panose="020B0604020202020204" pitchFamily="34" charset="0"/>
                  </a:rPr>
                  <a:t>Números </a:t>
                </a:r>
                <a:r>
                  <a:rPr lang="es-CL" altLang="es-CL" sz="2600" b="1" u="none" dirty="0">
                    <a:solidFill>
                      <a:srgbClr val="404040"/>
                    </a:solidFill>
                    <a:cs typeface="Arial" panose="020B0604020202020204" pitchFamily="34" charset="0"/>
                  </a:rPr>
                  <a:t>racionales (Q) </a:t>
                </a:r>
              </a:p>
            </p:txBody>
          </p:sp>
        </p:grpSp>
        <p:pic>
          <p:nvPicPr>
            <p:cNvPr id="4" name="6 Imagen" descr="ico_conceptos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5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0825" y="908050"/>
            <a:ext cx="849788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just" eaLnBrk="1" hangingPunct="1"/>
            <a:r>
              <a:rPr lang="es-MX" altLang="es-CL" sz="2000" u="none">
                <a:cs typeface="Arial" panose="020B0604020202020204" pitchFamily="34" charset="0"/>
              </a:rPr>
              <a:t>Es un conjunto infinito, ordenado y denso, donde todos los números se pueden escribir como fracción, es decir:</a:t>
            </a:r>
            <a:endParaRPr lang="es-ES" altLang="es-CL" sz="2000" u="none">
              <a:cs typeface="Arial" panose="020B060402020202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s-MX" altLang="es-CL" sz="2000" u="none">
                <a:cs typeface="Arial" panose="020B0604020202020204" pitchFamily="34" charset="0"/>
              </a:rPr>
              <a:t>	</a:t>
            </a:r>
            <a:endParaRPr lang="es-ES" altLang="es-CL" sz="2000" u="none">
              <a:cs typeface="Arial" panose="020B0604020202020204" pitchFamily="34" charset="0"/>
            </a:endParaRPr>
          </a:p>
        </p:txBody>
      </p:sp>
      <p:sp>
        <p:nvSpPr>
          <p:cNvPr id="8" name="Rectangle 45"/>
          <p:cNvSpPr>
            <a:spLocks noChangeArrowheads="1"/>
          </p:cNvSpPr>
          <p:nvPr/>
        </p:nvSpPr>
        <p:spPr bwMode="auto">
          <a:xfrm>
            <a:off x="317500" y="3141663"/>
            <a:ext cx="1230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Ejemplos</a:t>
            </a:r>
          </a:p>
        </p:txBody>
      </p: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1331913" y="1700213"/>
            <a:ext cx="6521450" cy="720725"/>
            <a:chOff x="1267" y="1434"/>
            <a:chExt cx="4108" cy="454"/>
          </a:xfrm>
        </p:grpSpPr>
        <p:grpSp>
          <p:nvGrpSpPr>
            <p:cNvPr id="10" name="Group 38"/>
            <p:cNvGrpSpPr>
              <a:grpSpLocks/>
            </p:cNvGrpSpPr>
            <p:nvPr/>
          </p:nvGrpSpPr>
          <p:grpSpPr bwMode="auto">
            <a:xfrm>
              <a:off x="1837" y="1434"/>
              <a:ext cx="272" cy="454"/>
              <a:chOff x="2517" y="2024"/>
              <a:chExt cx="272" cy="454"/>
            </a:xfrm>
          </p:grpSpPr>
          <p:sp>
            <p:nvSpPr>
              <p:cNvPr id="15" name="Text Box 35"/>
              <p:cNvSpPr txBox="1">
                <a:spLocks noChangeArrowheads="1"/>
              </p:cNvSpPr>
              <p:nvPr/>
            </p:nvSpPr>
            <p:spPr bwMode="auto">
              <a:xfrm>
                <a:off x="2517" y="2024"/>
                <a:ext cx="2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u="none">
                    <a:solidFill>
                      <a:srgbClr val="4B5D59"/>
                    </a:solidFill>
                    <a:latin typeface="Verdana" panose="020B0604030504040204" pitchFamily="34" charset="0"/>
                    <a:cs typeface="Arial" panose="020B0604020202020204" pitchFamily="34" charset="0"/>
                  </a:rPr>
                  <a:t>a</a:t>
                </a:r>
                <a:endParaRPr lang="es-ES" altLang="es-CL" u="none">
                  <a:solidFill>
                    <a:srgbClr val="4B5D59"/>
                  </a:solidFill>
                  <a:latin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Text Box 36"/>
              <p:cNvSpPr txBox="1">
                <a:spLocks noChangeArrowheads="1"/>
              </p:cNvSpPr>
              <p:nvPr/>
            </p:nvSpPr>
            <p:spPr bwMode="auto">
              <a:xfrm>
                <a:off x="2517" y="2247"/>
                <a:ext cx="2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u="none">
                    <a:solidFill>
                      <a:srgbClr val="4B5D59"/>
                    </a:solidFill>
                    <a:latin typeface="Verdana" panose="020B0604030504040204" pitchFamily="34" charset="0"/>
                    <a:cs typeface="Arial" panose="020B0604020202020204" pitchFamily="34" charset="0"/>
                  </a:rPr>
                  <a:t>b</a:t>
                </a:r>
                <a:endParaRPr lang="es-ES" altLang="es-CL" u="none">
                  <a:solidFill>
                    <a:srgbClr val="4B5D59"/>
                  </a:solidFill>
                  <a:latin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Line 37"/>
              <p:cNvSpPr>
                <a:spLocks noChangeShapeType="1"/>
              </p:cNvSpPr>
              <p:nvPr/>
            </p:nvSpPr>
            <p:spPr bwMode="auto">
              <a:xfrm>
                <a:off x="2550" y="2251"/>
                <a:ext cx="137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  <p:sp>
          <p:nvSpPr>
            <p:cNvPr id="11" name="AutoShape 39"/>
            <p:cNvSpPr>
              <a:spLocks/>
            </p:cNvSpPr>
            <p:nvPr/>
          </p:nvSpPr>
          <p:spPr bwMode="auto">
            <a:xfrm>
              <a:off x="1746" y="1480"/>
              <a:ext cx="45" cy="362"/>
            </a:xfrm>
            <a:prstGeom prst="leftBrace">
              <a:avLst>
                <a:gd name="adj1" fmla="val 67037"/>
                <a:gd name="adj2" fmla="val 5220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u="none">
                <a:latin typeface="Verdan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 Box 40"/>
            <p:cNvSpPr txBox="1">
              <a:spLocks noChangeArrowheads="1"/>
            </p:cNvSpPr>
            <p:nvPr/>
          </p:nvSpPr>
          <p:spPr bwMode="auto">
            <a:xfrm>
              <a:off x="2154" y="1525"/>
              <a:ext cx="32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u="none">
                  <a:solidFill>
                    <a:srgbClr val="4B5D59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/ a y b son enteros, y b es distinto de cero</a:t>
              </a:r>
              <a:endParaRPr lang="es-ES" altLang="es-CL" u="none">
                <a:solidFill>
                  <a:srgbClr val="4B5D59"/>
                </a:solidFill>
                <a:latin typeface="Verdan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AutoShape 41"/>
            <p:cNvSpPr>
              <a:spLocks/>
            </p:cNvSpPr>
            <p:nvPr/>
          </p:nvSpPr>
          <p:spPr bwMode="auto">
            <a:xfrm>
              <a:off x="5329" y="1480"/>
              <a:ext cx="46" cy="362"/>
            </a:xfrm>
            <a:prstGeom prst="rightBrace">
              <a:avLst>
                <a:gd name="adj1" fmla="val 65580"/>
                <a:gd name="adj2" fmla="val 5392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u="none">
                <a:latin typeface="Verdan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42"/>
            <p:cNvSpPr>
              <a:spLocks noChangeArrowheads="1"/>
            </p:cNvSpPr>
            <p:nvPr/>
          </p:nvSpPr>
          <p:spPr bwMode="auto">
            <a:xfrm>
              <a:off x="1267" y="1509"/>
              <a:ext cx="4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400" u="none">
                  <a:solidFill>
                    <a:srgbClr val="4B5D59"/>
                  </a:solidFill>
                  <a:cs typeface="Arial" panose="020B0604020202020204" pitchFamily="34" charset="0"/>
                </a:rPr>
                <a:t>Q</a:t>
              </a:r>
              <a:r>
                <a:rPr lang="es-MX" altLang="es-CL" u="none">
                  <a:solidFill>
                    <a:srgbClr val="4B5D59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 =</a:t>
              </a:r>
              <a:endParaRPr lang="es-ES" altLang="es-CL" u="none">
                <a:solidFill>
                  <a:srgbClr val="4B5D59"/>
                </a:solidFill>
                <a:latin typeface="Verdana" panose="020B060403050404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Text Box 75"/>
          <p:cNvSpPr txBox="1">
            <a:spLocks noChangeArrowheads="1"/>
          </p:cNvSpPr>
          <p:nvPr/>
        </p:nvSpPr>
        <p:spPr bwMode="auto">
          <a:xfrm>
            <a:off x="2411413" y="2636838"/>
            <a:ext cx="4824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88900" algn="l"/>
              </a:tabLs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88900" algn="l"/>
              </a:tabLs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88900" algn="l"/>
              </a:tabLs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88900" algn="l"/>
              </a:tabLs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88900" algn="l"/>
              </a:tabLs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8900" algn="l"/>
              </a:tabLs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8900" algn="l"/>
              </a:tabLs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8900" algn="l"/>
              </a:tabLs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8900" algn="l"/>
              </a:tabLs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u="none">
                <a:latin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es-MX" altLang="es-CL" sz="2000" u="none">
                <a:cs typeface="Arial" panose="020B0604020202020204" pitchFamily="34" charset="0"/>
              </a:rPr>
              <a:t>a: numerador    y    b: denominador</a:t>
            </a:r>
            <a:endParaRPr lang="es-ES" altLang="es-CL" sz="2000" u="none">
              <a:cs typeface="Arial" panose="020B0604020202020204" pitchFamily="34" charset="0"/>
            </a:endParaRPr>
          </a:p>
        </p:txBody>
      </p:sp>
      <p:grpSp>
        <p:nvGrpSpPr>
          <p:cNvPr id="19" name="Group 76"/>
          <p:cNvGrpSpPr>
            <a:grpSpLocks/>
          </p:cNvGrpSpPr>
          <p:nvPr/>
        </p:nvGrpSpPr>
        <p:grpSpPr bwMode="auto">
          <a:xfrm>
            <a:off x="1258888" y="3605213"/>
            <a:ext cx="6354762" cy="687387"/>
            <a:chOff x="1020" y="2704"/>
            <a:chExt cx="4003" cy="433"/>
          </a:xfrm>
        </p:grpSpPr>
        <p:sp>
          <p:nvSpPr>
            <p:cNvPr id="20" name="Text Box 45"/>
            <p:cNvSpPr txBox="1">
              <a:spLocks noChangeArrowheads="1"/>
            </p:cNvSpPr>
            <p:nvPr/>
          </p:nvSpPr>
          <p:spPr bwMode="auto">
            <a:xfrm>
              <a:off x="1020" y="2731"/>
              <a:ext cx="195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CL" u="none">
                  <a:latin typeface="Verdana" panose="020B0604030504040204" pitchFamily="34" charset="0"/>
                  <a:cs typeface="Arial" panose="020B0604020202020204" pitchFamily="34" charset="0"/>
                </a:rPr>
                <a:t>2; 17; 0; -6; -45; </a:t>
              </a:r>
              <a:endParaRPr lang="es-ES" altLang="es-CL">
                <a:latin typeface="Verdana" panose="020B060403050404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1" name="Group 46"/>
            <p:cNvGrpSpPr>
              <a:grpSpLocks/>
            </p:cNvGrpSpPr>
            <p:nvPr/>
          </p:nvGrpSpPr>
          <p:grpSpPr bwMode="auto">
            <a:xfrm>
              <a:off x="3016" y="2705"/>
              <a:ext cx="545" cy="413"/>
              <a:chOff x="1111" y="2568"/>
              <a:chExt cx="454" cy="413"/>
            </a:xfrm>
          </p:grpSpPr>
          <p:sp>
            <p:nvSpPr>
              <p:cNvPr id="35" name="Text Box 47"/>
              <p:cNvSpPr txBox="1">
                <a:spLocks noChangeArrowheads="1"/>
              </p:cNvSpPr>
              <p:nvPr/>
            </p:nvSpPr>
            <p:spPr bwMode="auto">
              <a:xfrm>
                <a:off x="1156" y="2568"/>
                <a:ext cx="40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CL">
                    <a:latin typeface="Verdana" panose="020B0604030504040204" pitchFamily="34" charset="0"/>
                    <a:cs typeface="Arial" panose="020B0604020202020204" pitchFamily="34" charset="0"/>
                  </a:rPr>
                  <a:t>-2</a:t>
                </a:r>
                <a:r>
                  <a:rPr lang="es-CL" altLang="es-CL" u="none">
                    <a:latin typeface="Verdana" panose="020B0604030504040204" pitchFamily="34" charset="0"/>
                    <a:cs typeface="Arial" panose="020B0604020202020204" pitchFamily="34" charset="0"/>
                  </a:rPr>
                  <a:t>;</a:t>
                </a:r>
                <a:r>
                  <a:rPr lang="es-CL" altLang="es-CL">
                    <a:latin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endParaRPr lang="es-ES" altLang="es-CL">
                  <a:latin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Text Box 48"/>
              <p:cNvSpPr txBox="1">
                <a:spLocks noChangeArrowheads="1"/>
              </p:cNvSpPr>
              <p:nvPr/>
            </p:nvSpPr>
            <p:spPr bwMode="auto">
              <a:xfrm>
                <a:off x="1111" y="2750"/>
                <a:ext cx="40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CL" u="none">
                    <a:latin typeface="Verdana" panose="020B0604030504040204" pitchFamily="34" charset="0"/>
                    <a:cs typeface="Arial" panose="020B0604020202020204" pitchFamily="34" charset="0"/>
                  </a:rPr>
                  <a:t>  7</a:t>
                </a:r>
                <a:endParaRPr lang="es-ES" altLang="es-CL" u="none">
                  <a:latin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2" name="Text Box 49"/>
            <p:cNvSpPr txBox="1">
              <a:spLocks noChangeArrowheads="1"/>
            </p:cNvSpPr>
            <p:nvPr/>
          </p:nvSpPr>
          <p:spPr bwMode="auto">
            <a:xfrm>
              <a:off x="3379" y="2750"/>
              <a:ext cx="63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CL" u="none">
                  <a:latin typeface="Verdana" panose="020B0604030504040204" pitchFamily="34" charset="0"/>
                  <a:cs typeface="Arial" panose="020B0604020202020204" pitchFamily="34" charset="0"/>
                </a:rPr>
                <a:t>0,489; </a:t>
              </a:r>
              <a:endParaRPr lang="es-ES" altLang="es-CL">
                <a:latin typeface="Verdana" panose="020B060403050404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3" name="Group 50"/>
            <p:cNvGrpSpPr>
              <a:grpSpLocks/>
            </p:cNvGrpSpPr>
            <p:nvPr/>
          </p:nvGrpSpPr>
          <p:grpSpPr bwMode="auto">
            <a:xfrm>
              <a:off x="3969" y="2750"/>
              <a:ext cx="509" cy="231"/>
              <a:chOff x="3651" y="2523"/>
              <a:chExt cx="509" cy="231"/>
            </a:xfrm>
          </p:grpSpPr>
          <p:sp>
            <p:nvSpPr>
              <p:cNvPr id="33" name="Rectangle 51"/>
              <p:cNvSpPr>
                <a:spLocks noChangeArrowheads="1"/>
              </p:cNvSpPr>
              <p:nvPr/>
            </p:nvSpPr>
            <p:spPr bwMode="auto">
              <a:xfrm>
                <a:off x="3651" y="2523"/>
                <a:ext cx="50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s-CL" altLang="es-CL" u="none">
                    <a:latin typeface="Verdana" panose="020B0604030504040204" pitchFamily="34" charset="0"/>
                    <a:cs typeface="Arial" panose="020B0604020202020204" pitchFamily="34" charset="0"/>
                  </a:rPr>
                  <a:t>2,18;</a:t>
                </a:r>
                <a:endParaRPr lang="es-ES" altLang="es-CL" u="none">
                  <a:latin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Line 52"/>
              <p:cNvSpPr>
                <a:spLocks noChangeShapeType="1"/>
              </p:cNvSpPr>
              <p:nvPr/>
            </p:nvSpPr>
            <p:spPr bwMode="auto">
              <a:xfrm>
                <a:off x="3878" y="2568"/>
                <a:ext cx="154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  <p:grpSp>
          <p:nvGrpSpPr>
            <p:cNvPr id="24" name="Group 53"/>
            <p:cNvGrpSpPr>
              <a:grpSpLocks/>
            </p:cNvGrpSpPr>
            <p:nvPr/>
          </p:nvGrpSpPr>
          <p:grpSpPr bwMode="auto">
            <a:xfrm>
              <a:off x="4422" y="2750"/>
              <a:ext cx="601" cy="231"/>
              <a:chOff x="3424" y="2914"/>
              <a:chExt cx="601" cy="231"/>
            </a:xfrm>
          </p:grpSpPr>
          <p:sp>
            <p:nvSpPr>
              <p:cNvPr id="31" name="Rectangle 54"/>
              <p:cNvSpPr>
                <a:spLocks noChangeArrowheads="1"/>
              </p:cNvSpPr>
              <p:nvPr/>
            </p:nvSpPr>
            <p:spPr bwMode="auto">
              <a:xfrm>
                <a:off x="3424" y="2914"/>
                <a:ext cx="60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s-CL" altLang="es-CL" u="none">
                    <a:latin typeface="Verdana" panose="020B0604030504040204" pitchFamily="34" charset="0"/>
                    <a:cs typeface="Arial" panose="020B0604020202020204" pitchFamily="34" charset="0"/>
                  </a:rPr>
                  <a:t>-0,647</a:t>
                </a:r>
                <a:endParaRPr lang="es-ES" altLang="es-CL" u="none">
                  <a:latin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Line 55"/>
              <p:cNvSpPr>
                <a:spLocks noChangeShapeType="1"/>
              </p:cNvSpPr>
              <p:nvPr/>
            </p:nvSpPr>
            <p:spPr bwMode="auto">
              <a:xfrm>
                <a:off x="3808" y="2953"/>
                <a:ext cx="161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  <p:grpSp>
          <p:nvGrpSpPr>
            <p:cNvPr id="25" name="Group 56"/>
            <p:cNvGrpSpPr>
              <a:grpSpLocks/>
            </p:cNvGrpSpPr>
            <p:nvPr/>
          </p:nvGrpSpPr>
          <p:grpSpPr bwMode="auto">
            <a:xfrm>
              <a:off x="2381" y="2704"/>
              <a:ext cx="454" cy="432"/>
              <a:chOff x="1111" y="2568"/>
              <a:chExt cx="454" cy="432"/>
            </a:xfrm>
          </p:grpSpPr>
          <p:sp>
            <p:nvSpPr>
              <p:cNvPr id="29" name="Text Box 57"/>
              <p:cNvSpPr txBox="1">
                <a:spLocks noChangeArrowheads="1"/>
              </p:cNvSpPr>
              <p:nvPr/>
            </p:nvSpPr>
            <p:spPr bwMode="auto">
              <a:xfrm>
                <a:off x="1156" y="2568"/>
                <a:ext cx="40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CL" sz="2000" u="none">
                    <a:latin typeface="Verdana" panose="020B0604030504040204" pitchFamily="34" charset="0"/>
                    <a:cs typeface="Arial" panose="020B0604020202020204" pitchFamily="34" charset="0"/>
                  </a:rPr>
                  <a:t>-</a:t>
                </a:r>
                <a:r>
                  <a:rPr lang="es-CL" altLang="es-CL">
                    <a:latin typeface="Verdana" panose="020B0604030504040204" pitchFamily="34" charset="0"/>
                    <a:cs typeface="Arial" panose="020B0604020202020204" pitchFamily="34" charset="0"/>
                  </a:rPr>
                  <a:t>1</a:t>
                </a:r>
                <a:r>
                  <a:rPr lang="es-CL" altLang="es-CL" sz="2000" u="none">
                    <a:latin typeface="Verdana" panose="020B0604030504040204" pitchFamily="34" charset="0"/>
                    <a:cs typeface="Arial" panose="020B0604020202020204" pitchFamily="34" charset="0"/>
                  </a:rPr>
                  <a:t>;</a:t>
                </a:r>
                <a:endParaRPr lang="es-ES" altLang="es-CL" sz="2000">
                  <a:latin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Text Box 58"/>
              <p:cNvSpPr txBox="1">
                <a:spLocks noChangeArrowheads="1"/>
              </p:cNvSpPr>
              <p:nvPr/>
            </p:nvSpPr>
            <p:spPr bwMode="auto">
              <a:xfrm>
                <a:off x="1111" y="2750"/>
                <a:ext cx="40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CL" sz="2000" u="none">
                    <a:latin typeface="Verdana" panose="020B0604030504040204" pitchFamily="34" charset="0"/>
                    <a:cs typeface="Arial" panose="020B0604020202020204" pitchFamily="34" charset="0"/>
                  </a:rPr>
                  <a:t>  </a:t>
                </a:r>
                <a:r>
                  <a:rPr lang="es-CL" altLang="es-CL" u="none">
                    <a:latin typeface="Verdana" panose="020B0604030504040204" pitchFamily="34" charset="0"/>
                    <a:cs typeface="Arial" panose="020B0604020202020204" pitchFamily="34" charset="0"/>
                  </a:rPr>
                  <a:t>8</a:t>
                </a:r>
                <a:endParaRPr lang="es-ES" altLang="es-CL" u="none">
                  <a:latin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6" name="Group 59"/>
            <p:cNvGrpSpPr>
              <a:grpSpLocks/>
            </p:cNvGrpSpPr>
            <p:nvPr/>
          </p:nvGrpSpPr>
          <p:grpSpPr bwMode="auto">
            <a:xfrm>
              <a:off x="2699" y="2705"/>
              <a:ext cx="454" cy="432"/>
              <a:chOff x="1111" y="2568"/>
              <a:chExt cx="454" cy="432"/>
            </a:xfrm>
          </p:grpSpPr>
          <p:sp>
            <p:nvSpPr>
              <p:cNvPr id="27" name="Text Box 60"/>
              <p:cNvSpPr txBox="1">
                <a:spLocks noChangeArrowheads="1"/>
              </p:cNvSpPr>
              <p:nvPr/>
            </p:nvSpPr>
            <p:spPr bwMode="auto">
              <a:xfrm>
                <a:off x="1156" y="2568"/>
                <a:ext cx="40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CL">
                    <a:latin typeface="Verdana" panose="020B0604030504040204" pitchFamily="34" charset="0"/>
                    <a:cs typeface="Arial" panose="020B0604020202020204" pitchFamily="34" charset="0"/>
                  </a:rPr>
                  <a:t>14</a:t>
                </a:r>
                <a:r>
                  <a:rPr lang="es-CL" altLang="es-CL" sz="2000" u="none">
                    <a:latin typeface="Verdana" panose="020B0604030504040204" pitchFamily="34" charset="0"/>
                    <a:cs typeface="Arial" panose="020B0604020202020204" pitchFamily="34" charset="0"/>
                  </a:rPr>
                  <a:t>;</a:t>
                </a:r>
                <a:endParaRPr lang="es-ES" altLang="es-CL" sz="2000">
                  <a:latin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Text Box 61"/>
              <p:cNvSpPr txBox="1">
                <a:spLocks noChangeArrowheads="1"/>
              </p:cNvSpPr>
              <p:nvPr/>
            </p:nvSpPr>
            <p:spPr bwMode="auto">
              <a:xfrm>
                <a:off x="1111" y="2750"/>
                <a:ext cx="40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CL" sz="2000" u="none">
                    <a:latin typeface="Verdana" panose="020B0604030504040204" pitchFamily="34" charset="0"/>
                    <a:cs typeface="Arial" panose="020B0604020202020204" pitchFamily="34" charset="0"/>
                  </a:rPr>
                  <a:t>  </a:t>
                </a:r>
                <a:r>
                  <a:rPr lang="es-CL" altLang="es-CL" u="none">
                    <a:latin typeface="Verdana" panose="020B0604030504040204" pitchFamily="34" charset="0"/>
                    <a:cs typeface="Arial" panose="020B0604020202020204" pitchFamily="34" charset="0"/>
                  </a:rPr>
                  <a:t>3</a:t>
                </a:r>
                <a:endParaRPr lang="es-ES" altLang="es-CL" u="none">
                  <a:latin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37" name="Group 51"/>
          <p:cNvGrpSpPr>
            <a:grpSpLocks/>
          </p:cNvGrpSpPr>
          <p:nvPr/>
        </p:nvGrpSpPr>
        <p:grpSpPr bwMode="auto">
          <a:xfrm>
            <a:off x="5435600" y="4500563"/>
            <a:ext cx="3167063" cy="1016000"/>
            <a:chOff x="2064" y="2931"/>
            <a:chExt cx="1995" cy="640"/>
          </a:xfrm>
        </p:grpSpPr>
        <p:sp>
          <p:nvSpPr>
            <p:cNvPr id="38" name="2 Rectángulo redondeado"/>
            <p:cNvSpPr>
              <a:spLocks noChangeArrowheads="1"/>
            </p:cNvSpPr>
            <p:nvPr/>
          </p:nvSpPr>
          <p:spPr bwMode="auto">
            <a:xfrm>
              <a:off x="2381" y="3022"/>
              <a:ext cx="1678" cy="499"/>
            </a:xfrm>
            <a:prstGeom prst="roundRect">
              <a:avLst>
                <a:gd name="adj" fmla="val 16667"/>
              </a:avLst>
            </a:prstGeom>
            <a:solidFill>
              <a:srgbClr val="CECEEF"/>
            </a:solidFill>
            <a:ln w="12700" algn="ctr">
              <a:solidFill>
                <a:srgbClr val="9C9CDF"/>
              </a:solidFill>
              <a:prstDash val="sysDash"/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CL" altLang="es-CL" u="none">
                <a:cs typeface="Arial" panose="020B0604020202020204" pitchFamily="34" charset="0"/>
              </a:endParaRPr>
            </a:p>
          </p:txBody>
        </p:sp>
        <p:sp>
          <p:nvSpPr>
            <p:cNvPr id="39" name="4 Rectángulo"/>
            <p:cNvSpPr>
              <a:spLocks noChangeArrowheads="1"/>
            </p:cNvSpPr>
            <p:nvPr/>
          </p:nvSpPr>
          <p:spPr bwMode="auto">
            <a:xfrm>
              <a:off x="2517" y="3158"/>
              <a:ext cx="1497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s-MX" altLang="es-CL" u="none">
                  <a:solidFill>
                    <a:srgbClr val="222268"/>
                  </a:solidFill>
                  <a:cs typeface="Arial" panose="020B0604020202020204" pitchFamily="34" charset="0"/>
                </a:rPr>
                <a:t>        NO es racional</a:t>
              </a:r>
              <a:endParaRPr lang="es-CL" altLang="es-CL" u="none">
                <a:solidFill>
                  <a:srgbClr val="222268"/>
                </a:solidFill>
                <a:cs typeface="Arial" panose="020B0604020202020204" pitchFamily="34" charset="0"/>
              </a:endParaRPr>
            </a:p>
          </p:txBody>
        </p:sp>
        <p:pic>
          <p:nvPicPr>
            <p:cNvPr id="40" name="10 Imagen" descr="ico_ojocon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2931"/>
              <a:ext cx="560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Text Box 68"/>
            <p:cNvSpPr txBox="1">
              <a:spLocks noChangeArrowheads="1"/>
            </p:cNvSpPr>
            <p:nvPr/>
          </p:nvSpPr>
          <p:spPr bwMode="auto">
            <a:xfrm>
              <a:off x="2562" y="3043"/>
              <a:ext cx="34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CL" sz="2000">
                  <a:solidFill>
                    <a:srgbClr val="222268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15</a:t>
              </a:r>
              <a:endParaRPr lang="es-ES" altLang="es-CL" sz="2000" u="none">
                <a:solidFill>
                  <a:srgbClr val="222268"/>
                </a:solidFill>
                <a:latin typeface="Verdan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 Box 69"/>
            <p:cNvSpPr txBox="1">
              <a:spLocks noChangeArrowheads="1"/>
            </p:cNvSpPr>
            <p:nvPr/>
          </p:nvSpPr>
          <p:spPr bwMode="auto">
            <a:xfrm>
              <a:off x="2517" y="3225"/>
              <a:ext cx="34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CL" sz="2000" u="none">
                  <a:solidFill>
                    <a:srgbClr val="222268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  0</a:t>
              </a:r>
              <a:endParaRPr lang="es-ES" altLang="es-CL" sz="2000" u="none">
                <a:solidFill>
                  <a:srgbClr val="222268"/>
                </a:solidFill>
                <a:latin typeface="Verdana" panose="020B060403050404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3" name="Group 73"/>
          <p:cNvGrpSpPr>
            <a:grpSpLocks/>
          </p:cNvGrpSpPr>
          <p:nvPr/>
        </p:nvGrpSpPr>
        <p:grpSpPr bwMode="auto">
          <a:xfrm>
            <a:off x="323850" y="4437063"/>
            <a:ext cx="4176713" cy="2089150"/>
            <a:chOff x="204" y="2795"/>
            <a:chExt cx="2631" cy="1316"/>
          </a:xfrm>
        </p:grpSpPr>
        <p:grpSp>
          <p:nvGrpSpPr>
            <p:cNvPr id="44" name="Group 71"/>
            <p:cNvGrpSpPr>
              <a:grpSpLocks/>
            </p:cNvGrpSpPr>
            <p:nvPr/>
          </p:nvGrpSpPr>
          <p:grpSpPr bwMode="auto">
            <a:xfrm>
              <a:off x="249" y="2908"/>
              <a:ext cx="2551" cy="1203"/>
              <a:chOff x="249" y="2908"/>
              <a:chExt cx="2551" cy="1203"/>
            </a:xfrm>
          </p:grpSpPr>
          <p:sp>
            <p:nvSpPr>
              <p:cNvPr id="46" name="Rectangle 26"/>
              <p:cNvSpPr>
                <a:spLocks noChangeArrowheads="1"/>
              </p:cNvSpPr>
              <p:nvPr/>
            </p:nvSpPr>
            <p:spPr bwMode="auto">
              <a:xfrm>
                <a:off x="249" y="2908"/>
                <a:ext cx="255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b="1" u="none">
                    <a:solidFill>
                      <a:srgbClr val="99CC00"/>
                    </a:solidFill>
                  </a:rPr>
                  <a:t>Todo número entero es racional</a:t>
                </a:r>
              </a:p>
            </p:txBody>
          </p:sp>
          <p:sp>
            <p:nvSpPr>
              <p:cNvPr id="47" name="Text Box 79"/>
              <p:cNvSpPr txBox="1">
                <a:spLocks noChangeArrowheads="1"/>
              </p:cNvSpPr>
              <p:nvPr/>
            </p:nvSpPr>
            <p:spPr bwMode="auto">
              <a:xfrm>
                <a:off x="250" y="3195"/>
                <a:ext cx="2449" cy="7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u="none">
                    <a:solidFill>
                      <a:srgbClr val="4B5D59"/>
                    </a:solidFill>
                    <a:latin typeface="Verdana" panose="020B0604030504040204" pitchFamily="34" charset="0"/>
                    <a:cs typeface="Arial" panose="020B0604020202020204" pitchFamily="34" charset="0"/>
                  </a:rPr>
                  <a:t>3 es Natural (3    </a:t>
                </a:r>
                <a:r>
                  <a:rPr lang="es-MX" altLang="es-CL" u="none">
                    <a:solidFill>
                      <a:srgbClr val="4B5D59"/>
                    </a:solidFill>
                    <a:cs typeface="Arial" panose="020B0604020202020204" pitchFamily="34" charset="0"/>
                  </a:rPr>
                  <a:t>IN</a:t>
                </a:r>
                <a:r>
                  <a:rPr lang="es-MX" altLang="es-CL" u="none">
                    <a:solidFill>
                      <a:srgbClr val="4B5D59"/>
                    </a:solidFill>
                    <a:latin typeface="Verdana" panose="020B0604030504040204" pitchFamily="34" charset="0"/>
                    <a:cs typeface="Arial" panose="020B0604020202020204" pitchFamily="34" charset="0"/>
                  </a:rPr>
                  <a:t>),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s-MX" altLang="es-CL" u="none">
                    <a:solidFill>
                      <a:srgbClr val="4B5D59"/>
                    </a:solidFill>
                    <a:latin typeface="Verdana" panose="020B0604030504040204" pitchFamily="34" charset="0"/>
                    <a:cs typeface="Arial" panose="020B0604020202020204" pitchFamily="34" charset="0"/>
                  </a:rPr>
                  <a:t>3 es Cardinal (3   </a:t>
                </a:r>
                <a:r>
                  <a:rPr lang="es-MX" altLang="es-CL" u="none">
                    <a:solidFill>
                      <a:srgbClr val="4B5D59"/>
                    </a:solidFill>
                    <a:cs typeface="Arial" panose="020B0604020202020204" pitchFamily="34" charset="0"/>
                  </a:rPr>
                  <a:t>IN</a:t>
                </a:r>
                <a:r>
                  <a:rPr lang="es-MX" altLang="es-CL" u="none" baseline="-25000">
                    <a:solidFill>
                      <a:srgbClr val="4B5D59"/>
                    </a:solidFill>
                    <a:cs typeface="Arial" panose="020B0604020202020204" pitchFamily="34" charset="0"/>
                  </a:rPr>
                  <a:t>0</a:t>
                </a:r>
                <a:r>
                  <a:rPr lang="es-MX" altLang="es-CL" u="none">
                    <a:solidFill>
                      <a:srgbClr val="4B5D59"/>
                    </a:solidFill>
                    <a:latin typeface="Verdana" panose="020B0604030504040204" pitchFamily="34" charset="0"/>
                    <a:cs typeface="Arial" panose="020B0604020202020204" pitchFamily="34" charset="0"/>
                  </a:rPr>
                  <a:t>),  y como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s-MX" altLang="es-CL" u="none">
                    <a:solidFill>
                      <a:srgbClr val="4B5D59"/>
                    </a:solidFill>
                    <a:latin typeface="Verdana" panose="020B0604030504040204" pitchFamily="34" charset="0"/>
                    <a:cs typeface="Arial" panose="020B0604020202020204" pitchFamily="34" charset="0"/>
                  </a:rPr>
                  <a:t>3 =     , 3 es Racional (3    </a:t>
                </a:r>
                <a:r>
                  <a:rPr lang="es-MX" altLang="es-CL" sz="2000" u="none">
                    <a:solidFill>
                      <a:srgbClr val="4B5D59"/>
                    </a:solidFill>
                    <a:cs typeface="Arial" panose="020B0604020202020204" pitchFamily="34" charset="0"/>
                  </a:rPr>
                  <a:t>Q</a:t>
                </a:r>
                <a:r>
                  <a:rPr lang="es-MX" altLang="es-CL" u="none">
                    <a:solidFill>
                      <a:srgbClr val="4B5D59"/>
                    </a:solidFill>
                    <a:latin typeface="Verdana" panose="020B0604030504040204" pitchFamily="34" charset="0"/>
                    <a:cs typeface="Arial" panose="020B0604020202020204" pitchFamily="34" charset="0"/>
                  </a:rPr>
                  <a:t>). </a:t>
                </a:r>
                <a:endParaRPr lang="es-ES" altLang="es-CL" u="none">
                  <a:solidFill>
                    <a:srgbClr val="4B5D59"/>
                  </a:solidFill>
                  <a:latin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48" name="Group 83"/>
              <p:cNvGrpSpPr>
                <a:grpSpLocks/>
              </p:cNvGrpSpPr>
              <p:nvPr/>
            </p:nvGrpSpPr>
            <p:grpSpPr bwMode="auto">
              <a:xfrm>
                <a:off x="594" y="3657"/>
                <a:ext cx="272" cy="454"/>
                <a:chOff x="2517" y="2024"/>
                <a:chExt cx="272" cy="454"/>
              </a:xfrm>
            </p:grpSpPr>
            <p:sp>
              <p:nvSpPr>
                <p:cNvPr id="52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2517" y="2024"/>
                  <a:ext cx="27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MX" altLang="es-CL" u="none">
                      <a:solidFill>
                        <a:srgbClr val="4B5D59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rPr>
                    <a:t>3</a:t>
                  </a:r>
                  <a:endParaRPr lang="es-ES" altLang="es-CL" u="none">
                    <a:solidFill>
                      <a:srgbClr val="4B5D59"/>
                    </a:solidFill>
                    <a:latin typeface="Verdana" panose="020B060403050404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3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2517" y="2247"/>
                  <a:ext cx="27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MX" altLang="es-CL" u="none">
                      <a:solidFill>
                        <a:srgbClr val="4B5D59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rPr>
                    <a:t>1</a:t>
                  </a:r>
                  <a:endParaRPr lang="es-ES" altLang="es-CL" u="none">
                    <a:solidFill>
                      <a:srgbClr val="4B5D59"/>
                    </a:solidFill>
                    <a:latin typeface="Verdana" panose="020B060403050404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4" name="Line 86"/>
                <p:cNvSpPr>
                  <a:spLocks noChangeShapeType="1"/>
                </p:cNvSpPr>
                <p:nvPr/>
              </p:nvSpPr>
              <p:spPr bwMode="auto">
                <a:xfrm>
                  <a:off x="2550" y="2251"/>
                  <a:ext cx="137" cy="0"/>
                </a:xfrm>
                <a:prstGeom prst="line">
                  <a:avLst/>
                </a:prstGeom>
                <a:noFill/>
                <a:ln w="9525">
                  <a:solidFill>
                    <a:srgbClr val="4B5D5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graphicFrame>
            <p:nvGraphicFramePr>
              <p:cNvPr id="49" name="Object 93"/>
              <p:cNvGraphicFramePr>
                <a:graphicFrameLocks noChangeAspect="1"/>
              </p:cNvGraphicFramePr>
              <p:nvPr/>
            </p:nvGraphicFramePr>
            <p:xfrm>
              <a:off x="1429" y="3239"/>
              <a:ext cx="168" cy="1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67" name="Ecuación" r:id="rId5" imgW="114102" imgH="114102" progId="Equation.3">
                      <p:embed/>
                    </p:oleObj>
                  </mc:Choice>
                  <mc:Fallback>
                    <p:oleObj name="Ecuación" r:id="rId5" imgW="114102" imgH="114102" progId="Equation.3">
                      <p:embed/>
                      <p:pic>
                        <p:nvPicPr>
                          <p:cNvPr id="0" name="Picture 10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29" y="3239"/>
                            <a:ext cx="168" cy="16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0" name="Object 95"/>
              <p:cNvGraphicFramePr>
                <a:graphicFrameLocks noChangeAspect="1"/>
              </p:cNvGraphicFramePr>
              <p:nvPr/>
            </p:nvGraphicFramePr>
            <p:xfrm>
              <a:off x="1443" y="3502"/>
              <a:ext cx="168" cy="1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68" name="Ecuación" r:id="rId7" imgW="114102" imgH="114102" progId="Equation.3">
                      <p:embed/>
                    </p:oleObj>
                  </mc:Choice>
                  <mc:Fallback>
                    <p:oleObj name="Ecuación" r:id="rId7" imgW="114102" imgH="114102" progId="Equation.3">
                      <p:embed/>
                      <p:pic>
                        <p:nvPicPr>
                          <p:cNvPr id="0" name="Picture 10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43" y="3502"/>
                            <a:ext cx="168" cy="16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" name="Object 96"/>
              <p:cNvGraphicFramePr>
                <a:graphicFrameLocks noChangeAspect="1"/>
              </p:cNvGraphicFramePr>
              <p:nvPr/>
            </p:nvGraphicFramePr>
            <p:xfrm>
              <a:off x="2115" y="3761"/>
              <a:ext cx="168" cy="1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69" name="Ecuación" r:id="rId8" imgW="114102" imgH="114102" progId="Equation.3">
                      <p:embed/>
                    </p:oleObj>
                  </mc:Choice>
                  <mc:Fallback>
                    <p:oleObj name="Ecuación" r:id="rId8" imgW="114102" imgH="114102" progId="Equation.3">
                      <p:embed/>
                      <p:pic>
                        <p:nvPicPr>
                          <p:cNvPr id="0" name="Picture 10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15" y="3761"/>
                            <a:ext cx="168" cy="16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5" name="Rectangle 72"/>
            <p:cNvSpPr>
              <a:spLocks noChangeArrowheads="1"/>
            </p:cNvSpPr>
            <p:nvPr/>
          </p:nvSpPr>
          <p:spPr bwMode="auto">
            <a:xfrm>
              <a:off x="204" y="2795"/>
              <a:ext cx="2631" cy="1315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</p:spTree>
    <p:extLst>
      <p:ext uri="{BB962C8B-B14F-4D97-AF65-F5344CB8AC3E}">
        <p14:creationId xmlns:p14="http://schemas.microsoft.com/office/powerpoint/2010/main" val="335272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66069" y="1026317"/>
            <a:ext cx="8893175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just" eaLnBrk="1" hangingPunct="1"/>
            <a:r>
              <a:rPr lang="es-MX" altLang="es-CL" sz="2000" u="none" dirty="0">
                <a:cs typeface="Arial" panose="020B0604020202020204" pitchFamily="34" charset="0"/>
              </a:rPr>
              <a:t>Corresponde a una multiplicación reiterada de términos o números iguales. El término o número que se va multiplicando se llama </a:t>
            </a:r>
            <a:r>
              <a:rPr lang="es-MX" altLang="es-CL" sz="2000" b="1" u="none" dirty="0">
                <a:solidFill>
                  <a:srgbClr val="669900"/>
                </a:solidFill>
                <a:cs typeface="Arial" panose="020B0604020202020204" pitchFamily="34" charset="0"/>
              </a:rPr>
              <a:t>base</a:t>
            </a:r>
            <a:r>
              <a:rPr lang="es-MX" altLang="es-CL" sz="2000" u="none" dirty="0">
                <a:cs typeface="Arial" panose="020B0604020202020204" pitchFamily="34" charset="0"/>
              </a:rPr>
              <a:t>, la cantidad de veces que se multiplica dicha base se llama </a:t>
            </a:r>
            <a:r>
              <a:rPr lang="es-MX" altLang="es-CL" sz="2000" b="1" u="none" dirty="0">
                <a:solidFill>
                  <a:srgbClr val="669900"/>
                </a:solidFill>
                <a:cs typeface="Arial" panose="020B0604020202020204" pitchFamily="34" charset="0"/>
              </a:rPr>
              <a:t>exponente</a:t>
            </a:r>
            <a:r>
              <a:rPr lang="es-MX" altLang="es-CL" sz="2000" u="none" dirty="0">
                <a:cs typeface="Arial" panose="020B0604020202020204" pitchFamily="34" charset="0"/>
              </a:rPr>
              <a:t> y el resultado se denomina </a:t>
            </a:r>
            <a:r>
              <a:rPr lang="es-MX" altLang="es-CL" sz="2000" b="1" u="none" dirty="0">
                <a:solidFill>
                  <a:srgbClr val="669900"/>
                </a:solidFill>
                <a:cs typeface="Arial" panose="020B0604020202020204" pitchFamily="34" charset="0"/>
              </a:rPr>
              <a:t>potencia</a:t>
            </a:r>
            <a:r>
              <a:rPr lang="es-MX" altLang="es-CL" sz="2000" u="none" dirty="0">
                <a:cs typeface="Arial" panose="020B0604020202020204" pitchFamily="34" charset="0"/>
              </a:rPr>
              <a:t>. 	</a:t>
            </a:r>
            <a:endParaRPr lang="es-ES" altLang="es-CL" sz="2000" u="none" dirty="0">
              <a:cs typeface="Arial" panose="020B0604020202020204" pitchFamily="34" charset="0"/>
            </a:endParaRPr>
          </a:p>
        </p:txBody>
      </p:sp>
      <p:sp>
        <p:nvSpPr>
          <p:cNvPr id="5" name="Rectangle 45"/>
          <p:cNvSpPr>
            <a:spLocks noChangeArrowheads="1"/>
          </p:cNvSpPr>
          <p:nvPr/>
        </p:nvSpPr>
        <p:spPr bwMode="auto">
          <a:xfrm>
            <a:off x="317500" y="3608388"/>
            <a:ext cx="1230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Ejemplos</a:t>
            </a:r>
          </a:p>
        </p:txBody>
      </p:sp>
      <p:sp>
        <p:nvSpPr>
          <p:cNvPr id="6" name="Text Box 56"/>
          <p:cNvSpPr txBox="1">
            <a:spLocks noChangeArrowheads="1"/>
          </p:cNvSpPr>
          <p:nvPr/>
        </p:nvSpPr>
        <p:spPr bwMode="auto">
          <a:xfrm>
            <a:off x="2627313" y="2557463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400" u="none" dirty="0" err="1">
                <a:solidFill>
                  <a:srgbClr val="84BD00"/>
                </a:solidFill>
              </a:rPr>
              <a:t>a</a:t>
            </a:r>
            <a:r>
              <a:rPr lang="es-MX" altLang="es-CL" sz="2400" u="none" baseline="30000" dirty="0" err="1">
                <a:solidFill>
                  <a:srgbClr val="84BD00"/>
                </a:solidFill>
              </a:rPr>
              <a:t>n</a:t>
            </a:r>
            <a:r>
              <a:rPr lang="es-MX" altLang="es-CL" sz="2400" u="none" baseline="30000" dirty="0">
                <a:solidFill>
                  <a:srgbClr val="84BD00"/>
                </a:solidFill>
              </a:rPr>
              <a:t> </a:t>
            </a:r>
            <a:r>
              <a:rPr lang="es-MX" altLang="es-CL" sz="2400" u="none" dirty="0">
                <a:solidFill>
                  <a:srgbClr val="84BD00"/>
                </a:solidFill>
              </a:rPr>
              <a:t>= </a:t>
            </a:r>
            <a:r>
              <a:rPr lang="es-MX" altLang="es-CL" sz="2400" u="none" baseline="30000" dirty="0">
                <a:solidFill>
                  <a:srgbClr val="84BD00"/>
                </a:solidFill>
              </a:rPr>
              <a:t> </a:t>
            </a:r>
            <a:endParaRPr lang="es-ES" altLang="es-CL" sz="2400" u="none" baseline="30000" dirty="0">
              <a:solidFill>
                <a:srgbClr val="84BD00"/>
              </a:solidFill>
            </a:endParaRPr>
          </a:p>
        </p:txBody>
      </p: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3275013" y="2557463"/>
            <a:ext cx="2736850" cy="457200"/>
            <a:chOff x="2426" y="2432"/>
            <a:chExt cx="1724" cy="288"/>
          </a:xfrm>
        </p:grpSpPr>
        <p:sp>
          <p:nvSpPr>
            <p:cNvPr id="8" name="Text Box 58"/>
            <p:cNvSpPr txBox="1">
              <a:spLocks noChangeArrowheads="1"/>
            </p:cNvSpPr>
            <p:nvPr/>
          </p:nvSpPr>
          <p:spPr bwMode="auto">
            <a:xfrm>
              <a:off x="2426" y="2432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400" u="none">
                  <a:solidFill>
                    <a:srgbClr val="84BD00"/>
                  </a:solidFill>
                </a:rPr>
                <a:t>a</a:t>
              </a:r>
              <a:r>
                <a:rPr lang="es-CL" altLang="es-CL" u="none">
                  <a:solidFill>
                    <a:srgbClr val="84BD00"/>
                  </a:solidFill>
                </a:rPr>
                <a:t> </a:t>
              </a:r>
              <a:r>
                <a:rPr lang="es-ES" altLang="es-CL" u="none">
                  <a:solidFill>
                    <a:srgbClr val="84BD00"/>
                  </a:solidFill>
                </a:rPr>
                <a:t>∙</a:t>
              </a:r>
              <a:r>
                <a:rPr lang="es-MX" altLang="es-CL" sz="2400" u="none">
                  <a:solidFill>
                    <a:srgbClr val="84BD00"/>
                  </a:solidFill>
                </a:rPr>
                <a:t> </a:t>
              </a:r>
              <a:r>
                <a:rPr lang="es-MX" altLang="es-CL" sz="2400" u="none" baseline="30000">
                  <a:solidFill>
                    <a:srgbClr val="84BD00"/>
                  </a:solidFill>
                </a:rPr>
                <a:t> </a:t>
              </a:r>
              <a:endParaRPr lang="es-ES" altLang="es-CL" sz="2400" u="none" baseline="30000">
                <a:solidFill>
                  <a:srgbClr val="84BD00"/>
                </a:solidFill>
              </a:endParaRPr>
            </a:p>
          </p:txBody>
        </p:sp>
        <p:sp>
          <p:nvSpPr>
            <p:cNvPr id="9" name="Text Box 59"/>
            <p:cNvSpPr txBox="1">
              <a:spLocks noChangeArrowheads="1"/>
            </p:cNvSpPr>
            <p:nvPr/>
          </p:nvSpPr>
          <p:spPr bwMode="auto">
            <a:xfrm>
              <a:off x="2653" y="2432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400" u="none">
                  <a:solidFill>
                    <a:srgbClr val="84BD00"/>
                  </a:solidFill>
                </a:rPr>
                <a:t>a</a:t>
              </a:r>
              <a:r>
                <a:rPr lang="es-CL" altLang="es-CL" u="none">
                  <a:solidFill>
                    <a:srgbClr val="84BD00"/>
                  </a:solidFill>
                </a:rPr>
                <a:t> </a:t>
              </a:r>
              <a:r>
                <a:rPr lang="es-ES" altLang="es-CL" u="none">
                  <a:solidFill>
                    <a:srgbClr val="84BD00"/>
                  </a:solidFill>
                </a:rPr>
                <a:t>∙</a:t>
              </a:r>
              <a:r>
                <a:rPr lang="es-MX" altLang="es-CL" sz="2400" u="none">
                  <a:solidFill>
                    <a:srgbClr val="84BD00"/>
                  </a:solidFill>
                </a:rPr>
                <a:t> </a:t>
              </a:r>
              <a:r>
                <a:rPr lang="es-MX" altLang="es-CL" sz="2400" u="none" baseline="30000">
                  <a:solidFill>
                    <a:srgbClr val="84BD00"/>
                  </a:solidFill>
                </a:rPr>
                <a:t> </a:t>
              </a:r>
              <a:endParaRPr lang="es-ES" altLang="es-CL" sz="2400" u="none" baseline="30000">
                <a:solidFill>
                  <a:srgbClr val="84BD00"/>
                </a:solidFill>
              </a:endParaRPr>
            </a:p>
          </p:txBody>
        </p:sp>
        <p:sp>
          <p:nvSpPr>
            <p:cNvPr id="10" name="Text Box 60"/>
            <p:cNvSpPr txBox="1">
              <a:spLocks noChangeArrowheads="1"/>
            </p:cNvSpPr>
            <p:nvPr/>
          </p:nvSpPr>
          <p:spPr bwMode="auto">
            <a:xfrm>
              <a:off x="2880" y="2432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400" u="none">
                  <a:solidFill>
                    <a:srgbClr val="84BD00"/>
                  </a:solidFill>
                </a:rPr>
                <a:t>a</a:t>
              </a:r>
              <a:r>
                <a:rPr lang="es-CL" altLang="es-CL" u="none">
                  <a:solidFill>
                    <a:srgbClr val="84BD00"/>
                  </a:solidFill>
                </a:rPr>
                <a:t> </a:t>
              </a:r>
              <a:r>
                <a:rPr lang="es-ES" altLang="es-CL" u="none">
                  <a:solidFill>
                    <a:srgbClr val="84BD00"/>
                  </a:solidFill>
                </a:rPr>
                <a:t>∙</a:t>
              </a:r>
              <a:r>
                <a:rPr lang="es-MX" altLang="es-CL" sz="2400" u="none">
                  <a:solidFill>
                    <a:srgbClr val="84BD00"/>
                  </a:solidFill>
                </a:rPr>
                <a:t> </a:t>
              </a:r>
              <a:r>
                <a:rPr lang="es-MX" altLang="es-CL" sz="2400" u="none" baseline="30000">
                  <a:solidFill>
                    <a:srgbClr val="84BD00"/>
                  </a:solidFill>
                </a:rPr>
                <a:t> </a:t>
              </a:r>
              <a:endParaRPr lang="es-ES" altLang="es-CL" sz="2400" u="none" baseline="30000">
                <a:solidFill>
                  <a:srgbClr val="84BD00"/>
                </a:solidFill>
              </a:endParaRPr>
            </a:p>
          </p:txBody>
        </p:sp>
        <p:sp>
          <p:nvSpPr>
            <p:cNvPr id="11" name="Text Box 61"/>
            <p:cNvSpPr txBox="1">
              <a:spLocks noChangeArrowheads="1"/>
            </p:cNvSpPr>
            <p:nvPr/>
          </p:nvSpPr>
          <p:spPr bwMode="auto">
            <a:xfrm>
              <a:off x="3334" y="2432"/>
              <a:ext cx="6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400" u="none">
                  <a:solidFill>
                    <a:srgbClr val="84BD00"/>
                  </a:solidFill>
                </a:rPr>
                <a:t>a</a:t>
              </a:r>
              <a:r>
                <a:rPr lang="es-CL" altLang="es-CL" u="none">
                  <a:solidFill>
                    <a:srgbClr val="84BD00"/>
                  </a:solidFill>
                </a:rPr>
                <a:t> </a:t>
              </a:r>
              <a:r>
                <a:rPr lang="es-ES" altLang="es-CL" u="none">
                  <a:solidFill>
                    <a:srgbClr val="84BD00"/>
                  </a:solidFill>
                </a:rPr>
                <a:t>∙  </a:t>
              </a:r>
              <a:r>
                <a:rPr lang="es-MX" altLang="es-CL" sz="2400" u="none">
                  <a:solidFill>
                    <a:srgbClr val="84BD00"/>
                  </a:solidFill>
                </a:rPr>
                <a:t>…</a:t>
              </a:r>
              <a:r>
                <a:rPr lang="es-MX" altLang="es-CL" sz="2400" u="none" baseline="30000">
                  <a:solidFill>
                    <a:srgbClr val="84BD00"/>
                  </a:solidFill>
                </a:rPr>
                <a:t> </a:t>
              </a:r>
              <a:endParaRPr lang="es-ES" altLang="es-CL" sz="2400" u="none" baseline="30000">
                <a:solidFill>
                  <a:srgbClr val="84BD00"/>
                </a:solidFill>
              </a:endParaRPr>
            </a:p>
          </p:txBody>
        </p:sp>
        <p:sp>
          <p:nvSpPr>
            <p:cNvPr id="12" name="Text Box 62"/>
            <p:cNvSpPr txBox="1">
              <a:spLocks noChangeArrowheads="1"/>
            </p:cNvSpPr>
            <p:nvPr/>
          </p:nvSpPr>
          <p:spPr bwMode="auto">
            <a:xfrm>
              <a:off x="3106" y="2432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400" u="none">
                  <a:solidFill>
                    <a:srgbClr val="84BD00"/>
                  </a:solidFill>
                </a:rPr>
                <a:t>a</a:t>
              </a:r>
              <a:r>
                <a:rPr lang="es-CL" altLang="es-CL" u="none">
                  <a:solidFill>
                    <a:srgbClr val="84BD00"/>
                  </a:solidFill>
                </a:rPr>
                <a:t> </a:t>
              </a:r>
              <a:r>
                <a:rPr lang="es-ES" altLang="es-CL" u="none">
                  <a:solidFill>
                    <a:srgbClr val="84BD00"/>
                  </a:solidFill>
                </a:rPr>
                <a:t>∙</a:t>
              </a:r>
              <a:r>
                <a:rPr lang="es-MX" altLang="es-CL" sz="2400" u="none">
                  <a:solidFill>
                    <a:srgbClr val="84BD00"/>
                  </a:solidFill>
                </a:rPr>
                <a:t> </a:t>
              </a:r>
              <a:r>
                <a:rPr lang="es-MX" altLang="es-CL" sz="2400" u="none" baseline="30000">
                  <a:solidFill>
                    <a:srgbClr val="84BD00"/>
                  </a:solidFill>
                </a:rPr>
                <a:t> </a:t>
              </a:r>
              <a:endParaRPr lang="es-ES" altLang="es-CL" sz="2400" u="none" baseline="30000">
                <a:solidFill>
                  <a:srgbClr val="84BD00"/>
                </a:solidFill>
              </a:endParaRPr>
            </a:p>
          </p:txBody>
        </p:sp>
        <p:sp>
          <p:nvSpPr>
            <p:cNvPr id="13" name="Text Box 63"/>
            <p:cNvSpPr txBox="1">
              <a:spLocks noChangeArrowheads="1"/>
            </p:cNvSpPr>
            <p:nvPr/>
          </p:nvSpPr>
          <p:spPr bwMode="auto">
            <a:xfrm>
              <a:off x="3832" y="2432"/>
              <a:ext cx="3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CL" u="none">
                  <a:solidFill>
                    <a:srgbClr val="84BD00"/>
                  </a:solidFill>
                </a:rPr>
                <a:t>∙</a:t>
              </a:r>
              <a:r>
                <a:rPr lang="es-MX" altLang="es-CL" sz="2400" u="none">
                  <a:solidFill>
                    <a:srgbClr val="84BD00"/>
                  </a:solidFill>
                </a:rPr>
                <a:t> a</a:t>
              </a:r>
              <a:endParaRPr lang="es-ES" altLang="es-CL" sz="2400" u="none">
                <a:solidFill>
                  <a:srgbClr val="84BD00"/>
                </a:solidFill>
              </a:endParaRPr>
            </a:p>
          </p:txBody>
        </p:sp>
      </p:grpSp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3276600" y="2989263"/>
            <a:ext cx="2736850" cy="144462"/>
            <a:chOff x="2426" y="2704"/>
            <a:chExt cx="1724" cy="91"/>
          </a:xfrm>
        </p:grpSpPr>
        <p:grpSp>
          <p:nvGrpSpPr>
            <p:cNvPr id="15" name="Group 65"/>
            <p:cNvGrpSpPr>
              <a:grpSpLocks/>
            </p:cNvGrpSpPr>
            <p:nvPr/>
          </p:nvGrpSpPr>
          <p:grpSpPr bwMode="auto">
            <a:xfrm>
              <a:off x="2426" y="2704"/>
              <a:ext cx="1724" cy="91"/>
              <a:chOff x="2426" y="2704"/>
              <a:chExt cx="1724" cy="91"/>
            </a:xfrm>
          </p:grpSpPr>
          <p:grpSp>
            <p:nvGrpSpPr>
              <p:cNvPr id="17" name="Group 66"/>
              <p:cNvGrpSpPr>
                <a:grpSpLocks/>
              </p:cNvGrpSpPr>
              <p:nvPr/>
            </p:nvGrpSpPr>
            <p:grpSpPr bwMode="auto">
              <a:xfrm>
                <a:off x="2472" y="2750"/>
                <a:ext cx="1632" cy="0"/>
                <a:chOff x="2472" y="2750"/>
                <a:chExt cx="1632" cy="0"/>
              </a:xfrm>
            </p:grpSpPr>
            <p:sp>
              <p:nvSpPr>
                <p:cNvPr id="21" name="Line 67"/>
                <p:cNvSpPr>
                  <a:spLocks noChangeShapeType="1"/>
                </p:cNvSpPr>
                <p:nvPr/>
              </p:nvSpPr>
              <p:spPr bwMode="auto">
                <a:xfrm>
                  <a:off x="2472" y="2750"/>
                  <a:ext cx="726" cy="0"/>
                </a:xfrm>
                <a:prstGeom prst="line">
                  <a:avLst/>
                </a:prstGeom>
                <a:noFill/>
                <a:ln w="9525">
                  <a:solidFill>
                    <a:srgbClr val="FF9C4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  <p:sp>
              <p:nvSpPr>
                <p:cNvPr id="22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3288" y="2750"/>
                  <a:ext cx="816" cy="0"/>
                </a:xfrm>
                <a:prstGeom prst="line">
                  <a:avLst/>
                </a:prstGeom>
                <a:noFill/>
                <a:ln w="9525">
                  <a:solidFill>
                    <a:srgbClr val="FF9C4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CL"/>
                </a:p>
              </p:txBody>
            </p:sp>
          </p:grpSp>
          <p:sp>
            <p:nvSpPr>
              <p:cNvPr id="18" name="Line 69"/>
              <p:cNvSpPr>
                <a:spLocks noChangeShapeType="1"/>
              </p:cNvSpPr>
              <p:nvPr/>
            </p:nvSpPr>
            <p:spPr bwMode="auto">
              <a:xfrm flipV="1">
                <a:off x="4104" y="2704"/>
                <a:ext cx="46" cy="46"/>
              </a:xfrm>
              <a:prstGeom prst="line">
                <a:avLst/>
              </a:prstGeom>
              <a:noFill/>
              <a:ln w="9525">
                <a:solidFill>
                  <a:srgbClr val="FF9C4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19" name="Line 70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46" cy="46"/>
              </a:xfrm>
              <a:prstGeom prst="line">
                <a:avLst/>
              </a:prstGeom>
              <a:noFill/>
              <a:ln w="9525">
                <a:solidFill>
                  <a:srgbClr val="FF9C4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20" name="Line 71"/>
              <p:cNvSpPr>
                <a:spLocks noChangeShapeType="1"/>
              </p:cNvSpPr>
              <p:nvPr/>
            </p:nvSpPr>
            <p:spPr bwMode="auto">
              <a:xfrm>
                <a:off x="3198" y="2750"/>
                <a:ext cx="45" cy="45"/>
              </a:xfrm>
              <a:prstGeom prst="line">
                <a:avLst/>
              </a:prstGeom>
              <a:noFill/>
              <a:ln w="9525">
                <a:solidFill>
                  <a:srgbClr val="FF9C4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  <p:sp>
          <p:nvSpPr>
            <p:cNvPr id="16" name="Line 72"/>
            <p:cNvSpPr>
              <a:spLocks noChangeShapeType="1"/>
            </p:cNvSpPr>
            <p:nvPr/>
          </p:nvSpPr>
          <p:spPr bwMode="auto">
            <a:xfrm flipV="1">
              <a:off x="3243" y="2750"/>
              <a:ext cx="45" cy="45"/>
            </a:xfrm>
            <a:prstGeom prst="line">
              <a:avLst/>
            </a:prstGeom>
            <a:noFill/>
            <a:ln w="9525">
              <a:solidFill>
                <a:srgbClr val="FF9C4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23" name="Text Box 73"/>
          <p:cNvSpPr txBox="1">
            <a:spLocks noChangeArrowheads="1"/>
          </p:cNvSpPr>
          <p:nvPr/>
        </p:nvSpPr>
        <p:spPr bwMode="auto">
          <a:xfrm>
            <a:off x="4140200" y="3133725"/>
            <a:ext cx="115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u="none">
                <a:solidFill>
                  <a:srgbClr val="84BD00"/>
                </a:solidFill>
              </a:rPr>
              <a:t>n veces</a:t>
            </a:r>
            <a:endParaRPr lang="es-ES" altLang="es-CL" u="none">
              <a:solidFill>
                <a:srgbClr val="84BD00"/>
              </a:solidFill>
            </a:endParaRPr>
          </a:p>
        </p:txBody>
      </p:sp>
      <p:sp>
        <p:nvSpPr>
          <p:cNvPr id="24" name="Text Box 74"/>
          <p:cNvSpPr txBox="1">
            <a:spLocks noChangeArrowheads="1"/>
          </p:cNvSpPr>
          <p:nvPr/>
        </p:nvSpPr>
        <p:spPr bwMode="auto">
          <a:xfrm>
            <a:off x="1835150" y="4360863"/>
            <a:ext cx="720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7</a:t>
            </a:r>
            <a:r>
              <a:rPr lang="es-MX" altLang="es-CL" sz="2000" u="none" baseline="30000"/>
              <a:t>3 </a:t>
            </a:r>
            <a:r>
              <a:rPr lang="es-MX" altLang="es-CL" sz="2000" u="none"/>
              <a:t>= </a:t>
            </a:r>
            <a:r>
              <a:rPr lang="es-MX" altLang="es-CL" sz="2000" u="none" baseline="30000"/>
              <a:t> </a:t>
            </a:r>
            <a:endParaRPr lang="es-ES" altLang="es-CL" sz="2000" u="none" baseline="30000"/>
          </a:p>
        </p:txBody>
      </p:sp>
      <p:sp>
        <p:nvSpPr>
          <p:cNvPr id="25" name="Text Box 75"/>
          <p:cNvSpPr txBox="1">
            <a:spLocks noChangeArrowheads="1"/>
          </p:cNvSpPr>
          <p:nvPr/>
        </p:nvSpPr>
        <p:spPr bwMode="auto">
          <a:xfrm>
            <a:off x="2482850" y="4360863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7</a:t>
            </a:r>
            <a:r>
              <a:rPr lang="es-CL" altLang="es-CL" sz="2000" u="none"/>
              <a:t> </a:t>
            </a:r>
            <a:r>
              <a:rPr lang="es-ES" altLang="es-CL" sz="2000" u="none"/>
              <a:t>∙</a:t>
            </a:r>
            <a:r>
              <a:rPr lang="es-MX" altLang="es-CL" sz="2000" u="none"/>
              <a:t> </a:t>
            </a:r>
            <a:r>
              <a:rPr lang="es-MX" altLang="es-CL" sz="2000" u="none" baseline="30000"/>
              <a:t> </a:t>
            </a:r>
            <a:endParaRPr lang="es-ES" altLang="es-CL" sz="2000" u="none" baseline="30000"/>
          </a:p>
        </p:txBody>
      </p:sp>
      <p:sp>
        <p:nvSpPr>
          <p:cNvPr id="26" name="Text Box 76"/>
          <p:cNvSpPr txBox="1">
            <a:spLocks noChangeArrowheads="1"/>
          </p:cNvSpPr>
          <p:nvPr/>
        </p:nvSpPr>
        <p:spPr bwMode="auto">
          <a:xfrm>
            <a:off x="2843213" y="4360863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7</a:t>
            </a:r>
            <a:r>
              <a:rPr lang="es-CL" altLang="es-CL" sz="2000" u="none"/>
              <a:t> </a:t>
            </a:r>
            <a:r>
              <a:rPr lang="es-ES" altLang="es-CL" sz="2000" u="none"/>
              <a:t>∙</a:t>
            </a:r>
            <a:r>
              <a:rPr lang="es-MX" altLang="es-CL" sz="2000" u="none"/>
              <a:t> </a:t>
            </a:r>
            <a:r>
              <a:rPr lang="es-MX" altLang="es-CL" sz="2000" u="none" baseline="30000"/>
              <a:t> </a:t>
            </a:r>
            <a:endParaRPr lang="es-ES" altLang="es-CL" sz="2000" u="none" baseline="30000"/>
          </a:p>
        </p:txBody>
      </p:sp>
      <p:sp>
        <p:nvSpPr>
          <p:cNvPr id="27" name="Text Box 77"/>
          <p:cNvSpPr txBox="1">
            <a:spLocks noChangeArrowheads="1"/>
          </p:cNvSpPr>
          <p:nvPr/>
        </p:nvSpPr>
        <p:spPr bwMode="auto">
          <a:xfrm>
            <a:off x="3203575" y="4360863"/>
            <a:ext cx="649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7 =</a:t>
            </a:r>
            <a:endParaRPr lang="es-ES" altLang="es-CL" sz="2000" u="none" baseline="30000"/>
          </a:p>
        </p:txBody>
      </p:sp>
      <p:sp>
        <p:nvSpPr>
          <p:cNvPr id="28" name="Text Box 78"/>
          <p:cNvSpPr txBox="1">
            <a:spLocks noChangeArrowheads="1"/>
          </p:cNvSpPr>
          <p:nvPr/>
        </p:nvSpPr>
        <p:spPr bwMode="auto">
          <a:xfrm>
            <a:off x="1476375" y="4903788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(– 6)</a:t>
            </a:r>
            <a:r>
              <a:rPr lang="es-MX" altLang="es-CL" sz="2000" u="none" baseline="30000"/>
              <a:t>2 </a:t>
            </a:r>
            <a:r>
              <a:rPr lang="es-MX" altLang="es-CL" sz="2000" u="none"/>
              <a:t>= </a:t>
            </a:r>
            <a:r>
              <a:rPr lang="es-MX" altLang="es-CL" sz="2000" u="none" baseline="30000"/>
              <a:t> </a:t>
            </a:r>
            <a:endParaRPr lang="es-ES" altLang="es-CL" sz="2000" u="none" baseline="30000"/>
          </a:p>
        </p:txBody>
      </p:sp>
      <p:sp>
        <p:nvSpPr>
          <p:cNvPr id="29" name="Text Box 79"/>
          <p:cNvSpPr txBox="1">
            <a:spLocks noChangeArrowheads="1"/>
          </p:cNvSpPr>
          <p:nvPr/>
        </p:nvSpPr>
        <p:spPr bwMode="auto">
          <a:xfrm>
            <a:off x="2339975" y="4903788"/>
            <a:ext cx="100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(– 6)</a:t>
            </a:r>
            <a:r>
              <a:rPr lang="es-CL" altLang="es-CL" sz="2000" u="none"/>
              <a:t> </a:t>
            </a:r>
            <a:r>
              <a:rPr lang="es-ES" altLang="es-CL" sz="2000" u="none"/>
              <a:t>∙</a:t>
            </a:r>
            <a:r>
              <a:rPr lang="es-MX" altLang="es-CL" sz="2000" u="none"/>
              <a:t> </a:t>
            </a:r>
            <a:r>
              <a:rPr lang="es-MX" altLang="es-CL" sz="2000" u="none" baseline="30000"/>
              <a:t> </a:t>
            </a:r>
            <a:endParaRPr lang="es-ES" altLang="es-CL" sz="2000" u="none" baseline="30000"/>
          </a:p>
        </p:txBody>
      </p:sp>
      <p:sp>
        <p:nvSpPr>
          <p:cNvPr id="30" name="Text Box 80"/>
          <p:cNvSpPr txBox="1">
            <a:spLocks noChangeArrowheads="1"/>
          </p:cNvSpPr>
          <p:nvPr/>
        </p:nvSpPr>
        <p:spPr bwMode="auto">
          <a:xfrm>
            <a:off x="3130550" y="4903788"/>
            <a:ext cx="1801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(– 6) = 36</a:t>
            </a:r>
            <a:endParaRPr lang="es-ES" altLang="es-CL" sz="2000" u="none"/>
          </a:p>
        </p:txBody>
      </p:sp>
      <p:sp>
        <p:nvSpPr>
          <p:cNvPr id="31" name="Rectangle 81"/>
          <p:cNvSpPr>
            <a:spLocks noChangeArrowheads="1"/>
          </p:cNvSpPr>
          <p:nvPr/>
        </p:nvSpPr>
        <p:spPr bwMode="auto">
          <a:xfrm>
            <a:off x="3708400" y="4349750"/>
            <a:ext cx="60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343</a:t>
            </a:r>
            <a:endParaRPr lang="es-ES" altLang="es-CL" sz="2000" u="none"/>
          </a:p>
        </p:txBody>
      </p:sp>
      <p:grpSp>
        <p:nvGrpSpPr>
          <p:cNvPr id="32" name="Group 15"/>
          <p:cNvGrpSpPr>
            <a:grpSpLocks/>
          </p:cNvGrpSpPr>
          <p:nvPr/>
        </p:nvGrpSpPr>
        <p:grpSpPr bwMode="auto">
          <a:xfrm>
            <a:off x="317500" y="94455"/>
            <a:ext cx="3092450" cy="860426"/>
            <a:chOff x="83" y="-63"/>
            <a:chExt cx="1948" cy="542"/>
          </a:xfrm>
        </p:grpSpPr>
        <p:grpSp>
          <p:nvGrpSpPr>
            <p:cNvPr id="33" name="Group 2"/>
            <p:cNvGrpSpPr>
              <a:grpSpLocks/>
            </p:cNvGrpSpPr>
            <p:nvPr/>
          </p:nvGrpSpPr>
          <p:grpSpPr bwMode="auto">
            <a:xfrm>
              <a:off x="83" y="-63"/>
              <a:ext cx="1807" cy="453"/>
              <a:chOff x="83" y="-63"/>
              <a:chExt cx="2936" cy="453"/>
            </a:xfrm>
          </p:grpSpPr>
          <p:sp>
            <p:nvSpPr>
              <p:cNvPr id="35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2936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s-CL" altLang="es-CL" u="none">
                  <a:cs typeface="Arial" panose="020B0604020202020204" pitchFamily="34" charset="0"/>
                </a:endParaRPr>
              </a:p>
            </p:txBody>
          </p:sp>
          <p:sp>
            <p:nvSpPr>
              <p:cNvPr id="36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1994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s-CL" altLang="es-CL" sz="2600" b="1" u="none" dirty="0" smtClean="0">
                    <a:solidFill>
                      <a:srgbClr val="404040"/>
                    </a:solidFill>
                    <a:cs typeface="Arial" panose="020B0604020202020204" pitchFamily="34" charset="0"/>
                  </a:rPr>
                  <a:t> </a:t>
                </a:r>
                <a:r>
                  <a:rPr lang="es-CL" altLang="es-CL" sz="2600" b="1" u="none" dirty="0">
                    <a:solidFill>
                      <a:srgbClr val="404040"/>
                    </a:solidFill>
                    <a:cs typeface="Arial" panose="020B0604020202020204" pitchFamily="34" charset="0"/>
                  </a:rPr>
                  <a:t>Potencias </a:t>
                </a:r>
              </a:p>
            </p:txBody>
          </p:sp>
        </p:grpSp>
        <p:pic>
          <p:nvPicPr>
            <p:cNvPr id="34" name="6 Imagen" descr="ico_concept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5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79917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92150"/>
            <a:ext cx="8243888" cy="404813"/>
            <a:chOff x="0" y="436"/>
            <a:chExt cx="5193" cy="255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Signos </a:t>
              </a:r>
              <a:r>
                <a:rPr lang="es-CL" altLang="es-CL" sz="2000" b="1" u="none" dirty="0">
                  <a:solidFill>
                    <a:srgbClr val="7F7F7F"/>
                  </a:solidFill>
                </a:rPr>
                <a:t>de una potencia </a:t>
              </a: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107950" y="1314450"/>
            <a:ext cx="39036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b="1" u="none" dirty="0" smtClean="0">
                <a:solidFill>
                  <a:srgbClr val="99CC00"/>
                </a:solidFill>
              </a:rPr>
              <a:t>- Potencias </a:t>
            </a:r>
            <a:r>
              <a:rPr lang="es-MX" altLang="es-CL" sz="2000" b="1" u="none" dirty="0">
                <a:solidFill>
                  <a:srgbClr val="99CC00"/>
                </a:solidFill>
              </a:rPr>
              <a:t>con exponente par</a:t>
            </a:r>
          </a:p>
        </p:txBody>
      </p: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131763" y="-100013"/>
            <a:ext cx="3092450" cy="860426"/>
            <a:chOff x="83" y="-63"/>
            <a:chExt cx="1948" cy="542"/>
          </a:xfrm>
        </p:grpSpPr>
        <p:grpSp>
          <p:nvGrpSpPr>
            <p:cNvPr id="9" name="Group 2"/>
            <p:cNvGrpSpPr>
              <a:grpSpLocks/>
            </p:cNvGrpSpPr>
            <p:nvPr/>
          </p:nvGrpSpPr>
          <p:grpSpPr bwMode="auto">
            <a:xfrm>
              <a:off x="83" y="-63"/>
              <a:ext cx="1807" cy="453"/>
              <a:chOff x="83" y="-63"/>
              <a:chExt cx="2936" cy="453"/>
            </a:xfrm>
          </p:grpSpPr>
          <p:sp>
            <p:nvSpPr>
              <p:cNvPr id="11" name="37 Rectángulo redondeado"/>
              <p:cNvSpPr>
                <a:spLocks noChangeArrowheads="1"/>
              </p:cNvSpPr>
              <p:nvPr/>
            </p:nvSpPr>
            <p:spPr bwMode="auto">
              <a:xfrm>
                <a:off x="83" y="-63"/>
                <a:ext cx="2936" cy="453"/>
              </a:xfrm>
              <a:prstGeom prst="roundRect">
                <a:avLst>
                  <a:gd name="adj" fmla="val 16667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s-CL" altLang="es-CL" u="none">
                  <a:cs typeface="Arial" panose="020B0604020202020204" pitchFamily="34" charset="0"/>
                </a:endParaRPr>
              </a:p>
            </p:txBody>
          </p:sp>
          <p:sp>
            <p:nvSpPr>
              <p:cNvPr id="12" name="38 CuadroTexto"/>
              <p:cNvSpPr txBox="1">
                <a:spLocks noChangeArrowheads="1"/>
              </p:cNvSpPr>
              <p:nvPr/>
            </p:nvSpPr>
            <p:spPr bwMode="auto">
              <a:xfrm>
                <a:off x="159" y="4"/>
                <a:ext cx="2259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s-CL" altLang="es-CL" sz="2600" b="1" u="none">
                    <a:solidFill>
                      <a:srgbClr val="404040"/>
                    </a:solidFill>
                    <a:cs typeface="Arial" panose="020B0604020202020204" pitchFamily="34" charset="0"/>
                  </a:rPr>
                  <a:t>1. Potencias </a:t>
                </a:r>
              </a:p>
            </p:txBody>
          </p:sp>
        </p:grpSp>
        <p:pic>
          <p:nvPicPr>
            <p:cNvPr id="10" name="6 Imagen" descr="ico_conceptos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5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50825" y="1857375"/>
            <a:ext cx="536809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spcBef>
                <a:spcPct val="50000"/>
              </a:spcBef>
              <a:defRPr/>
            </a:pPr>
            <a:r>
              <a:rPr lang="es-MX" sz="2000" u="none" dirty="0">
                <a:latin typeface="Arial" charset="0"/>
              </a:rPr>
              <a:t>Las potencias que tienen exponente par, son siempre positivas, sin importar el signo de la base.</a:t>
            </a:r>
            <a:endParaRPr lang="es-ES" sz="2000" u="none" dirty="0"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s-MX" sz="2000" u="none" dirty="0"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s-MX" sz="2000" u="none" dirty="0">
              <a:latin typeface="Arial" charset="0"/>
              <a:cs typeface="Arial" charset="0"/>
            </a:endParaRPr>
          </a:p>
          <a:p>
            <a:pPr marL="542925" lvl="1" algn="just">
              <a:defRPr/>
            </a:pPr>
            <a:r>
              <a:rPr lang="es-MX" sz="2000" u="none" dirty="0">
                <a:latin typeface="Arial" charset="0"/>
                <a:cs typeface="Arial" charset="0"/>
              </a:rPr>
              <a:t>		</a:t>
            </a:r>
            <a:endParaRPr lang="es-ES" sz="2000" u="none" dirty="0">
              <a:latin typeface="Arial" charset="0"/>
              <a:cs typeface="Arial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23850" y="2732088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u="none">
                <a:cs typeface="Arial" panose="020B0604020202020204" pitchFamily="34" charset="0"/>
              </a:rPr>
              <a:t>Ejemplos:</a:t>
            </a:r>
            <a:endParaRPr lang="es-ES" altLang="es-CL" sz="2000" u="none">
              <a:cs typeface="Arial" panose="020B0604020202020204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764968" y="3361773"/>
            <a:ext cx="2916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 dirty="0"/>
              <a:t>(– 11) </a:t>
            </a:r>
            <a:r>
              <a:rPr lang="es-ES" altLang="es-CL" sz="2000" u="none" dirty="0"/>
              <a:t>∙ </a:t>
            </a:r>
            <a:r>
              <a:rPr lang="es-MX" altLang="es-CL" sz="2000" u="none" dirty="0"/>
              <a:t>(– 11)  =    </a:t>
            </a:r>
            <a:endParaRPr lang="es-ES" altLang="es-CL" sz="2000" u="none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2728222" y="3347416"/>
            <a:ext cx="1008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u="none" dirty="0">
                <a:latin typeface="+mj-lt"/>
                <a:ea typeface="Verdana" pitchFamily="34" charset="0"/>
                <a:cs typeface="Verdana" pitchFamily="34" charset="0"/>
              </a:rPr>
              <a:t>121</a:t>
            </a:r>
            <a:endParaRPr lang="es-ES" sz="2000" u="none" baseline="300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0" name="Group 10"/>
          <p:cNvGrpSpPr>
            <a:grpSpLocks/>
          </p:cNvGrpSpPr>
          <p:nvPr/>
        </p:nvGrpSpPr>
        <p:grpSpPr bwMode="auto">
          <a:xfrm>
            <a:off x="292100" y="4176713"/>
            <a:ext cx="1584325" cy="984250"/>
            <a:chOff x="1111" y="2175"/>
            <a:chExt cx="998" cy="620"/>
          </a:xfrm>
        </p:grpSpPr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1111" y="2364"/>
              <a:ext cx="9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>
                  <a:latin typeface="+mj-lt"/>
                </a:rPr>
                <a:t>2)</a:t>
              </a:r>
              <a:endParaRPr lang="es-ES" sz="2000" u="none" baseline="30000">
                <a:latin typeface="+mj-lt"/>
              </a:endParaRPr>
            </a:p>
          </p:txBody>
        </p:sp>
        <p:grpSp>
          <p:nvGrpSpPr>
            <p:cNvPr id="22" name="Group 12"/>
            <p:cNvGrpSpPr>
              <a:grpSpLocks/>
            </p:cNvGrpSpPr>
            <p:nvPr/>
          </p:nvGrpSpPr>
          <p:grpSpPr bwMode="auto">
            <a:xfrm>
              <a:off x="1429" y="2175"/>
              <a:ext cx="680" cy="620"/>
              <a:chOff x="1429" y="2175"/>
              <a:chExt cx="680" cy="620"/>
            </a:xfrm>
          </p:grpSpPr>
          <p:sp>
            <p:nvSpPr>
              <p:cNvPr id="23" name="Text Box 13"/>
              <p:cNvSpPr txBox="1">
                <a:spLocks noChangeArrowheads="1"/>
              </p:cNvSpPr>
              <p:nvPr/>
            </p:nvSpPr>
            <p:spPr bwMode="auto">
              <a:xfrm>
                <a:off x="1481" y="2296"/>
                <a:ext cx="5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/>
                  <a:t>– 3</a:t>
                </a:r>
                <a:r>
                  <a:rPr lang="es-MX" altLang="es-CL" sz="2000" baseline="30000"/>
                  <a:t> </a:t>
                </a:r>
                <a:endParaRPr lang="es-ES" altLang="es-CL" sz="2000" baseline="30000"/>
              </a:p>
            </p:txBody>
          </p:sp>
          <p:graphicFrame>
            <p:nvGraphicFramePr>
              <p:cNvPr id="24" name="Object 4"/>
              <p:cNvGraphicFramePr>
                <a:graphicFrameLocks noChangeAspect="1"/>
              </p:cNvGraphicFramePr>
              <p:nvPr/>
            </p:nvGraphicFramePr>
            <p:xfrm>
              <a:off x="1429" y="2296"/>
              <a:ext cx="52" cy="4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18" name="Flash Movie" r:id="rId4" imgW="209520" imgH="1974960" progId="">
                      <p:embed/>
                    </p:oleObj>
                  </mc:Choice>
                  <mc:Fallback>
                    <p:oleObj name="Flash Movie" r:id="rId4" imgW="209520" imgH="1974960" progId="">
                      <p:embed/>
                      <p:pic>
                        <p:nvPicPr>
                          <p:cNvPr id="0" name="Picture 14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29" y="2296"/>
                            <a:ext cx="52" cy="4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5" name="Text Box 15"/>
              <p:cNvSpPr txBox="1">
                <a:spLocks noChangeArrowheads="1"/>
              </p:cNvSpPr>
              <p:nvPr/>
            </p:nvSpPr>
            <p:spPr bwMode="auto">
              <a:xfrm>
                <a:off x="1481" y="2507"/>
                <a:ext cx="36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 5</a:t>
                </a:r>
                <a:endParaRPr lang="es-ES" altLang="es-CL" sz="2000" u="none" baseline="30000"/>
              </a:p>
            </p:txBody>
          </p:sp>
          <p:graphicFrame>
            <p:nvGraphicFramePr>
              <p:cNvPr id="26" name="Object 5"/>
              <p:cNvGraphicFramePr>
                <a:graphicFrameLocks noChangeAspect="1"/>
              </p:cNvGraphicFramePr>
              <p:nvPr/>
            </p:nvGraphicFramePr>
            <p:xfrm>
              <a:off x="1742" y="2287"/>
              <a:ext cx="57" cy="5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19" name="Flash Movie" r:id="rId6" imgW="222120" imgH="1974960" progId="">
                      <p:embed/>
                    </p:oleObj>
                  </mc:Choice>
                  <mc:Fallback>
                    <p:oleObj name="Flash Movie" r:id="rId6" imgW="222120" imgH="1974960" progId="">
                      <p:embed/>
                      <p:pic>
                        <p:nvPicPr>
                          <p:cNvPr id="0" name="Picture 14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42" y="2287"/>
                            <a:ext cx="57" cy="5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7" name="Text Box 17"/>
              <p:cNvSpPr txBox="1">
                <a:spLocks noChangeArrowheads="1"/>
              </p:cNvSpPr>
              <p:nvPr/>
            </p:nvSpPr>
            <p:spPr bwMode="auto">
              <a:xfrm>
                <a:off x="1754" y="2175"/>
                <a:ext cx="27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1600" u="none"/>
                  <a:t>4</a:t>
                </a:r>
                <a:endParaRPr lang="es-ES" altLang="es-CL" sz="1600" u="none"/>
              </a:p>
            </p:txBody>
          </p:sp>
          <p:sp>
            <p:nvSpPr>
              <p:cNvPr id="28" name="Text Box 18"/>
              <p:cNvSpPr txBox="1">
                <a:spLocks noChangeArrowheads="1"/>
              </p:cNvSpPr>
              <p:nvPr/>
            </p:nvSpPr>
            <p:spPr bwMode="auto">
              <a:xfrm>
                <a:off x="1882" y="2409"/>
                <a:ext cx="2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>
                    <a:latin typeface="+mj-lt"/>
                  </a:rPr>
                  <a:t>=</a:t>
                </a:r>
                <a:endParaRPr lang="es-ES" sz="2000" u="none">
                  <a:latin typeface="+mj-lt"/>
                </a:endParaRPr>
              </a:p>
            </p:txBody>
          </p:sp>
        </p:grpSp>
      </p:grpSp>
      <p:grpSp>
        <p:nvGrpSpPr>
          <p:cNvPr id="29" name="Group 82"/>
          <p:cNvGrpSpPr>
            <a:grpSpLocks/>
          </p:cNvGrpSpPr>
          <p:nvPr/>
        </p:nvGrpSpPr>
        <p:grpSpPr bwMode="auto">
          <a:xfrm>
            <a:off x="1649413" y="4341813"/>
            <a:ext cx="3246437" cy="822325"/>
            <a:chOff x="1066" y="3113"/>
            <a:chExt cx="2045" cy="518"/>
          </a:xfrm>
        </p:grpSpPr>
        <p:grpSp>
          <p:nvGrpSpPr>
            <p:cNvPr id="30" name="Group 28"/>
            <p:cNvGrpSpPr>
              <a:grpSpLocks/>
            </p:cNvGrpSpPr>
            <p:nvPr/>
          </p:nvGrpSpPr>
          <p:grpSpPr bwMode="auto">
            <a:xfrm>
              <a:off x="1066" y="3113"/>
              <a:ext cx="649" cy="506"/>
              <a:chOff x="2776" y="2296"/>
              <a:chExt cx="649" cy="506"/>
            </a:xfrm>
          </p:grpSpPr>
          <p:sp>
            <p:nvSpPr>
              <p:cNvPr id="45" name="Text Box 29"/>
              <p:cNvSpPr txBox="1">
                <a:spLocks noChangeArrowheads="1"/>
              </p:cNvSpPr>
              <p:nvPr/>
            </p:nvSpPr>
            <p:spPr bwMode="auto">
              <a:xfrm>
                <a:off x="2821" y="2296"/>
                <a:ext cx="5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(– 3)</a:t>
                </a:r>
                <a:r>
                  <a:rPr lang="es-MX" altLang="es-CL" sz="2000" baseline="30000"/>
                  <a:t> </a:t>
                </a:r>
                <a:endParaRPr lang="es-ES" altLang="es-CL" sz="2000" baseline="30000"/>
              </a:p>
            </p:txBody>
          </p:sp>
          <p:sp>
            <p:nvSpPr>
              <p:cNvPr id="46" name="Text Box 31"/>
              <p:cNvSpPr txBox="1">
                <a:spLocks noChangeArrowheads="1"/>
              </p:cNvSpPr>
              <p:nvPr/>
            </p:nvSpPr>
            <p:spPr bwMode="auto">
              <a:xfrm>
                <a:off x="2776" y="2552"/>
                <a:ext cx="58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    5</a:t>
                </a:r>
                <a:endParaRPr lang="es-ES" altLang="es-CL" sz="2000" u="none" baseline="30000"/>
              </a:p>
            </p:txBody>
          </p:sp>
          <p:sp>
            <p:nvSpPr>
              <p:cNvPr id="47" name="Line 32"/>
              <p:cNvSpPr>
                <a:spLocks noChangeShapeType="1"/>
              </p:cNvSpPr>
              <p:nvPr/>
            </p:nvSpPr>
            <p:spPr bwMode="auto">
              <a:xfrm>
                <a:off x="2925" y="2541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CL" sz="2000">
                  <a:latin typeface="+mj-lt"/>
                </a:endParaRPr>
              </a:p>
            </p:txBody>
          </p:sp>
          <p:sp>
            <p:nvSpPr>
              <p:cNvPr id="48" name="Text Box 33"/>
              <p:cNvSpPr txBox="1">
                <a:spLocks noChangeArrowheads="1"/>
              </p:cNvSpPr>
              <p:nvPr/>
            </p:nvSpPr>
            <p:spPr bwMode="auto">
              <a:xfrm>
                <a:off x="3198" y="2450"/>
                <a:ext cx="227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1200" u="none" dirty="0">
                    <a:latin typeface="+mj-lt"/>
                  </a:rPr>
                  <a:t>•</a:t>
                </a:r>
                <a:endParaRPr lang="es-ES" sz="1200" u="none" dirty="0">
                  <a:latin typeface="+mj-lt"/>
                </a:endParaRPr>
              </a:p>
            </p:txBody>
          </p:sp>
        </p:grpSp>
        <p:grpSp>
          <p:nvGrpSpPr>
            <p:cNvPr id="31" name="Group 28"/>
            <p:cNvGrpSpPr>
              <a:grpSpLocks/>
            </p:cNvGrpSpPr>
            <p:nvPr/>
          </p:nvGrpSpPr>
          <p:grpSpPr bwMode="auto">
            <a:xfrm>
              <a:off x="1542" y="3117"/>
              <a:ext cx="649" cy="506"/>
              <a:chOff x="2776" y="2296"/>
              <a:chExt cx="649" cy="506"/>
            </a:xfrm>
          </p:grpSpPr>
          <p:sp>
            <p:nvSpPr>
              <p:cNvPr id="41" name="Text Box 29"/>
              <p:cNvSpPr txBox="1">
                <a:spLocks noChangeArrowheads="1"/>
              </p:cNvSpPr>
              <p:nvPr/>
            </p:nvSpPr>
            <p:spPr bwMode="auto">
              <a:xfrm>
                <a:off x="2821" y="2296"/>
                <a:ext cx="5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(– 3)</a:t>
                </a:r>
                <a:r>
                  <a:rPr lang="es-MX" altLang="es-CL" sz="2000" baseline="30000"/>
                  <a:t> </a:t>
                </a:r>
                <a:endParaRPr lang="es-ES" altLang="es-CL" sz="2000" baseline="30000"/>
              </a:p>
            </p:txBody>
          </p:sp>
          <p:sp>
            <p:nvSpPr>
              <p:cNvPr id="42" name="Text Box 31"/>
              <p:cNvSpPr txBox="1">
                <a:spLocks noChangeArrowheads="1"/>
              </p:cNvSpPr>
              <p:nvPr/>
            </p:nvSpPr>
            <p:spPr bwMode="auto">
              <a:xfrm>
                <a:off x="2776" y="2552"/>
                <a:ext cx="58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    5</a:t>
                </a:r>
                <a:endParaRPr lang="es-ES" altLang="es-CL" sz="2000" u="none" baseline="30000"/>
              </a:p>
            </p:txBody>
          </p:sp>
          <p:sp>
            <p:nvSpPr>
              <p:cNvPr id="43" name="Line 32"/>
              <p:cNvSpPr>
                <a:spLocks noChangeShapeType="1"/>
              </p:cNvSpPr>
              <p:nvPr/>
            </p:nvSpPr>
            <p:spPr bwMode="auto">
              <a:xfrm>
                <a:off x="2925" y="2541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CL" sz="2000">
                  <a:latin typeface="+mj-lt"/>
                </a:endParaRPr>
              </a:p>
            </p:txBody>
          </p:sp>
          <p:sp>
            <p:nvSpPr>
              <p:cNvPr id="44" name="Text Box 33"/>
              <p:cNvSpPr txBox="1">
                <a:spLocks noChangeArrowheads="1"/>
              </p:cNvSpPr>
              <p:nvPr/>
            </p:nvSpPr>
            <p:spPr bwMode="auto">
              <a:xfrm>
                <a:off x="3198" y="2450"/>
                <a:ext cx="227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1200" u="none" dirty="0">
                    <a:latin typeface="+mj-lt"/>
                  </a:rPr>
                  <a:t>•</a:t>
                </a:r>
                <a:endParaRPr lang="es-ES" sz="1200" u="none" dirty="0">
                  <a:latin typeface="+mj-lt"/>
                </a:endParaRPr>
              </a:p>
            </p:txBody>
          </p:sp>
        </p:grpSp>
        <p:grpSp>
          <p:nvGrpSpPr>
            <p:cNvPr id="32" name="Group 28"/>
            <p:cNvGrpSpPr>
              <a:grpSpLocks/>
            </p:cNvGrpSpPr>
            <p:nvPr/>
          </p:nvGrpSpPr>
          <p:grpSpPr bwMode="auto">
            <a:xfrm>
              <a:off x="2010" y="3116"/>
              <a:ext cx="649" cy="506"/>
              <a:chOff x="2776" y="2296"/>
              <a:chExt cx="649" cy="506"/>
            </a:xfrm>
          </p:grpSpPr>
          <p:sp>
            <p:nvSpPr>
              <p:cNvPr id="37" name="Text Box 29"/>
              <p:cNvSpPr txBox="1">
                <a:spLocks noChangeArrowheads="1"/>
              </p:cNvSpPr>
              <p:nvPr/>
            </p:nvSpPr>
            <p:spPr bwMode="auto">
              <a:xfrm>
                <a:off x="2821" y="2296"/>
                <a:ext cx="5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(– 3)</a:t>
                </a:r>
                <a:r>
                  <a:rPr lang="es-MX" altLang="es-CL" sz="2000" baseline="30000"/>
                  <a:t> </a:t>
                </a:r>
                <a:endParaRPr lang="es-ES" altLang="es-CL" sz="2000" baseline="30000"/>
              </a:p>
            </p:txBody>
          </p:sp>
          <p:sp>
            <p:nvSpPr>
              <p:cNvPr id="38" name="Text Box 31"/>
              <p:cNvSpPr txBox="1">
                <a:spLocks noChangeArrowheads="1"/>
              </p:cNvSpPr>
              <p:nvPr/>
            </p:nvSpPr>
            <p:spPr bwMode="auto">
              <a:xfrm>
                <a:off x="2776" y="2552"/>
                <a:ext cx="58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    5</a:t>
                </a:r>
                <a:endParaRPr lang="es-ES" altLang="es-CL" sz="2000" u="none" baseline="30000"/>
              </a:p>
            </p:txBody>
          </p:sp>
          <p:sp>
            <p:nvSpPr>
              <p:cNvPr id="39" name="Line 32"/>
              <p:cNvSpPr>
                <a:spLocks noChangeShapeType="1"/>
              </p:cNvSpPr>
              <p:nvPr/>
            </p:nvSpPr>
            <p:spPr bwMode="auto">
              <a:xfrm>
                <a:off x="2925" y="2541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CL" sz="2000">
                  <a:latin typeface="+mj-lt"/>
                </a:endParaRPr>
              </a:p>
            </p:txBody>
          </p:sp>
          <p:sp>
            <p:nvSpPr>
              <p:cNvPr id="40" name="Text Box 33"/>
              <p:cNvSpPr txBox="1">
                <a:spLocks noChangeArrowheads="1"/>
              </p:cNvSpPr>
              <p:nvPr/>
            </p:nvSpPr>
            <p:spPr bwMode="auto">
              <a:xfrm>
                <a:off x="3198" y="2450"/>
                <a:ext cx="227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1200" u="none" dirty="0">
                    <a:latin typeface="+mj-lt"/>
                  </a:rPr>
                  <a:t>•</a:t>
                </a:r>
                <a:endParaRPr lang="es-ES" sz="1200" u="none" dirty="0">
                  <a:latin typeface="+mj-lt"/>
                </a:endParaRPr>
              </a:p>
            </p:txBody>
          </p:sp>
        </p:grpSp>
        <p:sp>
          <p:nvSpPr>
            <p:cNvPr id="33" name="Text Box 29"/>
            <p:cNvSpPr txBox="1">
              <a:spLocks noChangeArrowheads="1"/>
            </p:cNvSpPr>
            <p:nvPr/>
          </p:nvSpPr>
          <p:spPr bwMode="auto">
            <a:xfrm>
              <a:off x="2532" y="3125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(– 3)</a:t>
              </a:r>
              <a:r>
                <a:rPr lang="es-MX" altLang="es-CL" sz="2000" baseline="30000"/>
                <a:t> </a:t>
              </a:r>
              <a:endParaRPr lang="es-ES" altLang="es-CL" sz="2000" baseline="30000"/>
            </a:p>
          </p:txBody>
        </p:sp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2487" y="3381"/>
              <a:ext cx="58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    5</a:t>
              </a:r>
              <a:endParaRPr lang="es-ES" altLang="es-CL" sz="2000" u="none" baseline="30000"/>
            </a:p>
          </p:txBody>
        </p:sp>
        <p:sp>
          <p:nvSpPr>
            <p:cNvPr id="35" name="Line 32"/>
            <p:cNvSpPr>
              <a:spLocks noChangeShapeType="1"/>
            </p:cNvSpPr>
            <p:nvPr/>
          </p:nvSpPr>
          <p:spPr bwMode="auto">
            <a:xfrm>
              <a:off x="2636" y="3370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CL" sz="2000">
                <a:latin typeface="+mj-lt"/>
              </a:endParaRPr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2884" y="3261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 dirty="0">
                  <a:latin typeface="+mj-lt"/>
                </a:rPr>
                <a:t>=</a:t>
              </a:r>
              <a:endParaRPr lang="es-ES" sz="2000" u="none" dirty="0">
                <a:latin typeface="+mj-lt"/>
              </a:endParaRPr>
            </a:p>
          </p:txBody>
        </p:sp>
      </p:grpSp>
      <p:grpSp>
        <p:nvGrpSpPr>
          <p:cNvPr id="49" name="Group 28"/>
          <p:cNvGrpSpPr>
            <a:grpSpLocks/>
          </p:cNvGrpSpPr>
          <p:nvPr/>
        </p:nvGrpSpPr>
        <p:grpSpPr bwMode="auto">
          <a:xfrm>
            <a:off x="4735513" y="4376738"/>
            <a:ext cx="887412" cy="803275"/>
            <a:chOff x="2776" y="2296"/>
            <a:chExt cx="589" cy="506"/>
          </a:xfrm>
        </p:grpSpPr>
        <p:sp>
          <p:nvSpPr>
            <p:cNvPr id="50" name="Text Box 29"/>
            <p:cNvSpPr txBox="1">
              <a:spLocks noChangeArrowheads="1"/>
            </p:cNvSpPr>
            <p:nvPr/>
          </p:nvSpPr>
          <p:spPr bwMode="auto">
            <a:xfrm>
              <a:off x="2821" y="2296"/>
              <a:ext cx="4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  81</a:t>
              </a:r>
              <a:r>
                <a:rPr lang="es-MX" altLang="es-CL" sz="2000" baseline="30000"/>
                <a:t> </a:t>
              </a:r>
              <a:endParaRPr lang="es-ES" altLang="es-CL" sz="2000" baseline="30000"/>
            </a:p>
          </p:txBody>
        </p:sp>
        <p:sp>
          <p:nvSpPr>
            <p:cNvPr id="51" name="Text Box 31"/>
            <p:cNvSpPr txBox="1">
              <a:spLocks noChangeArrowheads="1"/>
            </p:cNvSpPr>
            <p:nvPr/>
          </p:nvSpPr>
          <p:spPr bwMode="auto">
            <a:xfrm>
              <a:off x="2776" y="2552"/>
              <a:ext cx="58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  625</a:t>
              </a:r>
              <a:endParaRPr lang="es-ES" altLang="es-CL" sz="2000" u="none" baseline="30000"/>
            </a:p>
          </p:txBody>
        </p:sp>
        <p:sp>
          <p:nvSpPr>
            <p:cNvPr id="52" name="Line 32"/>
            <p:cNvSpPr>
              <a:spLocks noChangeShapeType="1"/>
            </p:cNvSpPr>
            <p:nvPr/>
          </p:nvSpPr>
          <p:spPr bwMode="auto">
            <a:xfrm>
              <a:off x="2966" y="2541"/>
              <a:ext cx="2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CL" sz="2000">
                <a:latin typeface="+mj-lt"/>
              </a:endParaRPr>
            </a:p>
          </p:txBody>
        </p:sp>
      </p:grpSp>
      <p:sp>
        <p:nvSpPr>
          <p:cNvPr id="55" name="54 Marcador de contenido"/>
          <p:cNvSpPr>
            <a:spLocks noGrp="1"/>
          </p:cNvSpPr>
          <p:nvPr>
            <p:ph sz="half" idx="2"/>
          </p:nvPr>
        </p:nvSpPr>
        <p:spPr>
          <a:xfrm>
            <a:off x="5883965" y="1219200"/>
            <a:ext cx="5923722" cy="4822162"/>
          </a:xfrm>
        </p:spPr>
        <p:txBody>
          <a:bodyPr/>
          <a:lstStyle/>
          <a:p>
            <a:pPr>
              <a:buNone/>
            </a:pPr>
            <a:r>
              <a:rPr lang="es-MX" altLang="es-CL" sz="2000" b="1" dirty="0" smtClean="0">
                <a:solidFill>
                  <a:srgbClr val="99CC00"/>
                </a:solidFill>
                <a:latin typeface="Arial" pitchFamily="34" charset="0"/>
                <a:cs typeface="Arial" pitchFamily="34" charset="0"/>
              </a:rPr>
              <a:t>- Potencias con exponente impar</a:t>
            </a:r>
          </a:p>
          <a:p>
            <a:pPr marL="342900" lvl="1" indent="-342900">
              <a:buNone/>
            </a:pPr>
            <a:r>
              <a:rPr lang="es-MX" sz="2000" dirty="0" smtClean="0">
                <a:latin typeface="Arial" charset="0"/>
              </a:rPr>
              <a:t>     Las potencias que tienen exponente impar, son positivas si su base es positiva y negativas si su base es negativa.</a:t>
            </a:r>
            <a:endParaRPr lang="es-ES" sz="2000" dirty="0" smtClean="0">
              <a:latin typeface="Arial" charset="0"/>
            </a:endParaRPr>
          </a:p>
          <a:p>
            <a:pPr>
              <a:buNone/>
            </a:pPr>
            <a:endParaRPr lang="es-MX" altLang="es-CL" sz="2000" b="1" dirty="0" smtClean="0">
              <a:solidFill>
                <a:srgbClr val="99CC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CL" dirty="0"/>
          </a:p>
        </p:txBody>
      </p:sp>
      <p:grpSp>
        <p:nvGrpSpPr>
          <p:cNvPr id="56" name="Group 10"/>
          <p:cNvGrpSpPr>
            <a:grpSpLocks/>
          </p:cNvGrpSpPr>
          <p:nvPr/>
        </p:nvGrpSpPr>
        <p:grpSpPr bwMode="auto">
          <a:xfrm>
            <a:off x="6442944" y="3988733"/>
            <a:ext cx="1584325" cy="984250"/>
            <a:chOff x="1111" y="2175"/>
            <a:chExt cx="998" cy="620"/>
          </a:xfrm>
        </p:grpSpPr>
        <p:sp>
          <p:nvSpPr>
            <p:cNvPr id="57" name="Text Box 11"/>
            <p:cNvSpPr txBox="1">
              <a:spLocks noChangeArrowheads="1"/>
            </p:cNvSpPr>
            <p:nvPr/>
          </p:nvSpPr>
          <p:spPr bwMode="auto">
            <a:xfrm>
              <a:off x="1111" y="2364"/>
              <a:ext cx="9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>
                  <a:latin typeface="+mj-lt"/>
                </a:rPr>
                <a:t>2)</a:t>
              </a:r>
              <a:endParaRPr lang="es-ES" sz="2000" u="none" baseline="30000">
                <a:latin typeface="+mj-lt"/>
              </a:endParaRPr>
            </a:p>
          </p:txBody>
        </p:sp>
        <p:grpSp>
          <p:nvGrpSpPr>
            <p:cNvPr id="58" name="Group 12"/>
            <p:cNvGrpSpPr>
              <a:grpSpLocks/>
            </p:cNvGrpSpPr>
            <p:nvPr/>
          </p:nvGrpSpPr>
          <p:grpSpPr bwMode="auto">
            <a:xfrm>
              <a:off x="1429" y="2175"/>
              <a:ext cx="680" cy="620"/>
              <a:chOff x="1429" y="2175"/>
              <a:chExt cx="680" cy="620"/>
            </a:xfrm>
          </p:grpSpPr>
          <p:sp>
            <p:nvSpPr>
              <p:cNvPr id="59" name="Text Box 13"/>
              <p:cNvSpPr txBox="1">
                <a:spLocks noChangeArrowheads="1"/>
              </p:cNvSpPr>
              <p:nvPr/>
            </p:nvSpPr>
            <p:spPr bwMode="auto">
              <a:xfrm>
                <a:off x="1481" y="2296"/>
                <a:ext cx="50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dirty="0">
                    <a:latin typeface="+mj-lt"/>
                  </a:rPr>
                  <a:t>– 2</a:t>
                </a:r>
                <a:r>
                  <a:rPr lang="es-MX" sz="2000" baseline="30000" dirty="0">
                    <a:latin typeface="+mj-lt"/>
                  </a:rPr>
                  <a:t> </a:t>
                </a:r>
                <a:endParaRPr lang="es-ES" sz="2000" baseline="30000" dirty="0">
                  <a:latin typeface="+mj-lt"/>
                </a:endParaRPr>
              </a:p>
            </p:txBody>
          </p:sp>
          <p:graphicFrame>
            <p:nvGraphicFramePr>
              <p:cNvPr id="60" name="Object 4"/>
              <p:cNvGraphicFramePr>
                <a:graphicFrameLocks noChangeAspect="1"/>
              </p:cNvGraphicFramePr>
              <p:nvPr/>
            </p:nvGraphicFramePr>
            <p:xfrm>
              <a:off x="1429" y="2296"/>
              <a:ext cx="52" cy="4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20" name="Flash Movie" r:id="rId8" imgW="209520" imgH="1974960" progId="">
                      <p:embed/>
                    </p:oleObj>
                  </mc:Choice>
                  <mc:Fallback>
                    <p:oleObj name="Flash Movie" r:id="rId8" imgW="209520" imgH="1974960" progId="">
                      <p:embed/>
                      <p:pic>
                        <p:nvPicPr>
                          <p:cNvPr id="0" name="Picture 14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29" y="2296"/>
                            <a:ext cx="52" cy="4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" name="Text Box 15"/>
              <p:cNvSpPr txBox="1">
                <a:spLocks noChangeArrowheads="1"/>
              </p:cNvSpPr>
              <p:nvPr/>
            </p:nvSpPr>
            <p:spPr bwMode="auto">
              <a:xfrm>
                <a:off x="1481" y="2507"/>
                <a:ext cx="36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 dirty="0">
                    <a:latin typeface="+mj-lt"/>
                  </a:rPr>
                  <a:t> 3</a:t>
                </a:r>
                <a:endParaRPr lang="es-ES" sz="2000" u="none" baseline="30000" dirty="0">
                  <a:latin typeface="+mj-lt"/>
                </a:endParaRPr>
              </a:p>
            </p:txBody>
          </p:sp>
          <p:graphicFrame>
            <p:nvGraphicFramePr>
              <p:cNvPr id="62" name="Object 5"/>
              <p:cNvGraphicFramePr>
                <a:graphicFrameLocks noChangeAspect="1"/>
              </p:cNvGraphicFramePr>
              <p:nvPr/>
            </p:nvGraphicFramePr>
            <p:xfrm>
              <a:off x="1742" y="2287"/>
              <a:ext cx="57" cy="5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221" name="Flash Movie" r:id="rId9" imgW="222120" imgH="1974960" progId="">
                      <p:embed/>
                    </p:oleObj>
                  </mc:Choice>
                  <mc:Fallback>
                    <p:oleObj name="Flash Movie" r:id="rId9" imgW="222120" imgH="1974960" progId="">
                      <p:embed/>
                      <p:pic>
                        <p:nvPicPr>
                          <p:cNvPr id="0" name="Picture 14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42" y="2287"/>
                            <a:ext cx="57" cy="5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3" name="Text Box 17"/>
              <p:cNvSpPr txBox="1">
                <a:spLocks noChangeArrowheads="1"/>
              </p:cNvSpPr>
              <p:nvPr/>
            </p:nvSpPr>
            <p:spPr bwMode="auto">
              <a:xfrm>
                <a:off x="1754" y="2175"/>
                <a:ext cx="27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1600" u="none" dirty="0">
                    <a:latin typeface="+mj-lt"/>
                  </a:rPr>
                  <a:t>5</a:t>
                </a:r>
                <a:endParaRPr lang="es-ES" sz="1600" u="none" dirty="0">
                  <a:latin typeface="+mj-lt"/>
                </a:endParaRPr>
              </a:p>
            </p:txBody>
          </p:sp>
          <p:sp>
            <p:nvSpPr>
              <p:cNvPr id="64" name="Text Box 18"/>
              <p:cNvSpPr txBox="1">
                <a:spLocks noChangeArrowheads="1"/>
              </p:cNvSpPr>
              <p:nvPr/>
            </p:nvSpPr>
            <p:spPr bwMode="auto">
              <a:xfrm>
                <a:off x="1882" y="2409"/>
                <a:ext cx="2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>
                    <a:latin typeface="+mj-lt"/>
                  </a:rPr>
                  <a:t>=</a:t>
                </a:r>
                <a:endParaRPr lang="es-ES" sz="2000" u="none">
                  <a:latin typeface="+mj-lt"/>
                </a:endParaRPr>
              </a:p>
            </p:txBody>
          </p:sp>
        </p:grpSp>
      </p:grpSp>
      <p:grpSp>
        <p:nvGrpSpPr>
          <p:cNvPr id="74" name="123 Grupo"/>
          <p:cNvGrpSpPr>
            <a:grpSpLocks/>
          </p:cNvGrpSpPr>
          <p:nvPr/>
        </p:nvGrpSpPr>
        <p:grpSpPr bwMode="auto">
          <a:xfrm>
            <a:off x="7904715" y="4180922"/>
            <a:ext cx="4003675" cy="825500"/>
            <a:chOff x="1643042" y="4194189"/>
            <a:chExt cx="4003701" cy="825947"/>
          </a:xfrm>
        </p:grpSpPr>
        <p:grpSp>
          <p:nvGrpSpPr>
            <p:cNvPr id="75" name="Group 28"/>
            <p:cNvGrpSpPr>
              <a:grpSpLocks/>
            </p:cNvGrpSpPr>
            <p:nvPr/>
          </p:nvGrpSpPr>
          <p:grpSpPr bwMode="auto">
            <a:xfrm>
              <a:off x="1643042" y="4194189"/>
              <a:ext cx="1030288" cy="806450"/>
              <a:chOff x="2776" y="2296"/>
              <a:chExt cx="649" cy="508"/>
            </a:xfrm>
          </p:grpSpPr>
          <p:sp>
            <p:nvSpPr>
              <p:cNvPr id="96" name="Text Box 29"/>
              <p:cNvSpPr txBox="1">
                <a:spLocks noChangeArrowheads="1"/>
              </p:cNvSpPr>
              <p:nvPr/>
            </p:nvSpPr>
            <p:spPr bwMode="auto">
              <a:xfrm>
                <a:off x="2821" y="2296"/>
                <a:ext cx="50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 dirty="0">
                    <a:latin typeface="+mj-lt"/>
                  </a:rPr>
                  <a:t>(– 2)</a:t>
                </a:r>
                <a:r>
                  <a:rPr lang="es-MX" sz="2000" baseline="30000" dirty="0">
                    <a:latin typeface="+mj-lt"/>
                  </a:rPr>
                  <a:t> </a:t>
                </a:r>
                <a:endParaRPr lang="es-ES" sz="2000" baseline="30000" dirty="0">
                  <a:latin typeface="+mj-lt"/>
                </a:endParaRPr>
              </a:p>
            </p:txBody>
          </p:sp>
          <p:sp>
            <p:nvSpPr>
              <p:cNvPr id="97" name="Text Box 31"/>
              <p:cNvSpPr txBox="1">
                <a:spLocks noChangeArrowheads="1"/>
              </p:cNvSpPr>
              <p:nvPr/>
            </p:nvSpPr>
            <p:spPr bwMode="auto">
              <a:xfrm>
                <a:off x="2776" y="2552"/>
                <a:ext cx="58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 dirty="0">
                    <a:latin typeface="+mj-lt"/>
                  </a:rPr>
                  <a:t>    3</a:t>
                </a:r>
                <a:endParaRPr lang="es-ES" sz="2000" u="none" baseline="30000" dirty="0">
                  <a:latin typeface="+mj-lt"/>
                </a:endParaRPr>
              </a:p>
            </p:txBody>
          </p:sp>
          <p:sp>
            <p:nvSpPr>
              <p:cNvPr id="98" name="Line 32"/>
              <p:cNvSpPr>
                <a:spLocks noChangeShapeType="1"/>
              </p:cNvSpPr>
              <p:nvPr/>
            </p:nvSpPr>
            <p:spPr bwMode="auto">
              <a:xfrm>
                <a:off x="2925" y="2541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CL" sz="2000">
                  <a:latin typeface="+mj-lt"/>
                </a:endParaRPr>
              </a:p>
            </p:txBody>
          </p:sp>
          <p:sp>
            <p:nvSpPr>
              <p:cNvPr id="99" name="Text Box 33"/>
              <p:cNvSpPr txBox="1">
                <a:spLocks noChangeArrowheads="1"/>
              </p:cNvSpPr>
              <p:nvPr/>
            </p:nvSpPr>
            <p:spPr bwMode="auto">
              <a:xfrm>
                <a:off x="3198" y="2450"/>
                <a:ext cx="227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1200" u="none" dirty="0">
                    <a:latin typeface="+mj-lt"/>
                  </a:rPr>
                  <a:t>•</a:t>
                </a:r>
                <a:endParaRPr lang="es-ES" sz="1200" u="none" dirty="0">
                  <a:latin typeface="+mj-lt"/>
                </a:endParaRPr>
              </a:p>
            </p:txBody>
          </p:sp>
        </p:grpSp>
        <p:grpSp>
          <p:nvGrpSpPr>
            <p:cNvPr id="76" name="Group 28"/>
            <p:cNvGrpSpPr>
              <a:grpSpLocks/>
            </p:cNvGrpSpPr>
            <p:nvPr/>
          </p:nvGrpSpPr>
          <p:grpSpPr bwMode="auto">
            <a:xfrm>
              <a:off x="2398704" y="4200304"/>
              <a:ext cx="1030288" cy="806450"/>
              <a:chOff x="2776" y="2296"/>
              <a:chExt cx="649" cy="508"/>
            </a:xfrm>
          </p:grpSpPr>
          <p:sp>
            <p:nvSpPr>
              <p:cNvPr id="92" name="Text Box 29"/>
              <p:cNvSpPr txBox="1">
                <a:spLocks noChangeArrowheads="1"/>
              </p:cNvSpPr>
              <p:nvPr/>
            </p:nvSpPr>
            <p:spPr bwMode="auto">
              <a:xfrm>
                <a:off x="2821" y="2296"/>
                <a:ext cx="50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 dirty="0">
                    <a:latin typeface="+mj-lt"/>
                  </a:rPr>
                  <a:t>(– 2)</a:t>
                </a:r>
                <a:r>
                  <a:rPr lang="es-MX" sz="2000" baseline="30000" dirty="0">
                    <a:latin typeface="+mj-lt"/>
                  </a:rPr>
                  <a:t> </a:t>
                </a:r>
                <a:endParaRPr lang="es-ES" sz="2000" baseline="30000" dirty="0">
                  <a:latin typeface="+mj-lt"/>
                </a:endParaRPr>
              </a:p>
            </p:txBody>
          </p:sp>
          <p:sp>
            <p:nvSpPr>
              <p:cNvPr id="93" name="Text Box 31"/>
              <p:cNvSpPr txBox="1">
                <a:spLocks noChangeArrowheads="1"/>
              </p:cNvSpPr>
              <p:nvPr/>
            </p:nvSpPr>
            <p:spPr bwMode="auto">
              <a:xfrm>
                <a:off x="2776" y="2552"/>
                <a:ext cx="58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 dirty="0">
                    <a:latin typeface="+mj-lt"/>
                  </a:rPr>
                  <a:t>    3</a:t>
                </a:r>
                <a:endParaRPr lang="es-ES" sz="2000" u="none" baseline="30000" dirty="0">
                  <a:latin typeface="+mj-lt"/>
                </a:endParaRPr>
              </a:p>
            </p:txBody>
          </p:sp>
          <p:sp>
            <p:nvSpPr>
              <p:cNvPr id="94" name="Line 32"/>
              <p:cNvSpPr>
                <a:spLocks noChangeShapeType="1"/>
              </p:cNvSpPr>
              <p:nvPr/>
            </p:nvSpPr>
            <p:spPr bwMode="auto">
              <a:xfrm>
                <a:off x="2925" y="2541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CL" sz="2000">
                  <a:latin typeface="+mj-lt"/>
                </a:endParaRPr>
              </a:p>
            </p:txBody>
          </p:sp>
          <p:sp>
            <p:nvSpPr>
              <p:cNvPr id="95" name="Text Box 33"/>
              <p:cNvSpPr txBox="1">
                <a:spLocks noChangeArrowheads="1"/>
              </p:cNvSpPr>
              <p:nvPr/>
            </p:nvSpPr>
            <p:spPr bwMode="auto">
              <a:xfrm>
                <a:off x="3198" y="2450"/>
                <a:ext cx="227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1200" u="none" dirty="0">
                    <a:latin typeface="+mj-lt"/>
                  </a:rPr>
                  <a:t>•</a:t>
                </a:r>
                <a:endParaRPr lang="es-ES" sz="1200" u="none" dirty="0">
                  <a:latin typeface="+mj-lt"/>
                </a:endParaRPr>
              </a:p>
            </p:txBody>
          </p:sp>
        </p:grpSp>
        <p:grpSp>
          <p:nvGrpSpPr>
            <p:cNvPr id="77" name="Group 28"/>
            <p:cNvGrpSpPr>
              <a:grpSpLocks/>
            </p:cNvGrpSpPr>
            <p:nvPr/>
          </p:nvGrpSpPr>
          <p:grpSpPr bwMode="auto">
            <a:xfrm>
              <a:off x="3142112" y="4199172"/>
              <a:ext cx="1030288" cy="806450"/>
              <a:chOff x="2776" y="2296"/>
              <a:chExt cx="649" cy="508"/>
            </a:xfrm>
          </p:grpSpPr>
          <p:sp>
            <p:nvSpPr>
              <p:cNvPr id="88" name="Text Box 29"/>
              <p:cNvSpPr txBox="1">
                <a:spLocks noChangeArrowheads="1"/>
              </p:cNvSpPr>
              <p:nvPr/>
            </p:nvSpPr>
            <p:spPr bwMode="auto">
              <a:xfrm>
                <a:off x="2821" y="2296"/>
                <a:ext cx="50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 dirty="0">
                    <a:latin typeface="+mj-lt"/>
                  </a:rPr>
                  <a:t>(– 2)</a:t>
                </a:r>
                <a:r>
                  <a:rPr lang="es-MX" sz="2000" baseline="30000" dirty="0">
                    <a:latin typeface="+mj-lt"/>
                  </a:rPr>
                  <a:t> </a:t>
                </a:r>
                <a:endParaRPr lang="es-ES" sz="2000" baseline="30000" dirty="0">
                  <a:latin typeface="+mj-lt"/>
                </a:endParaRPr>
              </a:p>
            </p:txBody>
          </p:sp>
          <p:sp>
            <p:nvSpPr>
              <p:cNvPr id="89" name="Text Box 31"/>
              <p:cNvSpPr txBox="1">
                <a:spLocks noChangeArrowheads="1"/>
              </p:cNvSpPr>
              <p:nvPr/>
            </p:nvSpPr>
            <p:spPr bwMode="auto">
              <a:xfrm>
                <a:off x="2776" y="2552"/>
                <a:ext cx="58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 dirty="0">
                    <a:latin typeface="+mj-lt"/>
                  </a:rPr>
                  <a:t>    3</a:t>
                </a:r>
                <a:endParaRPr lang="es-ES" sz="2000" u="none" baseline="30000" dirty="0">
                  <a:latin typeface="+mj-lt"/>
                </a:endParaRPr>
              </a:p>
            </p:txBody>
          </p:sp>
          <p:sp>
            <p:nvSpPr>
              <p:cNvPr id="90" name="Line 32"/>
              <p:cNvSpPr>
                <a:spLocks noChangeShapeType="1"/>
              </p:cNvSpPr>
              <p:nvPr/>
            </p:nvSpPr>
            <p:spPr bwMode="auto">
              <a:xfrm>
                <a:off x="2925" y="2541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CL" sz="2000">
                  <a:latin typeface="+mj-lt"/>
                </a:endParaRPr>
              </a:p>
            </p:txBody>
          </p:sp>
          <p:sp>
            <p:nvSpPr>
              <p:cNvPr id="91" name="Text Box 33"/>
              <p:cNvSpPr txBox="1">
                <a:spLocks noChangeArrowheads="1"/>
              </p:cNvSpPr>
              <p:nvPr/>
            </p:nvSpPr>
            <p:spPr bwMode="auto">
              <a:xfrm>
                <a:off x="3198" y="2450"/>
                <a:ext cx="227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1200" u="none" dirty="0">
                    <a:latin typeface="+mj-lt"/>
                  </a:rPr>
                  <a:t>•</a:t>
                </a:r>
                <a:endParaRPr lang="es-ES" sz="1200" u="none" dirty="0">
                  <a:latin typeface="+mj-lt"/>
                </a:endParaRPr>
              </a:p>
            </p:txBody>
          </p:sp>
        </p:grpSp>
        <p:grpSp>
          <p:nvGrpSpPr>
            <p:cNvPr id="78" name="Group 28"/>
            <p:cNvGrpSpPr>
              <a:grpSpLocks/>
            </p:cNvGrpSpPr>
            <p:nvPr/>
          </p:nvGrpSpPr>
          <p:grpSpPr bwMode="auto">
            <a:xfrm>
              <a:off x="3898902" y="4213686"/>
              <a:ext cx="1030288" cy="806450"/>
              <a:chOff x="2776" y="2296"/>
              <a:chExt cx="649" cy="508"/>
            </a:xfrm>
          </p:grpSpPr>
          <p:sp>
            <p:nvSpPr>
              <p:cNvPr id="84" name="Text Box 29"/>
              <p:cNvSpPr txBox="1">
                <a:spLocks noChangeArrowheads="1"/>
              </p:cNvSpPr>
              <p:nvPr/>
            </p:nvSpPr>
            <p:spPr bwMode="auto">
              <a:xfrm>
                <a:off x="2821" y="2296"/>
                <a:ext cx="50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 dirty="0">
                    <a:latin typeface="+mj-lt"/>
                  </a:rPr>
                  <a:t>(– 2)</a:t>
                </a:r>
                <a:r>
                  <a:rPr lang="es-MX" sz="2000" baseline="30000" dirty="0">
                    <a:latin typeface="+mj-lt"/>
                  </a:rPr>
                  <a:t> </a:t>
                </a:r>
                <a:endParaRPr lang="es-ES" sz="2000" baseline="30000" dirty="0">
                  <a:latin typeface="+mj-lt"/>
                </a:endParaRPr>
              </a:p>
            </p:txBody>
          </p:sp>
          <p:sp>
            <p:nvSpPr>
              <p:cNvPr id="85" name="Text Box 31"/>
              <p:cNvSpPr txBox="1">
                <a:spLocks noChangeArrowheads="1"/>
              </p:cNvSpPr>
              <p:nvPr/>
            </p:nvSpPr>
            <p:spPr bwMode="auto">
              <a:xfrm>
                <a:off x="2776" y="2552"/>
                <a:ext cx="58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 dirty="0">
                    <a:latin typeface="+mj-lt"/>
                  </a:rPr>
                  <a:t>    3</a:t>
                </a:r>
                <a:endParaRPr lang="es-ES" sz="2000" u="none" baseline="30000" dirty="0">
                  <a:latin typeface="+mj-lt"/>
                </a:endParaRPr>
              </a:p>
            </p:txBody>
          </p:sp>
          <p:sp>
            <p:nvSpPr>
              <p:cNvPr id="86" name="Line 32"/>
              <p:cNvSpPr>
                <a:spLocks noChangeShapeType="1"/>
              </p:cNvSpPr>
              <p:nvPr/>
            </p:nvSpPr>
            <p:spPr bwMode="auto">
              <a:xfrm>
                <a:off x="2925" y="2541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CL" sz="2000">
                  <a:latin typeface="+mj-lt"/>
                </a:endParaRPr>
              </a:p>
            </p:txBody>
          </p:sp>
          <p:sp>
            <p:nvSpPr>
              <p:cNvPr id="87" name="Text Box 33"/>
              <p:cNvSpPr txBox="1">
                <a:spLocks noChangeArrowheads="1"/>
              </p:cNvSpPr>
              <p:nvPr/>
            </p:nvSpPr>
            <p:spPr bwMode="auto">
              <a:xfrm>
                <a:off x="3198" y="2450"/>
                <a:ext cx="227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1200" u="none" dirty="0">
                    <a:latin typeface="+mj-lt"/>
                  </a:rPr>
                  <a:t>•</a:t>
                </a:r>
                <a:endParaRPr lang="es-ES" sz="1200" u="none" dirty="0">
                  <a:latin typeface="+mj-lt"/>
                </a:endParaRPr>
              </a:p>
            </p:txBody>
          </p:sp>
        </p:grpSp>
        <p:grpSp>
          <p:nvGrpSpPr>
            <p:cNvPr id="79" name="Group 28"/>
            <p:cNvGrpSpPr>
              <a:grpSpLocks/>
            </p:cNvGrpSpPr>
            <p:nvPr/>
          </p:nvGrpSpPr>
          <p:grpSpPr bwMode="auto">
            <a:xfrm>
              <a:off x="4670206" y="4200304"/>
              <a:ext cx="887412" cy="806450"/>
              <a:chOff x="2776" y="2296"/>
              <a:chExt cx="589" cy="508"/>
            </a:xfrm>
          </p:grpSpPr>
          <p:sp>
            <p:nvSpPr>
              <p:cNvPr id="81" name="Text Box 29"/>
              <p:cNvSpPr txBox="1">
                <a:spLocks noChangeArrowheads="1"/>
              </p:cNvSpPr>
              <p:nvPr/>
            </p:nvSpPr>
            <p:spPr bwMode="auto">
              <a:xfrm>
                <a:off x="2821" y="2296"/>
                <a:ext cx="49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 dirty="0">
                    <a:latin typeface="+mj-lt"/>
                  </a:rPr>
                  <a:t>(– 2)</a:t>
                </a:r>
                <a:r>
                  <a:rPr lang="es-MX" sz="2000" baseline="30000" dirty="0">
                    <a:latin typeface="+mj-lt"/>
                  </a:rPr>
                  <a:t> </a:t>
                </a:r>
                <a:endParaRPr lang="es-ES" sz="2000" baseline="30000" dirty="0">
                  <a:latin typeface="+mj-lt"/>
                </a:endParaRPr>
              </a:p>
            </p:txBody>
          </p:sp>
          <p:sp>
            <p:nvSpPr>
              <p:cNvPr id="82" name="Text Box 31"/>
              <p:cNvSpPr txBox="1">
                <a:spLocks noChangeArrowheads="1"/>
              </p:cNvSpPr>
              <p:nvPr/>
            </p:nvSpPr>
            <p:spPr bwMode="auto">
              <a:xfrm>
                <a:off x="2776" y="2552"/>
                <a:ext cx="58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 dirty="0">
                    <a:latin typeface="+mj-lt"/>
                  </a:rPr>
                  <a:t>    3</a:t>
                </a:r>
                <a:endParaRPr lang="es-ES" sz="2000" u="none" baseline="30000" dirty="0">
                  <a:latin typeface="+mj-lt"/>
                </a:endParaRPr>
              </a:p>
            </p:txBody>
          </p:sp>
          <p:sp>
            <p:nvSpPr>
              <p:cNvPr id="83" name="Line 32"/>
              <p:cNvSpPr>
                <a:spLocks noChangeShapeType="1"/>
              </p:cNvSpPr>
              <p:nvPr/>
            </p:nvSpPr>
            <p:spPr bwMode="auto">
              <a:xfrm>
                <a:off x="2925" y="2541"/>
                <a:ext cx="2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CL" sz="2000">
                  <a:latin typeface="+mj-lt"/>
                </a:endParaRPr>
              </a:p>
            </p:txBody>
          </p:sp>
        </p:grpSp>
        <p:sp>
          <p:nvSpPr>
            <p:cNvPr id="80" name="Text Box 38"/>
            <p:cNvSpPr txBox="1">
              <a:spLocks noChangeArrowheads="1"/>
            </p:cNvSpPr>
            <p:nvPr/>
          </p:nvSpPr>
          <p:spPr bwMode="auto">
            <a:xfrm>
              <a:off x="5286378" y="4429266"/>
              <a:ext cx="360365" cy="397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 dirty="0">
                  <a:latin typeface="+mj-lt"/>
                </a:rPr>
                <a:t>=</a:t>
              </a:r>
              <a:endParaRPr lang="es-ES" sz="2000" u="none" dirty="0">
                <a:latin typeface="+mj-lt"/>
              </a:endParaRPr>
            </a:p>
          </p:txBody>
        </p:sp>
      </p:grpSp>
      <p:grpSp>
        <p:nvGrpSpPr>
          <p:cNvPr id="100" name="Group 28"/>
          <p:cNvGrpSpPr>
            <a:grpSpLocks/>
          </p:cNvGrpSpPr>
          <p:nvPr/>
        </p:nvGrpSpPr>
        <p:grpSpPr bwMode="auto">
          <a:xfrm>
            <a:off x="8018601" y="5142465"/>
            <a:ext cx="887412" cy="806450"/>
            <a:chOff x="2776" y="2296"/>
            <a:chExt cx="589" cy="508"/>
          </a:xfrm>
        </p:grpSpPr>
        <p:sp>
          <p:nvSpPr>
            <p:cNvPr id="101" name="Text Box 29"/>
            <p:cNvSpPr txBox="1">
              <a:spLocks noChangeArrowheads="1"/>
            </p:cNvSpPr>
            <p:nvPr/>
          </p:nvSpPr>
          <p:spPr bwMode="auto">
            <a:xfrm>
              <a:off x="2821" y="2296"/>
              <a:ext cx="49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 dirty="0">
                  <a:latin typeface="+mj-lt"/>
                </a:rPr>
                <a:t>– 32</a:t>
              </a:r>
              <a:r>
                <a:rPr lang="es-MX" sz="2000" baseline="30000" dirty="0">
                  <a:latin typeface="+mj-lt"/>
                </a:rPr>
                <a:t> </a:t>
              </a:r>
              <a:endParaRPr lang="es-ES" sz="2000" baseline="30000" dirty="0">
                <a:latin typeface="+mj-lt"/>
              </a:endParaRPr>
            </a:p>
          </p:txBody>
        </p:sp>
        <p:sp>
          <p:nvSpPr>
            <p:cNvPr id="102" name="Text Box 31"/>
            <p:cNvSpPr txBox="1">
              <a:spLocks noChangeArrowheads="1"/>
            </p:cNvSpPr>
            <p:nvPr/>
          </p:nvSpPr>
          <p:spPr bwMode="auto">
            <a:xfrm>
              <a:off x="2776" y="2552"/>
              <a:ext cx="58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 dirty="0">
                  <a:latin typeface="+mj-lt"/>
                </a:rPr>
                <a:t>  243</a:t>
              </a:r>
              <a:endParaRPr lang="es-ES" sz="2000" u="none" baseline="30000" dirty="0">
                <a:latin typeface="+mj-lt"/>
              </a:endParaRPr>
            </a:p>
          </p:txBody>
        </p:sp>
        <p:sp>
          <p:nvSpPr>
            <p:cNvPr id="103" name="Line 32"/>
            <p:cNvSpPr>
              <a:spLocks noChangeShapeType="1"/>
            </p:cNvSpPr>
            <p:nvPr/>
          </p:nvSpPr>
          <p:spPr bwMode="auto">
            <a:xfrm>
              <a:off x="2966" y="2541"/>
              <a:ext cx="2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CL" sz="2000">
                <a:latin typeface="+mj-lt"/>
              </a:endParaRPr>
            </a:p>
          </p:txBody>
        </p:sp>
      </p:grpSp>
      <p:grpSp>
        <p:nvGrpSpPr>
          <p:cNvPr id="104" name="Group 5"/>
          <p:cNvGrpSpPr>
            <a:grpSpLocks/>
          </p:cNvGrpSpPr>
          <p:nvPr/>
        </p:nvGrpSpPr>
        <p:grpSpPr bwMode="auto">
          <a:xfrm>
            <a:off x="6567281" y="2991679"/>
            <a:ext cx="1514475" cy="431800"/>
            <a:chOff x="1111" y="1797"/>
            <a:chExt cx="954" cy="272"/>
          </a:xfrm>
        </p:grpSpPr>
        <p:sp>
          <p:nvSpPr>
            <p:cNvPr id="105" name="Text Box 6"/>
            <p:cNvSpPr txBox="1">
              <a:spLocks noChangeArrowheads="1"/>
            </p:cNvSpPr>
            <p:nvPr/>
          </p:nvSpPr>
          <p:spPr bwMode="auto">
            <a:xfrm>
              <a:off x="1111" y="1797"/>
              <a:ext cx="90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 dirty="0">
                  <a:latin typeface="+mj-lt"/>
                </a:rPr>
                <a:t>1)  (– 12)</a:t>
              </a:r>
              <a:r>
                <a:rPr lang="es-MX" sz="2000" u="none" baseline="30000" dirty="0">
                  <a:latin typeface="+mj-lt"/>
                </a:rPr>
                <a:t>3</a:t>
              </a:r>
              <a:endParaRPr lang="es-ES" sz="2000" u="none" baseline="30000" dirty="0">
                <a:latin typeface="+mj-lt"/>
              </a:endParaRPr>
            </a:p>
          </p:txBody>
        </p:sp>
        <p:sp>
          <p:nvSpPr>
            <p:cNvPr id="106" name="Text Box 7"/>
            <p:cNvSpPr txBox="1">
              <a:spLocks noChangeArrowheads="1"/>
            </p:cNvSpPr>
            <p:nvPr/>
          </p:nvSpPr>
          <p:spPr bwMode="auto">
            <a:xfrm>
              <a:off x="1883" y="1819"/>
              <a:ext cx="1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>
                  <a:latin typeface="+mj-lt"/>
                </a:rPr>
                <a:t>=</a:t>
              </a:r>
              <a:endParaRPr lang="es-ES" sz="2000" u="none">
                <a:latin typeface="+mj-lt"/>
              </a:endParaRPr>
            </a:p>
          </p:txBody>
        </p:sp>
      </p:grpSp>
      <p:sp>
        <p:nvSpPr>
          <p:cNvPr id="107" name="Text Box 8"/>
          <p:cNvSpPr txBox="1">
            <a:spLocks noChangeArrowheads="1"/>
          </p:cNvSpPr>
          <p:nvPr/>
        </p:nvSpPr>
        <p:spPr bwMode="auto">
          <a:xfrm>
            <a:off x="8080168" y="3044687"/>
            <a:ext cx="3095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u="none" dirty="0">
                <a:latin typeface="+mj-lt"/>
              </a:rPr>
              <a:t>(– 12) </a:t>
            </a:r>
            <a:r>
              <a:rPr lang="es-ES" sz="2000" u="none" dirty="0">
                <a:latin typeface="+mj-lt"/>
              </a:rPr>
              <a:t>∙ </a:t>
            </a:r>
            <a:r>
              <a:rPr lang="es-MX" sz="2000" u="none" dirty="0">
                <a:latin typeface="+mj-lt"/>
              </a:rPr>
              <a:t>(– 12) </a:t>
            </a:r>
            <a:r>
              <a:rPr lang="es-ES" sz="2000" u="none" dirty="0">
                <a:latin typeface="+mj-lt"/>
              </a:rPr>
              <a:t>∙ </a:t>
            </a:r>
            <a:r>
              <a:rPr lang="es-MX" sz="2000" u="none" dirty="0">
                <a:latin typeface="+mj-lt"/>
              </a:rPr>
              <a:t>(– 12) =  </a:t>
            </a:r>
            <a:endParaRPr lang="es-ES" sz="2000" u="none" dirty="0">
              <a:latin typeface="+mj-lt"/>
            </a:endParaRPr>
          </a:p>
        </p:txBody>
      </p:sp>
      <p:sp>
        <p:nvSpPr>
          <p:cNvPr id="108" name="Text Box 9"/>
          <p:cNvSpPr txBox="1">
            <a:spLocks noChangeArrowheads="1"/>
          </p:cNvSpPr>
          <p:nvPr/>
        </p:nvSpPr>
        <p:spPr bwMode="auto">
          <a:xfrm>
            <a:off x="10832548" y="3057939"/>
            <a:ext cx="1081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u="none" dirty="0">
                <a:latin typeface="+mj-lt"/>
              </a:rPr>
              <a:t>– 1.728</a:t>
            </a:r>
            <a:endParaRPr lang="es-ES" sz="2000" u="none" baseline="30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55526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07" grpId="0"/>
      <p:bldP spid="1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92150"/>
            <a:ext cx="8243888" cy="404813"/>
            <a:chOff x="0" y="436"/>
            <a:chExt cx="5193" cy="255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Operaciones </a:t>
              </a:r>
              <a:r>
                <a:rPr lang="es-CL" altLang="es-CL" sz="2000" b="1" u="none" dirty="0">
                  <a:solidFill>
                    <a:srgbClr val="7F7F7F"/>
                  </a:solidFill>
                </a:rPr>
                <a:t>entre potencias  </a:t>
              </a: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107950" y="1314450"/>
            <a:ext cx="3690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>
                <a:solidFill>
                  <a:srgbClr val="99CC00"/>
                </a:solidFill>
              </a:rPr>
              <a:t> Multiplicación de potencias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0825" y="1857375"/>
            <a:ext cx="86423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spcBef>
                <a:spcPct val="50000"/>
              </a:spcBef>
              <a:defRPr/>
            </a:pPr>
            <a:r>
              <a:rPr lang="es-MX" sz="2000" i="1" dirty="0">
                <a:latin typeface="Arial" charset="0"/>
              </a:rPr>
              <a:t>De igual base:</a:t>
            </a:r>
            <a:r>
              <a:rPr lang="es-MX" sz="2000" i="1" u="none" dirty="0">
                <a:latin typeface="Arial" charset="0"/>
              </a:rPr>
              <a:t> </a:t>
            </a:r>
            <a:r>
              <a:rPr lang="es-MX" sz="2000" u="none" dirty="0">
                <a:latin typeface="Arial" charset="0"/>
                <a:cs typeface="Arial" charset="0"/>
              </a:rPr>
              <a:t>Se conserva la base y se suman los exponentes.</a:t>
            </a:r>
            <a:endParaRPr lang="es-ES" sz="2000" u="none" dirty="0">
              <a:latin typeface="Arial" charset="0"/>
              <a:cs typeface="Arial" charset="0"/>
            </a:endParaRPr>
          </a:p>
          <a:p>
            <a:pPr marL="0" lvl="1" algn="just">
              <a:spcBef>
                <a:spcPct val="50000"/>
              </a:spcBef>
              <a:defRPr/>
            </a:pPr>
            <a:endParaRPr lang="es-ES" sz="2000" u="none" dirty="0"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s-MX" sz="2000" u="none" dirty="0"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s-MX" sz="2000" u="none" dirty="0">
              <a:latin typeface="Arial" charset="0"/>
              <a:cs typeface="Arial" charset="0"/>
            </a:endParaRPr>
          </a:p>
          <a:p>
            <a:pPr marL="542925" lvl="1" algn="just">
              <a:defRPr/>
            </a:pPr>
            <a:r>
              <a:rPr lang="es-MX" sz="2000" u="none" dirty="0">
                <a:latin typeface="Arial" charset="0"/>
                <a:cs typeface="Arial" charset="0"/>
              </a:rPr>
              <a:t>		</a:t>
            </a:r>
            <a:endParaRPr lang="es-ES" sz="2000" u="none" dirty="0">
              <a:latin typeface="Arial" charset="0"/>
              <a:cs typeface="Arial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23850" y="3463925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u="none">
                <a:cs typeface="Arial" panose="020B0604020202020204" pitchFamily="34" charset="0"/>
              </a:rPr>
              <a:t>Ejemplo:</a:t>
            </a:r>
            <a:endParaRPr lang="es-ES" altLang="es-CL" sz="2000" u="none">
              <a:cs typeface="Arial" panose="020B0604020202020204" pitchFamily="34" charset="0"/>
            </a:endParaRPr>
          </a:p>
        </p:txBody>
      </p:sp>
      <p:grpSp>
        <p:nvGrpSpPr>
          <p:cNvPr id="15" name="74 Grupo"/>
          <p:cNvGrpSpPr>
            <a:grpSpLocks/>
          </p:cNvGrpSpPr>
          <p:nvPr/>
        </p:nvGrpSpPr>
        <p:grpSpPr bwMode="auto">
          <a:xfrm>
            <a:off x="3409950" y="2571750"/>
            <a:ext cx="2590800" cy="576263"/>
            <a:chOff x="3409960" y="2571744"/>
            <a:chExt cx="2590800" cy="576262"/>
          </a:xfrm>
        </p:grpSpPr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3479810" y="2644769"/>
              <a:ext cx="2520950" cy="457200"/>
              <a:chOff x="2199" y="3113"/>
              <a:chExt cx="1588" cy="288"/>
            </a:xfrm>
          </p:grpSpPr>
          <p:sp>
            <p:nvSpPr>
              <p:cNvPr id="18" name="Text Box 7"/>
              <p:cNvSpPr txBox="1">
                <a:spLocks noChangeArrowheads="1"/>
              </p:cNvSpPr>
              <p:nvPr/>
            </p:nvSpPr>
            <p:spPr bwMode="auto">
              <a:xfrm>
                <a:off x="3062" y="3113"/>
                <a:ext cx="72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400" u="none">
                    <a:solidFill>
                      <a:srgbClr val="4B5D59"/>
                    </a:solidFill>
                  </a:rPr>
                  <a:t>a</a:t>
                </a:r>
                <a:r>
                  <a:rPr lang="es-MX" altLang="es-CL" sz="2400" u="none" baseline="30000">
                    <a:solidFill>
                      <a:srgbClr val="4B5D59"/>
                    </a:solidFill>
                  </a:rPr>
                  <a:t>n + m</a:t>
                </a:r>
                <a:endParaRPr lang="es-ES" altLang="es-CL" sz="2400" u="none" baseline="30000">
                  <a:solidFill>
                    <a:srgbClr val="4B5D59"/>
                  </a:solidFill>
                </a:endParaRPr>
              </a:p>
            </p:txBody>
          </p:sp>
          <p:sp>
            <p:nvSpPr>
              <p:cNvPr id="19" name="Text Box 8"/>
              <p:cNvSpPr txBox="1">
                <a:spLocks noChangeArrowheads="1"/>
              </p:cNvSpPr>
              <p:nvPr/>
            </p:nvSpPr>
            <p:spPr bwMode="auto">
              <a:xfrm>
                <a:off x="2199" y="3113"/>
                <a:ext cx="5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400" u="none">
                    <a:solidFill>
                      <a:srgbClr val="4B5D59"/>
                    </a:solidFill>
                  </a:rPr>
                  <a:t>a</a:t>
                </a:r>
                <a:r>
                  <a:rPr lang="es-MX" altLang="es-CL" sz="2400" u="none" baseline="30000">
                    <a:solidFill>
                      <a:srgbClr val="4B5D59"/>
                    </a:solidFill>
                  </a:rPr>
                  <a:t>n</a:t>
                </a:r>
                <a:r>
                  <a:rPr lang="es-CL" altLang="es-CL" u="none">
                    <a:solidFill>
                      <a:srgbClr val="4B5D59"/>
                    </a:solidFill>
                  </a:rPr>
                  <a:t>  </a:t>
                </a:r>
                <a:r>
                  <a:rPr lang="es-ES" altLang="es-CL" u="none">
                    <a:solidFill>
                      <a:srgbClr val="4B5D59"/>
                    </a:solidFill>
                  </a:rPr>
                  <a:t>∙</a:t>
                </a:r>
                <a:r>
                  <a:rPr lang="es-MX" altLang="es-CL" sz="2400" u="none">
                    <a:solidFill>
                      <a:srgbClr val="4B5D59"/>
                    </a:solidFill>
                  </a:rPr>
                  <a:t> </a:t>
                </a:r>
                <a:r>
                  <a:rPr lang="es-MX" altLang="es-CL" sz="2400" u="none" baseline="30000">
                    <a:solidFill>
                      <a:srgbClr val="4B5D59"/>
                    </a:solidFill>
                  </a:rPr>
                  <a:t> </a:t>
                </a:r>
                <a:endParaRPr lang="es-ES" altLang="es-CL" sz="2400" u="none" baseline="30000">
                  <a:solidFill>
                    <a:srgbClr val="4B5D59"/>
                  </a:solidFill>
                </a:endParaRPr>
              </a:p>
            </p:txBody>
          </p:sp>
          <p:sp>
            <p:nvSpPr>
              <p:cNvPr id="20" name="Text Box 9"/>
              <p:cNvSpPr txBox="1">
                <a:spLocks noChangeArrowheads="1"/>
              </p:cNvSpPr>
              <p:nvPr/>
            </p:nvSpPr>
            <p:spPr bwMode="auto">
              <a:xfrm>
                <a:off x="2562" y="3113"/>
                <a:ext cx="6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400" u="none">
                    <a:solidFill>
                      <a:srgbClr val="4B5D59"/>
                    </a:solidFill>
                  </a:rPr>
                  <a:t>a</a:t>
                </a:r>
                <a:r>
                  <a:rPr lang="es-MX" altLang="es-CL" sz="2400" u="none" baseline="30000">
                    <a:solidFill>
                      <a:srgbClr val="4B5D59"/>
                    </a:solidFill>
                  </a:rPr>
                  <a:t>m</a:t>
                </a:r>
                <a:r>
                  <a:rPr lang="es-MX" altLang="es-CL" sz="2400" u="none">
                    <a:solidFill>
                      <a:srgbClr val="4B5D59"/>
                    </a:solidFill>
                  </a:rPr>
                  <a:t> =</a:t>
                </a:r>
                <a:endParaRPr lang="es-ES" altLang="es-CL" sz="2400" u="none">
                  <a:solidFill>
                    <a:srgbClr val="4B5D59"/>
                  </a:solidFill>
                </a:endParaRPr>
              </a:p>
            </p:txBody>
          </p:sp>
        </p:grp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3409960" y="2571744"/>
              <a:ext cx="2305050" cy="576262"/>
            </a:xfrm>
            <a:prstGeom prst="rect">
              <a:avLst/>
            </a:prstGeom>
            <a:noFill/>
            <a:ln w="28575">
              <a:solidFill>
                <a:srgbClr val="84BD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3254375" y="4243388"/>
            <a:ext cx="1150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5</a:t>
            </a:r>
            <a:r>
              <a:rPr lang="es-MX" altLang="es-CL" sz="2000" u="none" baseline="30000"/>
              <a:t>x + 3x</a:t>
            </a:r>
            <a:endParaRPr lang="es-ES" altLang="es-CL" sz="2000" u="none" baseline="30000"/>
          </a:p>
        </p:txBody>
      </p:sp>
      <p:grpSp>
        <p:nvGrpSpPr>
          <p:cNvPr id="22" name="Group 13"/>
          <p:cNvGrpSpPr>
            <a:grpSpLocks/>
          </p:cNvGrpSpPr>
          <p:nvPr/>
        </p:nvGrpSpPr>
        <p:grpSpPr bwMode="auto">
          <a:xfrm>
            <a:off x="1928813" y="4232275"/>
            <a:ext cx="1584325" cy="400050"/>
            <a:chOff x="2018" y="2870"/>
            <a:chExt cx="998" cy="252"/>
          </a:xfrm>
        </p:grpSpPr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2018" y="2870"/>
              <a:ext cx="5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5</a:t>
              </a:r>
              <a:r>
                <a:rPr lang="es-MX" altLang="es-CL" sz="2000" u="none" baseline="30000"/>
                <a:t>x</a:t>
              </a:r>
              <a:r>
                <a:rPr lang="es-CL" altLang="es-CL" sz="2000" u="none"/>
                <a:t>  </a:t>
              </a:r>
              <a:r>
                <a:rPr lang="es-ES" altLang="es-CL" sz="2000" u="none"/>
                <a:t>∙</a:t>
              </a:r>
              <a:r>
                <a:rPr lang="es-MX" altLang="es-CL" sz="2000" u="none"/>
                <a:t> </a:t>
              </a:r>
              <a:r>
                <a:rPr lang="es-MX" altLang="es-CL" sz="2000" u="none" baseline="30000"/>
                <a:t> </a:t>
              </a:r>
              <a:endParaRPr lang="es-ES" altLang="es-CL" sz="2000" u="none" baseline="30000"/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2381" y="2870"/>
              <a:ext cx="63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5</a:t>
              </a:r>
              <a:r>
                <a:rPr lang="es-MX" altLang="es-CL" sz="2000" u="none" baseline="30000"/>
                <a:t>3x  </a:t>
              </a:r>
              <a:r>
                <a:rPr lang="es-MX" altLang="es-CL" sz="2000" u="none"/>
                <a:t>=</a:t>
              </a:r>
              <a:endParaRPr lang="es-ES" altLang="es-CL" sz="2000" u="none" baseline="30000"/>
            </a:p>
          </p:txBody>
        </p:sp>
      </p:grp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3960813" y="4232275"/>
            <a:ext cx="1008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=  5</a:t>
            </a:r>
            <a:r>
              <a:rPr lang="es-MX" altLang="es-CL" sz="2000" u="none" baseline="30000"/>
              <a:t>4x</a:t>
            </a:r>
            <a:endParaRPr lang="es-ES" altLang="es-CL" sz="2000" u="none" baseline="30000"/>
          </a:p>
        </p:txBody>
      </p:sp>
    </p:spTree>
    <p:extLst>
      <p:ext uri="{BB962C8B-B14F-4D97-AF65-F5344CB8AC3E}">
        <p14:creationId xmlns:p14="http://schemas.microsoft.com/office/powerpoint/2010/main" val="12739538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1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07950" y="1314450"/>
            <a:ext cx="3690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>
                <a:solidFill>
                  <a:srgbClr val="99CC00"/>
                </a:solidFill>
              </a:rPr>
              <a:t> Multiplicación de potencias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0825" y="1857375"/>
            <a:ext cx="86423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spcBef>
                <a:spcPct val="50000"/>
              </a:spcBef>
              <a:defRPr/>
            </a:pPr>
            <a:r>
              <a:rPr lang="es-MX" sz="2000" i="1" smtClean="0">
                <a:latin typeface="Arial" charset="0"/>
              </a:rPr>
              <a:t>De igual exponente:</a:t>
            </a:r>
            <a:r>
              <a:rPr lang="es-MX" sz="2000" i="1" u="none" smtClean="0">
                <a:latin typeface="Arial" charset="0"/>
              </a:rPr>
              <a:t> </a:t>
            </a:r>
            <a:r>
              <a:rPr lang="es-MX" sz="2000" u="none" smtClean="0">
                <a:latin typeface="Arial" charset="0"/>
                <a:cs typeface="Arial" charset="0"/>
              </a:rPr>
              <a:t>Se multiplican las bases y se conserva el exponente.</a:t>
            </a:r>
            <a:endParaRPr lang="es-ES" sz="2000" u="none" smtClean="0">
              <a:latin typeface="Arial" charset="0"/>
              <a:cs typeface="Arial" charset="0"/>
            </a:endParaRPr>
          </a:p>
          <a:p>
            <a:pPr marL="0" lvl="1" algn="just">
              <a:spcBef>
                <a:spcPct val="50000"/>
              </a:spcBef>
              <a:defRPr/>
            </a:pPr>
            <a:endParaRPr lang="es-ES" sz="2000" u="none" smtClean="0"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s-MX" sz="2000" u="none" smtClean="0"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s-MX" sz="2000" u="none" smtClean="0">
              <a:latin typeface="Arial" charset="0"/>
              <a:cs typeface="Arial" charset="0"/>
            </a:endParaRPr>
          </a:p>
          <a:p>
            <a:pPr marL="542925" lvl="1" algn="just">
              <a:defRPr/>
            </a:pPr>
            <a:r>
              <a:rPr lang="es-MX" sz="2000" u="none" smtClean="0">
                <a:latin typeface="Arial" charset="0"/>
                <a:cs typeface="Arial" charset="0"/>
              </a:rPr>
              <a:t>		</a:t>
            </a:r>
            <a:endParaRPr lang="es-ES" sz="2000" u="none" dirty="0">
              <a:latin typeface="Arial" charset="0"/>
              <a:cs typeface="Arial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23850" y="3463925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u="none">
                <a:cs typeface="Arial" panose="020B0604020202020204" pitchFamily="34" charset="0"/>
              </a:rPr>
              <a:t>Ejemplo:</a:t>
            </a:r>
            <a:endParaRPr lang="es-ES" altLang="es-CL" sz="2000" u="none">
              <a:cs typeface="Arial" panose="020B0604020202020204" pitchFamily="34" charset="0"/>
            </a:endParaRPr>
          </a:p>
        </p:txBody>
      </p:sp>
      <p:grpSp>
        <p:nvGrpSpPr>
          <p:cNvPr id="12" name="23 Grupo"/>
          <p:cNvGrpSpPr>
            <a:grpSpLocks/>
          </p:cNvGrpSpPr>
          <p:nvPr/>
        </p:nvGrpSpPr>
        <p:grpSpPr bwMode="auto">
          <a:xfrm>
            <a:off x="3122613" y="2566988"/>
            <a:ext cx="2952750" cy="576262"/>
            <a:chOff x="3122613" y="1989138"/>
            <a:chExt cx="2952750" cy="576262"/>
          </a:xfrm>
        </p:grpSpPr>
        <p:grpSp>
          <p:nvGrpSpPr>
            <p:cNvPr id="13" name="Group 4"/>
            <p:cNvGrpSpPr>
              <a:grpSpLocks/>
            </p:cNvGrpSpPr>
            <p:nvPr/>
          </p:nvGrpSpPr>
          <p:grpSpPr bwMode="auto">
            <a:xfrm>
              <a:off x="3192464" y="2062163"/>
              <a:ext cx="2882901" cy="457200"/>
              <a:chOff x="2062" y="1299"/>
              <a:chExt cx="1816" cy="288"/>
            </a:xfrm>
          </p:grpSpPr>
          <p:sp>
            <p:nvSpPr>
              <p:cNvPr id="15" name="Text Box 5"/>
              <p:cNvSpPr txBox="1">
                <a:spLocks noChangeArrowheads="1"/>
              </p:cNvSpPr>
              <p:nvPr/>
            </p:nvSpPr>
            <p:spPr bwMode="auto">
              <a:xfrm>
                <a:off x="2925" y="1299"/>
                <a:ext cx="95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400" u="none">
                    <a:solidFill>
                      <a:srgbClr val="4B5D59"/>
                    </a:solidFill>
                  </a:rPr>
                  <a:t>(a </a:t>
                </a:r>
                <a:r>
                  <a:rPr lang="es-ES" altLang="es-CL" u="none">
                    <a:solidFill>
                      <a:srgbClr val="4B5D59"/>
                    </a:solidFill>
                  </a:rPr>
                  <a:t>∙</a:t>
                </a:r>
                <a:r>
                  <a:rPr lang="es-MX" altLang="es-CL" sz="2400" u="none">
                    <a:solidFill>
                      <a:srgbClr val="4B5D59"/>
                    </a:solidFill>
                  </a:rPr>
                  <a:t> b)</a:t>
                </a:r>
                <a:r>
                  <a:rPr lang="es-MX" altLang="es-CL" sz="2400" u="none" baseline="30000">
                    <a:solidFill>
                      <a:srgbClr val="4B5D59"/>
                    </a:solidFill>
                  </a:rPr>
                  <a:t>n</a:t>
                </a:r>
                <a:endParaRPr lang="es-ES" altLang="es-CL" sz="2400" u="none" baseline="30000">
                  <a:solidFill>
                    <a:srgbClr val="4B5D59"/>
                  </a:solidFill>
                </a:endParaRPr>
              </a:p>
            </p:txBody>
          </p:sp>
          <p:sp>
            <p:nvSpPr>
              <p:cNvPr id="16" name="Text Box 6"/>
              <p:cNvSpPr txBox="1">
                <a:spLocks noChangeArrowheads="1"/>
              </p:cNvSpPr>
              <p:nvPr/>
            </p:nvSpPr>
            <p:spPr bwMode="auto">
              <a:xfrm>
                <a:off x="2062" y="1299"/>
                <a:ext cx="5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400" u="none">
                    <a:solidFill>
                      <a:srgbClr val="4B5D59"/>
                    </a:solidFill>
                  </a:rPr>
                  <a:t>a</a:t>
                </a:r>
                <a:r>
                  <a:rPr lang="es-MX" altLang="es-CL" sz="2400" u="none" baseline="30000">
                    <a:solidFill>
                      <a:srgbClr val="4B5D59"/>
                    </a:solidFill>
                  </a:rPr>
                  <a:t>n</a:t>
                </a:r>
                <a:r>
                  <a:rPr lang="es-CL" altLang="es-CL" u="none">
                    <a:solidFill>
                      <a:srgbClr val="4B5D59"/>
                    </a:solidFill>
                  </a:rPr>
                  <a:t> </a:t>
                </a:r>
                <a:r>
                  <a:rPr lang="es-ES" altLang="es-CL" u="none">
                    <a:solidFill>
                      <a:srgbClr val="4B5D59"/>
                    </a:solidFill>
                  </a:rPr>
                  <a:t>∙</a:t>
                </a:r>
                <a:r>
                  <a:rPr lang="es-MX" altLang="es-CL" sz="2400" u="none">
                    <a:solidFill>
                      <a:srgbClr val="4B5D59"/>
                    </a:solidFill>
                  </a:rPr>
                  <a:t> </a:t>
                </a:r>
                <a:r>
                  <a:rPr lang="es-MX" altLang="es-CL" sz="2400" u="none" baseline="30000">
                    <a:solidFill>
                      <a:srgbClr val="4B5D59"/>
                    </a:solidFill>
                  </a:rPr>
                  <a:t> </a:t>
                </a:r>
                <a:endParaRPr lang="es-ES" altLang="es-CL" sz="2400" u="none" baseline="30000">
                  <a:solidFill>
                    <a:srgbClr val="4B5D59"/>
                  </a:solidFill>
                </a:endParaRPr>
              </a:p>
            </p:txBody>
          </p:sp>
          <p:sp>
            <p:nvSpPr>
              <p:cNvPr id="17" name="Text Box 7"/>
              <p:cNvSpPr txBox="1">
                <a:spLocks noChangeArrowheads="1"/>
              </p:cNvSpPr>
              <p:nvPr/>
            </p:nvSpPr>
            <p:spPr bwMode="auto">
              <a:xfrm>
                <a:off x="2381" y="1299"/>
                <a:ext cx="6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400" u="none">
                    <a:solidFill>
                      <a:srgbClr val="4B5D59"/>
                    </a:solidFill>
                  </a:rPr>
                  <a:t>b</a:t>
                </a:r>
                <a:r>
                  <a:rPr lang="es-MX" altLang="es-CL" sz="2400" u="none" baseline="30000">
                    <a:solidFill>
                      <a:srgbClr val="4B5D59"/>
                    </a:solidFill>
                  </a:rPr>
                  <a:t>n</a:t>
                </a:r>
                <a:r>
                  <a:rPr lang="es-MX" altLang="es-CL" sz="2400" u="none">
                    <a:solidFill>
                      <a:srgbClr val="4B5D59"/>
                    </a:solidFill>
                  </a:rPr>
                  <a:t> =</a:t>
                </a:r>
                <a:endParaRPr lang="es-ES" altLang="es-CL" sz="2400" u="none">
                  <a:solidFill>
                    <a:srgbClr val="4B5D59"/>
                  </a:solidFill>
                </a:endParaRPr>
              </a:p>
            </p:txBody>
          </p:sp>
        </p:grp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3122613" y="1989138"/>
              <a:ext cx="2663825" cy="576262"/>
            </a:xfrm>
            <a:prstGeom prst="rect">
              <a:avLst/>
            </a:prstGeom>
            <a:noFill/>
            <a:ln w="28575">
              <a:solidFill>
                <a:srgbClr val="84BD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18" name="Group 10"/>
          <p:cNvGrpSpPr>
            <a:grpSpLocks/>
          </p:cNvGrpSpPr>
          <p:nvPr/>
        </p:nvGrpSpPr>
        <p:grpSpPr bwMode="auto">
          <a:xfrm>
            <a:off x="1428750" y="4286250"/>
            <a:ext cx="1727200" cy="400050"/>
            <a:chOff x="1474" y="2160"/>
            <a:chExt cx="1088" cy="252"/>
          </a:xfrm>
        </p:grpSpPr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1474" y="2160"/>
              <a:ext cx="4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8</a:t>
              </a:r>
              <a:r>
                <a:rPr lang="es-MX" altLang="es-CL" sz="2000" u="none" baseline="30000"/>
                <a:t>5</a:t>
              </a:r>
              <a:r>
                <a:rPr lang="es-CL" altLang="es-CL" sz="2000" u="none"/>
                <a:t> </a:t>
              </a:r>
              <a:r>
                <a:rPr lang="es-ES" altLang="es-CL" sz="2000" u="none"/>
                <a:t>∙</a:t>
              </a:r>
              <a:r>
                <a:rPr lang="es-MX" altLang="es-CL" sz="2000" u="none"/>
                <a:t> </a:t>
              </a:r>
              <a:r>
                <a:rPr lang="es-MX" altLang="es-CL" sz="2000" u="none" baseline="30000"/>
                <a:t> </a:t>
              </a:r>
              <a:endParaRPr lang="es-ES" altLang="es-CL" sz="2000" u="none" baseline="30000"/>
            </a:p>
          </p:txBody>
        </p:sp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1791" y="2160"/>
              <a:ext cx="4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4</a:t>
              </a:r>
              <a:r>
                <a:rPr lang="es-MX" altLang="es-CL" sz="2000" u="none" baseline="30000"/>
                <a:t>2</a:t>
              </a:r>
              <a:r>
                <a:rPr lang="es-CL" altLang="es-CL" sz="2000" u="none"/>
                <a:t> </a:t>
              </a:r>
              <a:r>
                <a:rPr lang="es-ES" altLang="es-CL" sz="2000" u="none"/>
                <a:t>∙</a:t>
              </a:r>
              <a:r>
                <a:rPr lang="es-MX" altLang="es-CL" sz="2000" u="none"/>
                <a:t> </a:t>
              </a:r>
              <a:r>
                <a:rPr lang="es-MX" altLang="es-CL" sz="2000" u="none" baseline="30000"/>
                <a:t> </a:t>
              </a:r>
              <a:endParaRPr lang="es-ES" altLang="es-CL" sz="2000" u="none" baseline="30000"/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2109" y="2160"/>
              <a:ext cx="4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2</a:t>
              </a:r>
              <a:r>
                <a:rPr lang="es-MX" altLang="es-CL" sz="2000" u="none" baseline="30000"/>
                <a:t>2</a:t>
              </a:r>
              <a:r>
                <a:rPr lang="es-CL" altLang="es-CL" sz="2000" u="none"/>
                <a:t> </a:t>
              </a:r>
              <a:r>
                <a:rPr lang="es-ES" altLang="es-CL" sz="2000" u="none"/>
                <a:t>=</a:t>
              </a:r>
              <a:r>
                <a:rPr lang="es-MX" altLang="es-CL" sz="2000" u="none"/>
                <a:t> </a:t>
              </a:r>
              <a:r>
                <a:rPr lang="es-MX" altLang="es-CL" sz="2000" u="none" baseline="30000"/>
                <a:t> </a:t>
              </a:r>
              <a:endParaRPr lang="es-ES" altLang="es-CL" sz="2000" u="none" baseline="30000"/>
            </a:p>
          </p:txBody>
        </p:sp>
      </p:grp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3084513" y="4286250"/>
            <a:ext cx="1871662" cy="400050"/>
            <a:chOff x="2517" y="2176"/>
            <a:chExt cx="1179" cy="252"/>
          </a:xfrm>
        </p:grpSpPr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2517" y="2176"/>
              <a:ext cx="4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8</a:t>
              </a:r>
              <a:r>
                <a:rPr lang="es-MX" altLang="es-CL" sz="2000" u="none" baseline="30000"/>
                <a:t>5</a:t>
              </a:r>
              <a:r>
                <a:rPr lang="es-CL" altLang="es-CL" sz="2000" u="none"/>
                <a:t> </a:t>
              </a:r>
              <a:r>
                <a:rPr lang="es-ES" altLang="es-CL" sz="2000" u="none"/>
                <a:t>∙</a:t>
              </a:r>
              <a:r>
                <a:rPr lang="es-MX" altLang="es-CL" sz="2000" u="none"/>
                <a:t> </a:t>
              </a:r>
              <a:r>
                <a:rPr lang="es-MX" altLang="es-CL" sz="2000" u="none" baseline="30000"/>
                <a:t> </a:t>
              </a:r>
              <a:endParaRPr lang="es-ES" altLang="es-CL" sz="2000" u="none" baseline="30000"/>
            </a:p>
          </p:txBody>
        </p:sp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2835" y="2176"/>
              <a:ext cx="86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(4</a:t>
              </a:r>
              <a:r>
                <a:rPr lang="es-CL" altLang="es-CL" sz="2000" u="none"/>
                <a:t> </a:t>
              </a:r>
              <a:r>
                <a:rPr lang="es-ES" altLang="es-CL" sz="2000" u="none"/>
                <a:t>∙</a:t>
              </a:r>
              <a:r>
                <a:rPr lang="es-MX" altLang="es-CL" sz="2000" u="none"/>
                <a:t> 2)</a:t>
              </a:r>
              <a:r>
                <a:rPr lang="es-MX" altLang="es-CL" sz="2000" u="none" baseline="30000"/>
                <a:t>2  </a:t>
              </a:r>
              <a:r>
                <a:rPr lang="es-MX" altLang="es-CL" sz="2000" u="none"/>
                <a:t>=</a:t>
              </a:r>
              <a:endParaRPr lang="es-ES" altLang="es-CL" sz="2000" u="none" baseline="30000"/>
            </a:p>
          </p:txBody>
        </p:sp>
      </p:grpSp>
      <p:grpSp>
        <p:nvGrpSpPr>
          <p:cNvPr id="25" name="Group 17"/>
          <p:cNvGrpSpPr>
            <a:grpSpLocks/>
          </p:cNvGrpSpPr>
          <p:nvPr/>
        </p:nvGrpSpPr>
        <p:grpSpPr bwMode="auto">
          <a:xfrm>
            <a:off x="4811713" y="4286250"/>
            <a:ext cx="1296987" cy="400050"/>
            <a:chOff x="3605" y="2176"/>
            <a:chExt cx="817" cy="252"/>
          </a:xfrm>
        </p:grpSpPr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3605" y="2176"/>
              <a:ext cx="4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8</a:t>
              </a:r>
              <a:r>
                <a:rPr lang="es-MX" altLang="es-CL" sz="2000" u="none" baseline="30000"/>
                <a:t>5</a:t>
              </a:r>
              <a:r>
                <a:rPr lang="es-CL" altLang="es-CL" sz="2000" u="none"/>
                <a:t> </a:t>
              </a:r>
              <a:r>
                <a:rPr lang="es-ES" altLang="es-CL" sz="2000" u="none"/>
                <a:t>∙</a:t>
              </a:r>
              <a:r>
                <a:rPr lang="es-MX" altLang="es-CL" sz="2000" u="none"/>
                <a:t> </a:t>
              </a:r>
              <a:r>
                <a:rPr lang="es-MX" altLang="es-CL" sz="2000" u="none" baseline="30000"/>
                <a:t> </a:t>
              </a:r>
              <a:endParaRPr lang="es-ES" altLang="es-CL" sz="2000" u="none" baseline="30000"/>
            </a:p>
          </p:txBody>
        </p:sp>
        <p:sp>
          <p:nvSpPr>
            <p:cNvPr id="27" name="Text Box 19"/>
            <p:cNvSpPr txBox="1">
              <a:spLocks noChangeArrowheads="1"/>
            </p:cNvSpPr>
            <p:nvPr/>
          </p:nvSpPr>
          <p:spPr bwMode="auto">
            <a:xfrm>
              <a:off x="3878" y="2176"/>
              <a:ext cx="54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8</a:t>
              </a:r>
              <a:r>
                <a:rPr lang="es-MX" altLang="es-CL" sz="2000" u="none" baseline="30000"/>
                <a:t>2</a:t>
              </a:r>
              <a:r>
                <a:rPr lang="es-CL" altLang="es-CL" sz="2000" u="none"/>
                <a:t> </a:t>
              </a:r>
              <a:r>
                <a:rPr lang="es-ES" altLang="es-CL" sz="2000" u="none"/>
                <a:t>=</a:t>
              </a:r>
              <a:r>
                <a:rPr lang="es-MX" altLang="es-CL" sz="2000" u="none"/>
                <a:t> </a:t>
              </a:r>
              <a:r>
                <a:rPr lang="es-MX" altLang="es-CL" sz="2000" u="none" baseline="30000"/>
                <a:t> </a:t>
              </a:r>
              <a:endParaRPr lang="es-ES" altLang="es-CL" sz="2000" u="none" baseline="30000"/>
            </a:p>
          </p:txBody>
        </p:sp>
      </p:grp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5821363" y="4311650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8</a:t>
            </a:r>
            <a:r>
              <a:rPr lang="es-MX" altLang="es-CL" sz="2000" u="none" baseline="30000"/>
              <a:t>7</a:t>
            </a:r>
            <a:endParaRPr lang="es-ES" altLang="es-CL" sz="2000" u="none" baseline="30000"/>
          </a:p>
        </p:txBody>
      </p:sp>
      <p:grpSp>
        <p:nvGrpSpPr>
          <p:cNvPr id="29" name="Group 8"/>
          <p:cNvGrpSpPr>
            <a:grpSpLocks/>
          </p:cNvGrpSpPr>
          <p:nvPr/>
        </p:nvGrpSpPr>
        <p:grpSpPr bwMode="auto">
          <a:xfrm>
            <a:off x="0" y="692150"/>
            <a:ext cx="8243888" cy="404813"/>
            <a:chOff x="0" y="436"/>
            <a:chExt cx="5193" cy="255"/>
          </a:xfrm>
        </p:grpSpPr>
        <p:sp>
          <p:nvSpPr>
            <p:cNvPr id="30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Operaciones </a:t>
              </a:r>
              <a:r>
                <a:rPr lang="es-CL" altLang="es-CL" sz="2000" b="1" u="none" dirty="0">
                  <a:solidFill>
                    <a:srgbClr val="7F7F7F"/>
                  </a:solidFill>
                </a:rPr>
                <a:t>entre potencias  </a:t>
              </a:r>
            </a:p>
          </p:txBody>
        </p:sp>
        <p:sp>
          <p:nvSpPr>
            <p:cNvPr id="31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9752000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07950" y="1314450"/>
            <a:ext cx="2979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>
                <a:solidFill>
                  <a:srgbClr val="99CC00"/>
                </a:solidFill>
              </a:rPr>
              <a:t> División de potencias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0825" y="1857375"/>
            <a:ext cx="86423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spcBef>
                <a:spcPct val="50000"/>
              </a:spcBef>
              <a:defRPr/>
            </a:pPr>
            <a:r>
              <a:rPr lang="es-MX" sz="2000" i="1" dirty="0">
                <a:latin typeface="Arial" charset="0"/>
              </a:rPr>
              <a:t>De igual base:</a:t>
            </a:r>
            <a:r>
              <a:rPr lang="es-MX" sz="2000" i="1" u="none" dirty="0">
                <a:latin typeface="Arial" charset="0"/>
              </a:rPr>
              <a:t> </a:t>
            </a:r>
            <a:r>
              <a:rPr lang="es-MX" sz="2000" u="none" dirty="0">
                <a:latin typeface="Arial" charset="0"/>
                <a:cs typeface="Arial" charset="0"/>
              </a:rPr>
              <a:t>Se conserva la base y se restan los exponentes.</a:t>
            </a:r>
            <a:endParaRPr lang="es-ES" sz="2000" u="none" dirty="0">
              <a:latin typeface="Arial" charset="0"/>
              <a:cs typeface="Arial" charset="0"/>
            </a:endParaRPr>
          </a:p>
          <a:p>
            <a:pPr marL="0" lvl="1" algn="just">
              <a:spcBef>
                <a:spcPct val="50000"/>
              </a:spcBef>
              <a:defRPr/>
            </a:pPr>
            <a:endParaRPr lang="es-ES" sz="2000" u="none" dirty="0"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s-MX" sz="2000" u="none" dirty="0"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s-MX" sz="2000" u="none" dirty="0">
              <a:latin typeface="Arial" charset="0"/>
              <a:cs typeface="Arial" charset="0"/>
            </a:endParaRPr>
          </a:p>
          <a:p>
            <a:pPr marL="542925" lvl="1" algn="just">
              <a:defRPr/>
            </a:pPr>
            <a:r>
              <a:rPr lang="es-MX" sz="2000" u="none" dirty="0">
                <a:latin typeface="Arial" charset="0"/>
                <a:cs typeface="Arial" charset="0"/>
              </a:rPr>
              <a:t>		</a:t>
            </a:r>
            <a:endParaRPr lang="es-ES" sz="2000" u="none" dirty="0">
              <a:latin typeface="Arial" charset="0"/>
              <a:cs typeface="Arial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23850" y="3463925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u="none">
                <a:cs typeface="Arial" panose="020B0604020202020204" pitchFamily="34" charset="0"/>
              </a:rPr>
              <a:t>Ejemplo:</a:t>
            </a:r>
            <a:endParaRPr lang="es-ES" altLang="es-CL" sz="2000" u="none">
              <a:cs typeface="Arial" panose="020B0604020202020204" pitchFamily="34" charset="0"/>
            </a:endParaRPr>
          </a:p>
        </p:txBody>
      </p:sp>
      <p:grpSp>
        <p:nvGrpSpPr>
          <p:cNvPr id="12" name="74 Grupo"/>
          <p:cNvGrpSpPr>
            <a:grpSpLocks/>
          </p:cNvGrpSpPr>
          <p:nvPr/>
        </p:nvGrpSpPr>
        <p:grpSpPr bwMode="auto">
          <a:xfrm>
            <a:off x="3409950" y="2571750"/>
            <a:ext cx="2590800" cy="576263"/>
            <a:chOff x="3409960" y="2571744"/>
            <a:chExt cx="2590800" cy="576262"/>
          </a:xfrm>
        </p:grpSpPr>
        <p:grpSp>
          <p:nvGrpSpPr>
            <p:cNvPr id="13" name="Group 6"/>
            <p:cNvGrpSpPr>
              <a:grpSpLocks/>
            </p:cNvGrpSpPr>
            <p:nvPr/>
          </p:nvGrpSpPr>
          <p:grpSpPr bwMode="auto">
            <a:xfrm>
              <a:off x="3479810" y="2644769"/>
              <a:ext cx="2520950" cy="457200"/>
              <a:chOff x="2199" y="3113"/>
              <a:chExt cx="1588" cy="288"/>
            </a:xfrm>
          </p:grpSpPr>
          <p:sp>
            <p:nvSpPr>
              <p:cNvPr id="15" name="Text Box 7"/>
              <p:cNvSpPr txBox="1">
                <a:spLocks noChangeArrowheads="1"/>
              </p:cNvSpPr>
              <p:nvPr/>
            </p:nvSpPr>
            <p:spPr bwMode="auto">
              <a:xfrm>
                <a:off x="3062" y="3113"/>
                <a:ext cx="72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400" u="none">
                    <a:solidFill>
                      <a:srgbClr val="4B5D59"/>
                    </a:solidFill>
                  </a:rPr>
                  <a:t>a</a:t>
                </a:r>
                <a:r>
                  <a:rPr lang="es-MX" altLang="es-CL" sz="2400" u="none" baseline="30000">
                    <a:solidFill>
                      <a:srgbClr val="4B5D59"/>
                    </a:solidFill>
                  </a:rPr>
                  <a:t>n – m</a:t>
                </a:r>
                <a:endParaRPr lang="es-ES" altLang="es-CL" sz="2400" u="none" baseline="30000">
                  <a:solidFill>
                    <a:srgbClr val="4B5D59"/>
                  </a:solidFill>
                </a:endParaRPr>
              </a:p>
            </p:txBody>
          </p:sp>
          <p:sp>
            <p:nvSpPr>
              <p:cNvPr id="16" name="Text Box 8"/>
              <p:cNvSpPr txBox="1">
                <a:spLocks noChangeArrowheads="1"/>
              </p:cNvSpPr>
              <p:nvPr/>
            </p:nvSpPr>
            <p:spPr bwMode="auto">
              <a:xfrm>
                <a:off x="2199" y="3113"/>
                <a:ext cx="5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400" u="none">
                    <a:solidFill>
                      <a:srgbClr val="4B5D59"/>
                    </a:solidFill>
                  </a:rPr>
                  <a:t>a</a:t>
                </a:r>
                <a:r>
                  <a:rPr lang="es-MX" altLang="es-CL" sz="2400" u="none" baseline="30000">
                    <a:solidFill>
                      <a:srgbClr val="4B5D59"/>
                    </a:solidFill>
                  </a:rPr>
                  <a:t>n </a:t>
                </a:r>
                <a:r>
                  <a:rPr lang="es-CL" altLang="es-CL" u="none">
                    <a:solidFill>
                      <a:srgbClr val="4B5D59"/>
                    </a:solidFill>
                  </a:rPr>
                  <a:t> </a:t>
                </a:r>
                <a:r>
                  <a:rPr lang="es-ES" altLang="es-CL" u="none">
                    <a:solidFill>
                      <a:srgbClr val="4B5D59"/>
                    </a:solidFill>
                  </a:rPr>
                  <a:t>:</a:t>
                </a:r>
                <a:r>
                  <a:rPr lang="es-MX" altLang="es-CL" sz="2400" u="none">
                    <a:solidFill>
                      <a:srgbClr val="4B5D59"/>
                    </a:solidFill>
                  </a:rPr>
                  <a:t> </a:t>
                </a:r>
                <a:r>
                  <a:rPr lang="es-MX" altLang="es-CL" sz="2400" u="none" baseline="30000">
                    <a:solidFill>
                      <a:srgbClr val="4B5D59"/>
                    </a:solidFill>
                  </a:rPr>
                  <a:t> </a:t>
                </a:r>
                <a:endParaRPr lang="es-ES" altLang="es-CL" sz="2400" u="none" baseline="30000">
                  <a:solidFill>
                    <a:srgbClr val="4B5D59"/>
                  </a:solidFill>
                </a:endParaRPr>
              </a:p>
            </p:txBody>
          </p:sp>
          <p:sp>
            <p:nvSpPr>
              <p:cNvPr id="17" name="Text Box 9"/>
              <p:cNvSpPr txBox="1">
                <a:spLocks noChangeArrowheads="1"/>
              </p:cNvSpPr>
              <p:nvPr/>
            </p:nvSpPr>
            <p:spPr bwMode="auto">
              <a:xfrm>
                <a:off x="2562" y="3113"/>
                <a:ext cx="6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400" u="none">
                    <a:solidFill>
                      <a:srgbClr val="4B5D59"/>
                    </a:solidFill>
                  </a:rPr>
                  <a:t>a</a:t>
                </a:r>
                <a:r>
                  <a:rPr lang="es-MX" altLang="es-CL" sz="2400" u="none" baseline="30000">
                    <a:solidFill>
                      <a:srgbClr val="4B5D59"/>
                    </a:solidFill>
                  </a:rPr>
                  <a:t>m</a:t>
                </a:r>
                <a:r>
                  <a:rPr lang="es-MX" altLang="es-CL" sz="2400" u="none">
                    <a:solidFill>
                      <a:srgbClr val="4B5D59"/>
                    </a:solidFill>
                  </a:rPr>
                  <a:t> =</a:t>
                </a:r>
                <a:endParaRPr lang="es-ES" altLang="es-CL" sz="2400" u="none">
                  <a:solidFill>
                    <a:srgbClr val="4B5D59"/>
                  </a:solidFill>
                </a:endParaRPr>
              </a:p>
            </p:txBody>
          </p:sp>
        </p:grp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409960" y="2571744"/>
              <a:ext cx="2305050" cy="576262"/>
            </a:xfrm>
            <a:prstGeom prst="rect">
              <a:avLst/>
            </a:prstGeom>
            <a:noFill/>
            <a:ln w="28575">
              <a:solidFill>
                <a:srgbClr val="84BD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18" name="Group 11"/>
          <p:cNvGrpSpPr>
            <a:grpSpLocks/>
          </p:cNvGrpSpPr>
          <p:nvPr/>
        </p:nvGrpSpPr>
        <p:grpSpPr bwMode="auto">
          <a:xfrm>
            <a:off x="2643188" y="4040188"/>
            <a:ext cx="935037" cy="760412"/>
            <a:chOff x="2064" y="2205"/>
            <a:chExt cx="589" cy="479"/>
          </a:xfrm>
        </p:grpSpPr>
        <p:grpSp>
          <p:nvGrpSpPr>
            <p:cNvPr id="19" name="Group 12"/>
            <p:cNvGrpSpPr>
              <a:grpSpLocks/>
            </p:cNvGrpSpPr>
            <p:nvPr/>
          </p:nvGrpSpPr>
          <p:grpSpPr bwMode="auto">
            <a:xfrm>
              <a:off x="2064" y="2205"/>
              <a:ext cx="589" cy="479"/>
              <a:chOff x="2064" y="2205"/>
              <a:chExt cx="589" cy="479"/>
            </a:xfrm>
          </p:grpSpPr>
          <p:sp>
            <p:nvSpPr>
              <p:cNvPr id="21" name="Text Box 13"/>
              <p:cNvSpPr txBox="1">
                <a:spLocks noChangeArrowheads="1"/>
              </p:cNvSpPr>
              <p:nvPr/>
            </p:nvSpPr>
            <p:spPr bwMode="auto">
              <a:xfrm>
                <a:off x="2064" y="2205"/>
                <a:ext cx="45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9</a:t>
                </a:r>
                <a:r>
                  <a:rPr lang="es-MX" altLang="es-CL" sz="2000" u="none" baseline="30000"/>
                  <a:t>23</a:t>
                </a:r>
                <a:endParaRPr lang="es-ES" altLang="es-CL" sz="2000" u="none" baseline="30000"/>
              </a:p>
            </p:txBody>
          </p:sp>
          <p:sp>
            <p:nvSpPr>
              <p:cNvPr id="22" name="Text Box 14"/>
              <p:cNvSpPr txBox="1">
                <a:spLocks noChangeArrowheads="1"/>
              </p:cNvSpPr>
              <p:nvPr/>
            </p:nvSpPr>
            <p:spPr bwMode="auto">
              <a:xfrm>
                <a:off x="2064" y="2432"/>
                <a:ext cx="45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9</a:t>
                </a:r>
                <a:r>
                  <a:rPr lang="es-MX" altLang="es-CL" sz="2000" u="none" baseline="30000"/>
                  <a:t>6</a:t>
                </a:r>
                <a:endParaRPr lang="es-ES" altLang="es-CL" sz="2000" u="none" baseline="30000"/>
              </a:p>
            </p:txBody>
          </p:sp>
          <p:sp>
            <p:nvSpPr>
              <p:cNvPr id="23" name="Text Box 15"/>
              <p:cNvSpPr txBox="1">
                <a:spLocks noChangeArrowheads="1"/>
              </p:cNvSpPr>
              <p:nvPr/>
            </p:nvSpPr>
            <p:spPr bwMode="auto">
              <a:xfrm>
                <a:off x="2381" y="2296"/>
                <a:ext cx="27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=</a:t>
                </a:r>
                <a:endParaRPr lang="es-ES" altLang="es-CL" sz="2000" u="none"/>
              </a:p>
            </p:txBody>
          </p:sp>
        </p:grp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2109" y="2432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4127500" y="4184650"/>
            <a:ext cx="1008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= 9</a:t>
            </a:r>
            <a:r>
              <a:rPr lang="es-MX" altLang="es-CL" sz="2000" u="none" baseline="30000"/>
              <a:t>17</a:t>
            </a:r>
            <a:endParaRPr lang="es-ES" altLang="es-CL" sz="2000" u="none" baseline="30000"/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3390900" y="4184650"/>
            <a:ext cx="1081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9</a:t>
            </a:r>
            <a:r>
              <a:rPr lang="es-MX" altLang="es-CL" sz="2000" u="none" baseline="30000"/>
              <a:t>23 – 6</a:t>
            </a:r>
            <a:endParaRPr lang="es-ES" altLang="es-CL" sz="2000" u="none" baseline="30000"/>
          </a:p>
        </p:txBody>
      </p:sp>
      <p:grpSp>
        <p:nvGrpSpPr>
          <p:cNvPr id="26" name="Group 56"/>
          <p:cNvGrpSpPr>
            <a:grpSpLocks/>
          </p:cNvGrpSpPr>
          <p:nvPr/>
        </p:nvGrpSpPr>
        <p:grpSpPr bwMode="auto">
          <a:xfrm>
            <a:off x="5003800" y="5484813"/>
            <a:ext cx="3643313" cy="1016000"/>
            <a:chOff x="2086" y="3285"/>
            <a:chExt cx="2295" cy="640"/>
          </a:xfrm>
        </p:grpSpPr>
        <p:sp>
          <p:nvSpPr>
            <p:cNvPr id="27" name="2 Rectángulo redondeado"/>
            <p:cNvSpPr>
              <a:spLocks noChangeArrowheads="1"/>
            </p:cNvSpPr>
            <p:nvPr/>
          </p:nvSpPr>
          <p:spPr bwMode="auto">
            <a:xfrm>
              <a:off x="2426" y="3294"/>
              <a:ext cx="1955" cy="496"/>
            </a:xfrm>
            <a:prstGeom prst="roundRect">
              <a:avLst>
                <a:gd name="adj" fmla="val 16667"/>
              </a:avLst>
            </a:prstGeom>
            <a:solidFill>
              <a:srgbClr val="CECEEF"/>
            </a:solidFill>
            <a:ln w="12700" algn="ctr">
              <a:solidFill>
                <a:srgbClr val="9C9CDF"/>
              </a:solidFill>
              <a:prstDash val="sysDash"/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CL" altLang="es-CL" u="none">
                <a:cs typeface="Arial" panose="020B0604020202020204" pitchFamily="34" charset="0"/>
              </a:endParaRPr>
            </a:p>
          </p:txBody>
        </p:sp>
        <p:sp>
          <p:nvSpPr>
            <p:cNvPr id="28" name="4 Rectángulo"/>
            <p:cNvSpPr>
              <a:spLocks noChangeArrowheads="1"/>
            </p:cNvSpPr>
            <p:nvPr/>
          </p:nvSpPr>
          <p:spPr bwMode="auto">
            <a:xfrm>
              <a:off x="2630" y="3367"/>
              <a:ext cx="1704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s-MX" altLang="es-CL" u="none">
                  <a:solidFill>
                    <a:srgbClr val="222268"/>
                  </a:solidFill>
                  <a:cs typeface="Arial" panose="020B0604020202020204" pitchFamily="34" charset="0"/>
                </a:rPr>
                <a:t>Esto se cumple para todo </a:t>
              </a:r>
              <a:r>
                <a:rPr lang="es-MX" altLang="es-CL" b="1" u="none">
                  <a:solidFill>
                    <a:srgbClr val="222268"/>
                  </a:solidFill>
                  <a:cs typeface="Arial" panose="020B0604020202020204" pitchFamily="34" charset="0"/>
                </a:rPr>
                <a:t>a</a:t>
              </a:r>
              <a:r>
                <a:rPr lang="es-MX" altLang="es-CL" u="none">
                  <a:solidFill>
                    <a:srgbClr val="222268"/>
                  </a:solidFill>
                  <a:cs typeface="Arial" panose="020B0604020202020204" pitchFamily="34" charset="0"/>
                </a:rPr>
                <a:t> distinto de 0.</a:t>
              </a:r>
              <a:endParaRPr lang="es-CL" altLang="es-CL" u="none">
                <a:solidFill>
                  <a:srgbClr val="222268"/>
                </a:solidFill>
                <a:cs typeface="Arial" panose="020B0604020202020204" pitchFamily="34" charset="0"/>
              </a:endParaRPr>
            </a:p>
          </p:txBody>
        </p:sp>
        <p:pic>
          <p:nvPicPr>
            <p:cNvPr id="29" name="10 Imagen" descr="ico_ojoco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6" y="3285"/>
              <a:ext cx="560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" name="Group 8"/>
          <p:cNvGrpSpPr>
            <a:grpSpLocks/>
          </p:cNvGrpSpPr>
          <p:nvPr/>
        </p:nvGrpSpPr>
        <p:grpSpPr bwMode="auto">
          <a:xfrm>
            <a:off x="0" y="692150"/>
            <a:ext cx="8243888" cy="404813"/>
            <a:chOff x="0" y="436"/>
            <a:chExt cx="5193" cy="255"/>
          </a:xfrm>
        </p:grpSpPr>
        <p:sp>
          <p:nvSpPr>
            <p:cNvPr id="31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Operaciones </a:t>
              </a:r>
              <a:r>
                <a:rPr lang="es-CL" altLang="es-CL" sz="2000" b="1" u="none" dirty="0">
                  <a:solidFill>
                    <a:srgbClr val="7F7F7F"/>
                  </a:solidFill>
                </a:rPr>
                <a:t>entre potencias  </a:t>
              </a:r>
            </a:p>
          </p:txBody>
        </p:sp>
        <p:sp>
          <p:nvSpPr>
            <p:cNvPr id="32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34558036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07950" y="1314450"/>
            <a:ext cx="2979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>
                <a:solidFill>
                  <a:srgbClr val="99CC00"/>
                </a:solidFill>
              </a:rPr>
              <a:t> División de potencias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0825" y="1857375"/>
            <a:ext cx="86423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spcBef>
                <a:spcPct val="50000"/>
              </a:spcBef>
              <a:defRPr/>
            </a:pPr>
            <a:r>
              <a:rPr lang="es-MX" sz="2000" i="1" dirty="0">
                <a:latin typeface="Arial" charset="0"/>
              </a:rPr>
              <a:t>De igual exponente:</a:t>
            </a:r>
            <a:r>
              <a:rPr lang="es-MX" sz="2000" i="1" u="none" dirty="0">
                <a:latin typeface="Arial" charset="0"/>
              </a:rPr>
              <a:t> </a:t>
            </a:r>
            <a:r>
              <a:rPr lang="es-MX" sz="2000" u="none" dirty="0">
                <a:latin typeface="Arial" charset="0"/>
                <a:cs typeface="Arial" charset="0"/>
              </a:rPr>
              <a:t>Se dividen las bases y se conserva el exponente.</a:t>
            </a:r>
            <a:endParaRPr lang="es-ES" sz="2000" u="none" dirty="0">
              <a:latin typeface="Arial" charset="0"/>
              <a:cs typeface="Arial" charset="0"/>
            </a:endParaRPr>
          </a:p>
          <a:p>
            <a:pPr marL="0" lvl="1" algn="just">
              <a:spcBef>
                <a:spcPct val="50000"/>
              </a:spcBef>
              <a:defRPr/>
            </a:pPr>
            <a:endParaRPr lang="es-ES" sz="2000" u="none" dirty="0"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s-MX" sz="2000" u="none" dirty="0"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s-MX" sz="2000" u="none" dirty="0">
              <a:latin typeface="Arial" charset="0"/>
              <a:cs typeface="Arial" charset="0"/>
            </a:endParaRPr>
          </a:p>
          <a:p>
            <a:pPr marL="542925" lvl="1" algn="just">
              <a:defRPr/>
            </a:pPr>
            <a:r>
              <a:rPr lang="es-MX" sz="2000" u="none" dirty="0">
                <a:latin typeface="Arial" charset="0"/>
                <a:cs typeface="Arial" charset="0"/>
              </a:rPr>
              <a:t>		</a:t>
            </a:r>
            <a:endParaRPr lang="es-ES" sz="2000" u="none" dirty="0">
              <a:latin typeface="Arial" charset="0"/>
              <a:cs typeface="Arial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23850" y="3463925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u="none">
                <a:cs typeface="Arial" panose="020B0604020202020204" pitchFamily="34" charset="0"/>
              </a:rPr>
              <a:t>Ejemplo:</a:t>
            </a:r>
            <a:endParaRPr lang="es-ES" altLang="es-CL" sz="2000" u="none">
              <a:cs typeface="Arial" panose="020B0604020202020204" pitchFamily="34" charset="0"/>
            </a:endParaRPr>
          </a:p>
        </p:txBody>
      </p:sp>
      <p:grpSp>
        <p:nvGrpSpPr>
          <p:cNvPr id="12" name="Group 56"/>
          <p:cNvGrpSpPr>
            <a:grpSpLocks/>
          </p:cNvGrpSpPr>
          <p:nvPr/>
        </p:nvGrpSpPr>
        <p:grpSpPr bwMode="auto">
          <a:xfrm>
            <a:off x="5003800" y="5484813"/>
            <a:ext cx="3643313" cy="1016000"/>
            <a:chOff x="2086" y="3285"/>
            <a:chExt cx="2295" cy="640"/>
          </a:xfrm>
        </p:grpSpPr>
        <p:sp>
          <p:nvSpPr>
            <p:cNvPr id="13" name="2 Rectángulo redondeado"/>
            <p:cNvSpPr>
              <a:spLocks noChangeArrowheads="1"/>
            </p:cNvSpPr>
            <p:nvPr/>
          </p:nvSpPr>
          <p:spPr bwMode="auto">
            <a:xfrm>
              <a:off x="2426" y="3294"/>
              <a:ext cx="1955" cy="496"/>
            </a:xfrm>
            <a:prstGeom prst="roundRect">
              <a:avLst>
                <a:gd name="adj" fmla="val 16667"/>
              </a:avLst>
            </a:prstGeom>
            <a:solidFill>
              <a:srgbClr val="CECEEF"/>
            </a:solidFill>
            <a:ln w="12700" algn="ctr">
              <a:solidFill>
                <a:srgbClr val="9C9CDF"/>
              </a:solidFill>
              <a:prstDash val="sysDash"/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CL" altLang="es-CL" u="none">
                <a:cs typeface="Arial" panose="020B0604020202020204" pitchFamily="34" charset="0"/>
              </a:endParaRPr>
            </a:p>
          </p:txBody>
        </p:sp>
        <p:sp>
          <p:nvSpPr>
            <p:cNvPr id="14" name="4 Rectángulo"/>
            <p:cNvSpPr>
              <a:spLocks noChangeArrowheads="1"/>
            </p:cNvSpPr>
            <p:nvPr/>
          </p:nvSpPr>
          <p:spPr bwMode="auto">
            <a:xfrm>
              <a:off x="2630" y="3367"/>
              <a:ext cx="1704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s-MX" altLang="es-CL" u="none">
                  <a:solidFill>
                    <a:srgbClr val="222268"/>
                  </a:solidFill>
                  <a:cs typeface="Arial" panose="020B0604020202020204" pitchFamily="34" charset="0"/>
                </a:rPr>
                <a:t>Esto se cumple para todo </a:t>
              </a:r>
              <a:r>
                <a:rPr lang="es-MX" altLang="es-CL" b="1" u="none">
                  <a:solidFill>
                    <a:srgbClr val="222268"/>
                  </a:solidFill>
                  <a:cs typeface="Arial" panose="020B0604020202020204" pitchFamily="34" charset="0"/>
                </a:rPr>
                <a:t>b</a:t>
              </a:r>
              <a:r>
                <a:rPr lang="es-MX" altLang="es-CL" u="none">
                  <a:solidFill>
                    <a:srgbClr val="222268"/>
                  </a:solidFill>
                  <a:cs typeface="Arial" panose="020B0604020202020204" pitchFamily="34" charset="0"/>
                </a:rPr>
                <a:t> distinto de 0.</a:t>
              </a:r>
              <a:endParaRPr lang="es-CL" altLang="es-CL" u="none">
                <a:solidFill>
                  <a:srgbClr val="222268"/>
                </a:solidFill>
                <a:cs typeface="Arial" panose="020B0604020202020204" pitchFamily="34" charset="0"/>
              </a:endParaRPr>
            </a:p>
          </p:txBody>
        </p:sp>
        <p:pic>
          <p:nvPicPr>
            <p:cNvPr id="15" name="10 Imagen" descr="ico_ojoco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6" y="3285"/>
              <a:ext cx="560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" name="35 Grupo"/>
          <p:cNvGrpSpPr>
            <a:grpSpLocks/>
          </p:cNvGrpSpPr>
          <p:nvPr/>
        </p:nvGrpSpPr>
        <p:grpSpPr bwMode="auto">
          <a:xfrm>
            <a:off x="3071813" y="2566988"/>
            <a:ext cx="3168650" cy="576262"/>
            <a:chOff x="3203575" y="1771650"/>
            <a:chExt cx="3168650" cy="576263"/>
          </a:xfrm>
        </p:grpSpPr>
        <p:grpSp>
          <p:nvGrpSpPr>
            <p:cNvPr id="17" name="Group 4"/>
            <p:cNvGrpSpPr>
              <a:grpSpLocks/>
            </p:cNvGrpSpPr>
            <p:nvPr/>
          </p:nvGrpSpPr>
          <p:grpSpPr bwMode="auto">
            <a:xfrm>
              <a:off x="3273426" y="1844675"/>
              <a:ext cx="3098801" cy="457200"/>
              <a:chOff x="2062" y="1480"/>
              <a:chExt cx="1952" cy="288"/>
            </a:xfrm>
          </p:grpSpPr>
          <p:sp>
            <p:nvSpPr>
              <p:cNvPr id="19" name="Text Box 5"/>
              <p:cNvSpPr txBox="1">
                <a:spLocks noChangeArrowheads="1"/>
              </p:cNvSpPr>
              <p:nvPr/>
            </p:nvSpPr>
            <p:spPr bwMode="auto">
              <a:xfrm>
                <a:off x="2925" y="1480"/>
                <a:ext cx="108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400" u="none">
                    <a:solidFill>
                      <a:srgbClr val="4B5D59"/>
                    </a:solidFill>
                  </a:rPr>
                  <a:t>(a : b)</a:t>
                </a:r>
                <a:r>
                  <a:rPr lang="es-MX" altLang="es-CL" sz="2400" u="none" baseline="30000">
                    <a:solidFill>
                      <a:srgbClr val="4B5D59"/>
                    </a:solidFill>
                  </a:rPr>
                  <a:t>n</a:t>
                </a:r>
                <a:endParaRPr lang="es-ES" altLang="es-CL" sz="2400" u="none" baseline="30000">
                  <a:solidFill>
                    <a:srgbClr val="4B5D59"/>
                  </a:solidFill>
                </a:endParaRPr>
              </a:p>
            </p:txBody>
          </p:sp>
          <p:sp>
            <p:nvSpPr>
              <p:cNvPr id="20" name="Text Box 6"/>
              <p:cNvSpPr txBox="1">
                <a:spLocks noChangeArrowheads="1"/>
              </p:cNvSpPr>
              <p:nvPr/>
            </p:nvSpPr>
            <p:spPr bwMode="auto">
              <a:xfrm>
                <a:off x="2062" y="1480"/>
                <a:ext cx="50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400" u="none">
                    <a:solidFill>
                      <a:srgbClr val="4B5D59"/>
                    </a:solidFill>
                  </a:rPr>
                  <a:t>a</a:t>
                </a:r>
                <a:r>
                  <a:rPr lang="es-MX" altLang="es-CL" sz="2400" u="none" baseline="30000">
                    <a:solidFill>
                      <a:srgbClr val="4B5D59"/>
                    </a:solidFill>
                  </a:rPr>
                  <a:t>n</a:t>
                </a:r>
                <a:r>
                  <a:rPr lang="es-CL" altLang="es-CL" u="none">
                    <a:solidFill>
                      <a:srgbClr val="4B5D59"/>
                    </a:solidFill>
                  </a:rPr>
                  <a:t>  </a:t>
                </a:r>
                <a:r>
                  <a:rPr lang="es-ES" altLang="es-CL" u="none">
                    <a:solidFill>
                      <a:srgbClr val="4B5D59"/>
                    </a:solidFill>
                  </a:rPr>
                  <a:t>:</a:t>
                </a:r>
                <a:r>
                  <a:rPr lang="es-MX" altLang="es-CL" sz="2400" u="none">
                    <a:solidFill>
                      <a:srgbClr val="4B5D59"/>
                    </a:solidFill>
                  </a:rPr>
                  <a:t> </a:t>
                </a:r>
                <a:r>
                  <a:rPr lang="es-MX" altLang="es-CL" sz="2400" u="none" baseline="30000">
                    <a:solidFill>
                      <a:srgbClr val="4B5D59"/>
                    </a:solidFill>
                  </a:rPr>
                  <a:t> </a:t>
                </a:r>
                <a:endParaRPr lang="es-ES" altLang="es-CL" sz="2400" u="none" baseline="30000">
                  <a:solidFill>
                    <a:srgbClr val="4B5D59"/>
                  </a:solidFill>
                </a:endParaRPr>
              </a:p>
            </p:txBody>
          </p:sp>
          <p:sp>
            <p:nvSpPr>
              <p:cNvPr id="21" name="Text Box 7"/>
              <p:cNvSpPr txBox="1">
                <a:spLocks noChangeArrowheads="1"/>
              </p:cNvSpPr>
              <p:nvPr/>
            </p:nvSpPr>
            <p:spPr bwMode="auto">
              <a:xfrm>
                <a:off x="2425" y="1480"/>
                <a:ext cx="6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400" u="none">
                    <a:solidFill>
                      <a:srgbClr val="4B5D59"/>
                    </a:solidFill>
                  </a:rPr>
                  <a:t>b</a:t>
                </a:r>
                <a:r>
                  <a:rPr lang="es-MX" altLang="es-CL" sz="2400" u="none" baseline="30000">
                    <a:solidFill>
                      <a:srgbClr val="4B5D59"/>
                    </a:solidFill>
                  </a:rPr>
                  <a:t>n</a:t>
                </a:r>
                <a:r>
                  <a:rPr lang="es-MX" altLang="es-CL" sz="2400" u="none">
                    <a:solidFill>
                      <a:srgbClr val="4B5D59"/>
                    </a:solidFill>
                  </a:rPr>
                  <a:t> =</a:t>
                </a:r>
                <a:endParaRPr lang="es-ES" altLang="es-CL" sz="2400" u="none">
                  <a:solidFill>
                    <a:srgbClr val="4B5D59"/>
                  </a:solidFill>
                </a:endParaRPr>
              </a:p>
            </p:txBody>
          </p:sp>
        </p:grpSp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3203575" y="1771650"/>
              <a:ext cx="2736850" cy="576263"/>
            </a:xfrm>
            <a:prstGeom prst="rect">
              <a:avLst/>
            </a:prstGeom>
            <a:noFill/>
            <a:ln w="28575">
              <a:solidFill>
                <a:srgbClr val="84BD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</p:grpSp>
      <p:grpSp>
        <p:nvGrpSpPr>
          <p:cNvPr id="22" name="Group 10"/>
          <p:cNvGrpSpPr>
            <a:grpSpLocks/>
          </p:cNvGrpSpPr>
          <p:nvPr/>
        </p:nvGrpSpPr>
        <p:grpSpPr bwMode="auto">
          <a:xfrm>
            <a:off x="1785938" y="4071938"/>
            <a:ext cx="1584325" cy="831850"/>
            <a:chOff x="1292" y="2296"/>
            <a:chExt cx="998" cy="524"/>
          </a:xfrm>
        </p:grpSpPr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1292" y="2296"/>
              <a:ext cx="409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226800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7</a:t>
              </a:r>
              <a:r>
                <a:rPr lang="es-MX" altLang="es-CL" sz="2000" u="none" baseline="30000"/>
                <a:t>5</a:t>
              </a:r>
              <a:r>
                <a:rPr lang="es-CL" altLang="es-CL" sz="2000" u="none"/>
                <a:t> </a:t>
              </a:r>
              <a:r>
                <a:rPr lang="es-ES" altLang="es-CL" sz="2000" u="none"/>
                <a:t>:</a:t>
              </a:r>
              <a:r>
                <a:rPr lang="es-MX" altLang="es-CL" sz="2000" u="none"/>
                <a:t> </a:t>
              </a:r>
              <a:r>
                <a:rPr lang="es-MX" altLang="es-CL" sz="2000" u="none" baseline="30000"/>
                <a:t> </a:t>
              </a:r>
              <a:endParaRPr lang="es-ES" altLang="es-CL" sz="2000" u="none" baseline="30000"/>
            </a:p>
          </p:txBody>
        </p:sp>
        <p:grpSp>
          <p:nvGrpSpPr>
            <p:cNvPr id="24" name="Group 12"/>
            <p:cNvGrpSpPr>
              <a:grpSpLocks/>
            </p:cNvGrpSpPr>
            <p:nvPr/>
          </p:nvGrpSpPr>
          <p:grpSpPr bwMode="auto">
            <a:xfrm>
              <a:off x="1655" y="2296"/>
              <a:ext cx="635" cy="524"/>
              <a:chOff x="1655" y="2296"/>
              <a:chExt cx="635" cy="524"/>
            </a:xfrm>
          </p:grpSpPr>
          <p:sp>
            <p:nvSpPr>
              <p:cNvPr id="25" name="Text Box 13"/>
              <p:cNvSpPr txBox="1">
                <a:spLocks noChangeArrowheads="1"/>
              </p:cNvSpPr>
              <p:nvPr/>
            </p:nvSpPr>
            <p:spPr bwMode="auto">
              <a:xfrm>
                <a:off x="1700" y="2568"/>
                <a:ext cx="40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4</a:t>
                </a:r>
                <a:r>
                  <a:rPr lang="es-MX" altLang="es-CL" sz="2000" u="none" baseline="30000"/>
                  <a:t>2</a:t>
                </a:r>
                <a:endParaRPr lang="es-ES" altLang="es-CL" sz="2000" u="none" baseline="30000"/>
              </a:p>
            </p:txBody>
          </p:sp>
          <p:sp>
            <p:nvSpPr>
              <p:cNvPr id="26" name="Text Box 14"/>
              <p:cNvSpPr txBox="1">
                <a:spLocks noChangeArrowheads="1"/>
              </p:cNvSpPr>
              <p:nvPr/>
            </p:nvSpPr>
            <p:spPr bwMode="auto">
              <a:xfrm>
                <a:off x="1655" y="2296"/>
                <a:ext cx="63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28</a:t>
                </a:r>
                <a:r>
                  <a:rPr lang="es-MX" altLang="es-CL" sz="2000" u="none" baseline="30000"/>
                  <a:t>2</a:t>
                </a:r>
                <a:r>
                  <a:rPr lang="es-CL" altLang="es-CL" sz="2000" u="none"/>
                  <a:t> </a:t>
                </a:r>
                <a:r>
                  <a:rPr lang="es-ES" altLang="es-CL" sz="2000" u="none"/>
                  <a:t>  </a:t>
                </a:r>
                <a:r>
                  <a:rPr lang="es-MX" altLang="es-CL" sz="2000" u="none"/>
                  <a:t> </a:t>
                </a:r>
                <a:r>
                  <a:rPr lang="es-MX" altLang="es-CL" sz="2000" u="none" baseline="30000"/>
                  <a:t> </a:t>
                </a:r>
                <a:endParaRPr lang="es-ES" altLang="es-CL" sz="2000" u="none" baseline="30000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>
                <a:off x="1701" y="2568"/>
                <a:ext cx="272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</p:grp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011488" y="4240213"/>
            <a:ext cx="2303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= 7</a:t>
            </a:r>
            <a:r>
              <a:rPr lang="es-MX" altLang="es-CL" sz="2000" u="none" baseline="30000"/>
              <a:t>5</a:t>
            </a:r>
            <a:r>
              <a:rPr lang="es-CL" altLang="es-CL" sz="2000" u="none"/>
              <a:t> </a:t>
            </a:r>
            <a:r>
              <a:rPr lang="es-ES" altLang="es-CL" sz="2000" u="none"/>
              <a:t>:</a:t>
            </a:r>
            <a:r>
              <a:rPr lang="es-MX" altLang="es-CL" sz="2000" u="none"/>
              <a:t> (28 : 4)</a:t>
            </a:r>
            <a:r>
              <a:rPr lang="es-MX" altLang="es-CL" sz="2000" u="none" baseline="30000"/>
              <a:t>2</a:t>
            </a:r>
            <a:r>
              <a:rPr lang="es-MX" altLang="es-CL" sz="2000" u="none"/>
              <a:t> = </a:t>
            </a:r>
            <a:endParaRPr lang="es-ES" altLang="es-CL" sz="2000" u="none" baseline="30000"/>
          </a:p>
        </p:txBody>
      </p:sp>
      <p:grpSp>
        <p:nvGrpSpPr>
          <p:cNvPr id="29" name="Group 17"/>
          <p:cNvGrpSpPr>
            <a:grpSpLocks/>
          </p:cNvGrpSpPr>
          <p:nvPr/>
        </p:nvGrpSpPr>
        <p:grpSpPr bwMode="auto">
          <a:xfrm>
            <a:off x="5027613" y="4240213"/>
            <a:ext cx="1366837" cy="400050"/>
            <a:chOff x="3334" y="2296"/>
            <a:chExt cx="861" cy="252"/>
          </a:xfrm>
        </p:grpSpPr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3334" y="2296"/>
              <a:ext cx="40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7</a:t>
              </a:r>
              <a:r>
                <a:rPr lang="es-MX" altLang="es-CL" sz="2000" u="none" baseline="30000"/>
                <a:t>5</a:t>
              </a:r>
              <a:r>
                <a:rPr lang="es-CL" altLang="es-CL" sz="2000" u="none"/>
                <a:t> </a:t>
              </a:r>
              <a:r>
                <a:rPr lang="es-ES" altLang="es-CL" sz="2000" u="none"/>
                <a:t>:</a:t>
              </a:r>
              <a:endParaRPr lang="es-ES" altLang="es-CL" sz="2000" u="none" baseline="30000"/>
            </a:p>
          </p:txBody>
        </p:sp>
        <p:sp>
          <p:nvSpPr>
            <p:cNvPr id="31" name="Text Box 19"/>
            <p:cNvSpPr txBox="1">
              <a:spLocks noChangeArrowheads="1"/>
            </p:cNvSpPr>
            <p:nvPr/>
          </p:nvSpPr>
          <p:spPr bwMode="auto">
            <a:xfrm>
              <a:off x="3650" y="2296"/>
              <a:ext cx="54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7</a:t>
              </a:r>
              <a:r>
                <a:rPr lang="es-MX" altLang="es-CL" sz="2000" u="none" baseline="30000"/>
                <a:t>2</a:t>
              </a:r>
              <a:r>
                <a:rPr lang="es-CL" altLang="es-CL" sz="2000" u="none"/>
                <a:t> </a:t>
              </a:r>
              <a:r>
                <a:rPr lang="es-ES" altLang="es-CL" sz="2000" u="none"/>
                <a:t>=</a:t>
              </a:r>
              <a:r>
                <a:rPr lang="es-MX" altLang="es-CL" sz="2000" u="none"/>
                <a:t> </a:t>
              </a:r>
              <a:r>
                <a:rPr lang="es-MX" altLang="es-CL" sz="2000" u="none" baseline="30000"/>
                <a:t> </a:t>
              </a:r>
              <a:endParaRPr lang="es-ES" altLang="es-CL" sz="2000" u="none" baseline="30000"/>
            </a:p>
          </p:txBody>
        </p:sp>
      </p:grp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6178550" y="4240213"/>
            <a:ext cx="64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7</a:t>
            </a:r>
            <a:r>
              <a:rPr lang="es-MX" altLang="es-CL" sz="2000" u="none" baseline="30000"/>
              <a:t>3</a:t>
            </a:r>
            <a:endParaRPr lang="es-ES" altLang="es-CL" sz="2000" u="none" baseline="30000"/>
          </a:p>
        </p:txBody>
      </p:sp>
      <p:grpSp>
        <p:nvGrpSpPr>
          <p:cNvPr id="33" name="Group 8"/>
          <p:cNvGrpSpPr>
            <a:grpSpLocks/>
          </p:cNvGrpSpPr>
          <p:nvPr/>
        </p:nvGrpSpPr>
        <p:grpSpPr bwMode="auto">
          <a:xfrm>
            <a:off x="0" y="692150"/>
            <a:ext cx="8243888" cy="404813"/>
            <a:chOff x="0" y="436"/>
            <a:chExt cx="5193" cy="255"/>
          </a:xfrm>
        </p:grpSpPr>
        <p:sp>
          <p:nvSpPr>
            <p:cNvPr id="34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 </a:t>
              </a:r>
              <a:r>
                <a:rPr lang="es-CL" altLang="es-CL" sz="2000" b="1" u="none" dirty="0">
                  <a:solidFill>
                    <a:srgbClr val="7F7F7F"/>
                  </a:solidFill>
                </a:rPr>
                <a:t>Operaciones entre potencias  </a:t>
              </a:r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12326371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8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07950" y="1314450"/>
            <a:ext cx="2979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>
                <a:solidFill>
                  <a:srgbClr val="99CC00"/>
                </a:solidFill>
              </a:rPr>
              <a:t> Potencia de potencia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0825" y="1857375"/>
            <a:ext cx="86423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spcBef>
                <a:spcPct val="50000"/>
              </a:spcBef>
              <a:defRPr/>
            </a:pPr>
            <a:r>
              <a:rPr lang="es-MX" sz="2000" u="none" dirty="0">
                <a:latin typeface="Arial" charset="0"/>
                <a:cs typeface="Arial" charset="0"/>
              </a:rPr>
              <a:t>Se multiplican los exponentes.</a:t>
            </a:r>
            <a:endParaRPr lang="es-ES" sz="2000" u="none" dirty="0">
              <a:latin typeface="Arial" charset="0"/>
              <a:cs typeface="Arial" charset="0"/>
            </a:endParaRPr>
          </a:p>
          <a:p>
            <a:pPr marL="0" lvl="1" algn="just">
              <a:spcBef>
                <a:spcPct val="50000"/>
              </a:spcBef>
              <a:defRPr/>
            </a:pPr>
            <a:endParaRPr lang="es-ES" sz="2000" u="none" dirty="0"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s-MX" sz="2000" u="none" dirty="0"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s-MX" sz="2000" u="none" dirty="0">
              <a:latin typeface="Arial" charset="0"/>
              <a:cs typeface="Arial" charset="0"/>
            </a:endParaRPr>
          </a:p>
          <a:p>
            <a:pPr marL="542925" lvl="1" algn="just">
              <a:defRPr/>
            </a:pPr>
            <a:r>
              <a:rPr lang="es-MX" sz="2000" u="none" dirty="0">
                <a:latin typeface="Arial" charset="0"/>
                <a:cs typeface="Arial" charset="0"/>
              </a:rPr>
              <a:t>		</a:t>
            </a:r>
            <a:endParaRPr lang="es-ES" sz="2000" u="none" dirty="0">
              <a:latin typeface="Arial" charset="0"/>
              <a:cs typeface="Arial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23850" y="3463925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u="none">
                <a:cs typeface="Arial" panose="020B0604020202020204" pitchFamily="34" charset="0"/>
              </a:rPr>
              <a:t>Ejemplo:</a:t>
            </a:r>
            <a:endParaRPr lang="es-ES" altLang="es-CL" sz="2000" u="none">
              <a:cs typeface="Arial" panose="020B0604020202020204" pitchFamily="34" charset="0"/>
            </a:endParaRPr>
          </a:p>
        </p:txBody>
      </p:sp>
      <p:grpSp>
        <p:nvGrpSpPr>
          <p:cNvPr id="12" name="51 Grupo"/>
          <p:cNvGrpSpPr>
            <a:grpSpLocks/>
          </p:cNvGrpSpPr>
          <p:nvPr/>
        </p:nvGrpSpPr>
        <p:grpSpPr bwMode="auto">
          <a:xfrm>
            <a:off x="3203575" y="2424113"/>
            <a:ext cx="2305050" cy="719137"/>
            <a:chOff x="3203575" y="2424111"/>
            <a:chExt cx="2305050" cy="719137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3203575" y="2424111"/>
              <a:ext cx="2305050" cy="719137"/>
            </a:xfrm>
            <a:prstGeom prst="rect">
              <a:avLst/>
            </a:prstGeom>
            <a:noFill/>
            <a:ln w="28575">
              <a:solidFill>
                <a:srgbClr val="84BD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u="none">
                <a:solidFill>
                  <a:srgbClr val="84BD00"/>
                </a:solidFill>
              </a:endParaRPr>
            </a:p>
          </p:txBody>
        </p:sp>
        <p:grpSp>
          <p:nvGrpSpPr>
            <p:cNvPr id="14" name="Group 5"/>
            <p:cNvGrpSpPr>
              <a:grpSpLocks/>
            </p:cNvGrpSpPr>
            <p:nvPr/>
          </p:nvGrpSpPr>
          <p:grpSpPr bwMode="auto">
            <a:xfrm>
              <a:off x="3348038" y="2541586"/>
              <a:ext cx="2087562" cy="457200"/>
              <a:chOff x="2109" y="1237"/>
              <a:chExt cx="1315" cy="288"/>
            </a:xfrm>
          </p:grpSpPr>
          <p:sp>
            <p:nvSpPr>
              <p:cNvPr id="15" name="Text Box 6"/>
              <p:cNvSpPr txBox="1">
                <a:spLocks noChangeArrowheads="1"/>
              </p:cNvSpPr>
              <p:nvPr/>
            </p:nvSpPr>
            <p:spPr bwMode="auto">
              <a:xfrm>
                <a:off x="2109" y="1237"/>
                <a:ext cx="90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400" u="none">
                    <a:solidFill>
                      <a:srgbClr val="4B5D59"/>
                    </a:solidFill>
                  </a:rPr>
                  <a:t>(a</a:t>
                </a:r>
                <a:r>
                  <a:rPr lang="es-MX" altLang="es-CL" sz="2400" u="none" baseline="30000">
                    <a:solidFill>
                      <a:srgbClr val="4B5D59"/>
                    </a:solidFill>
                  </a:rPr>
                  <a:t>n </a:t>
                </a:r>
                <a:r>
                  <a:rPr lang="es-MX" altLang="es-CL" sz="2400" u="none">
                    <a:solidFill>
                      <a:srgbClr val="4B5D59"/>
                    </a:solidFill>
                  </a:rPr>
                  <a:t>)</a:t>
                </a:r>
                <a:r>
                  <a:rPr lang="es-MX" altLang="es-CL" sz="2400" u="none" baseline="30000">
                    <a:solidFill>
                      <a:srgbClr val="4B5D59"/>
                    </a:solidFill>
                  </a:rPr>
                  <a:t>m</a:t>
                </a:r>
                <a:r>
                  <a:rPr lang="es-MX" altLang="es-CL" sz="2400" u="none">
                    <a:solidFill>
                      <a:srgbClr val="4B5D59"/>
                    </a:solidFill>
                  </a:rPr>
                  <a:t> =</a:t>
                </a:r>
                <a:endParaRPr lang="es-ES" altLang="es-CL" sz="2400" u="none" baseline="30000">
                  <a:solidFill>
                    <a:srgbClr val="4B5D59"/>
                  </a:solidFill>
                </a:endParaRPr>
              </a:p>
            </p:txBody>
          </p:sp>
          <p:sp>
            <p:nvSpPr>
              <p:cNvPr id="16" name="Text Box 7"/>
              <p:cNvSpPr txBox="1">
                <a:spLocks noChangeArrowheads="1"/>
              </p:cNvSpPr>
              <p:nvPr/>
            </p:nvSpPr>
            <p:spPr bwMode="auto">
              <a:xfrm>
                <a:off x="2788" y="1237"/>
                <a:ext cx="6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400" u="none">
                    <a:solidFill>
                      <a:srgbClr val="4B5D59"/>
                    </a:solidFill>
                  </a:rPr>
                  <a:t>a</a:t>
                </a:r>
                <a:r>
                  <a:rPr lang="es-MX" altLang="es-CL" sz="2400" u="none" baseline="30000">
                    <a:solidFill>
                      <a:srgbClr val="4B5D59"/>
                    </a:solidFill>
                  </a:rPr>
                  <a:t>m </a:t>
                </a:r>
                <a:r>
                  <a:rPr lang="es-ES" altLang="es-CL" sz="2400" u="none" baseline="30000">
                    <a:solidFill>
                      <a:srgbClr val="4B5D59"/>
                    </a:solidFill>
                    <a:latin typeface="Verdana" panose="020B0604030504040204" pitchFamily="34" charset="0"/>
                  </a:rPr>
                  <a:t>∙</a:t>
                </a:r>
                <a:r>
                  <a:rPr lang="es-MX" altLang="es-CL" u="none" baseline="30000">
                    <a:solidFill>
                      <a:srgbClr val="4B5D59"/>
                    </a:solidFill>
                  </a:rPr>
                  <a:t> </a:t>
                </a:r>
                <a:r>
                  <a:rPr lang="es-MX" altLang="es-CL" sz="2400" u="none" baseline="30000">
                    <a:solidFill>
                      <a:srgbClr val="4B5D59"/>
                    </a:solidFill>
                  </a:rPr>
                  <a:t>n</a:t>
                </a:r>
                <a:endParaRPr lang="es-ES" altLang="es-CL" sz="2400" u="none" baseline="30000">
                  <a:solidFill>
                    <a:srgbClr val="4B5D59"/>
                  </a:solidFill>
                </a:endParaRPr>
              </a:p>
            </p:txBody>
          </p:sp>
        </p:grpSp>
      </p:grp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000250" y="4214813"/>
            <a:ext cx="144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u="none">
                <a:latin typeface="+mj-lt"/>
              </a:rPr>
              <a:t>(2</a:t>
            </a:r>
            <a:r>
              <a:rPr lang="es-MX" sz="2000" u="none" baseline="30000">
                <a:latin typeface="+mj-lt"/>
              </a:rPr>
              <a:t>10 </a:t>
            </a:r>
            <a:r>
              <a:rPr lang="es-MX" sz="2000" u="none">
                <a:latin typeface="+mj-lt"/>
              </a:rPr>
              <a:t>)</a:t>
            </a:r>
            <a:r>
              <a:rPr lang="es-MX" sz="2000" u="none" baseline="30000">
                <a:latin typeface="+mj-lt"/>
              </a:rPr>
              <a:t>4</a:t>
            </a:r>
            <a:r>
              <a:rPr lang="es-MX" sz="2000" u="none">
                <a:latin typeface="+mj-lt"/>
              </a:rPr>
              <a:t> =</a:t>
            </a:r>
            <a:endParaRPr lang="es-ES" sz="2000" u="none" baseline="30000">
              <a:latin typeface="+mj-lt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038475" y="4214813"/>
            <a:ext cx="1009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u="none">
                <a:latin typeface="+mj-lt"/>
              </a:rPr>
              <a:t>2</a:t>
            </a:r>
            <a:r>
              <a:rPr lang="es-MX" sz="2000" u="none" baseline="30000">
                <a:latin typeface="+mj-lt"/>
              </a:rPr>
              <a:t>10 </a:t>
            </a:r>
            <a:r>
              <a:rPr lang="es-ES" sz="2000" u="none" baseline="30000">
                <a:latin typeface="+mj-lt"/>
              </a:rPr>
              <a:t>∙</a:t>
            </a:r>
            <a:r>
              <a:rPr lang="es-MX" sz="2000" u="none" baseline="30000">
                <a:latin typeface="+mj-lt"/>
              </a:rPr>
              <a:t> 4</a:t>
            </a:r>
            <a:endParaRPr lang="es-ES" sz="2000" u="none" baseline="30000">
              <a:latin typeface="+mj-lt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3775075" y="4240213"/>
            <a:ext cx="1441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=  2</a:t>
            </a:r>
            <a:r>
              <a:rPr lang="es-MX" altLang="es-CL" sz="2000" u="none" baseline="30000"/>
              <a:t> 40</a:t>
            </a:r>
            <a:endParaRPr lang="es-ES" altLang="es-CL" sz="2000" u="none" baseline="30000"/>
          </a:p>
        </p:txBody>
      </p:sp>
      <p:grpSp>
        <p:nvGrpSpPr>
          <p:cNvPr id="20" name="Group 8"/>
          <p:cNvGrpSpPr>
            <a:grpSpLocks/>
          </p:cNvGrpSpPr>
          <p:nvPr/>
        </p:nvGrpSpPr>
        <p:grpSpPr bwMode="auto">
          <a:xfrm>
            <a:off x="0" y="692150"/>
            <a:ext cx="8243888" cy="404813"/>
            <a:chOff x="0" y="436"/>
            <a:chExt cx="5193" cy="255"/>
          </a:xfrm>
        </p:grpSpPr>
        <p:sp>
          <p:nvSpPr>
            <p:cNvPr id="21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Operaciones </a:t>
              </a:r>
              <a:r>
                <a:rPr lang="es-CL" altLang="es-CL" sz="2000" b="1" u="none" dirty="0">
                  <a:solidFill>
                    <a:srgbClr val="7F7F7F"/>
                  </a:solidFill>
                </a:rPr>
                <a:t>entre potencias  </a:t>
              </a:r>
            </a:p>
          </p:txBody>
        </p:sp>
        <p:sp>
          <p:nvSpPr>
            <p:cNvPr id="22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40215346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92150"/>
            <a:ext cx="8243888" cy="404813"/>
            <a:chOff x="0" y="436"/>
            <a:chExt cx="5193" cy="255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Propiedades  </a:t>
              </a:r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107950" y="1314450"/>
            <a:ext cx="3894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>
                <a:solidFill>
                  <a:srgbClr val="99CC00"/>
                </a:solidFill>
              </a:rPr>
              <a:t> Potencias de exponente cero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23850" y="3500438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u="none">
                <a:cs typeface="Arial" panose="020B0604020202020204" pitchFamily="34" charset="0"/>
              </a:rPr>
              <a:t>Ejemplo:</a:t>
            </a:r>
            <a:endParaRPr lang="es-ES" altLang="es-CL" sz="2000" u="none">
              <a:cs typeface="Arial" panose="020B0604020202020204" pitchFamily="34" charset="0"/>
            </a:endParaRPr>
          </a:p>
        </p:txBody>
      </p:sp>
      <p:grpSp>
        <p:nvGrpSpPr>
          <p:cNvPr id="14" name="22 Grupo"/>
          <p:cNvGrpSpPr>
            <a:grpSpLocks/>
          </p:cNvGrpSpPr>
          <p:nvPr/>
        </p:nvGrpSpPr>
        <p:grpSpPr bwMode="auto">
          <a:xfrm>
            <a:off x="3600450" y="1995488"/>
            <a:ext cx="1400175" cy="719137"/>
            <a:chOff x="3529458" y="1814954"/>
            <a:chExt cx="1399733" cy="719137"/>
          </a:xfrm>
        </p:grpSpPr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3776666" y="1970082"/>
              <a:ext cx="11525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a</a:t>
              </a:r>
              <a:r>
                <a:rPr lang="es-MX" altLang="es-CL" sz="2000" u="none" baseline="30000"/>
                <a:t>0 </a:t>
              </a:r>
              <a:r>
                <a:rPr lang="es-MX" altLang="es-CL" sz="2000" u="none"/>
                <a:t> = 1</a:t>
              </a:r>
              <a:endParaRPr lang="es-ES" altLang="es-CL" sz="2000" u="none" baseline="30000"/>
            </a:p>
          </p:txBody>
        </p:sp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3529458" y="1814954"/>
              <a:ext cx="1368425" cy="719137"/>
            </a:xfrm>
            <a:prstGeom prst="rect">
              <a:avLst/>
            </a:prstGeom>
            <a:noFill/>
            <a:ln w="28575">
              <a:solidFill>
                <a:srgbClr val="84BD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2000" u="none"/>
            </a:p>
          </p:txBody>
        </p:sp>
      </p:grpSp>
      <p:grpSp>
        <p:nvGrpSpPr>
          <p:cNvPr id="17" name="Group 56"/>
          <p:cNvGrpSpPr>
            <a:grpSpLocks/>
          </p:cNvGrpSpPr>
          <p:nvPr/>
        </p:nvGrpSpPr>
        <p:grpSpPr bwMode="auto">
          <a:xfrm>
            <a:off x="5143500" y="2841625"/>
            <a:ext cx="3643313" cy="1016000"/>
            <a:chOff x="2086" y="3285"/>
            <a:chExt cx="2295" cy="640"/>
          </a:xfrm>
        </p:grpSpPr>
        <p:sp>
          <p:nvSpPr>
            <p:cNvPr id="18" name="2 Rectángulo redondeado"/>
            <p:cNvSpPr>
              <a:spLocks noChangeArrowheads="1"/>
            </p:cNvSpPr>
            <p:nvPr/>
          </p:nvSpPr>
          <p:spPr bwMode="auto">
            <a:xfrm>
              <a:off x="2426" y="3294"/>
              <a:ext cx="1955" cy="496"/>
            </a:xfrm>
            <a:prstGeom prst="roundRect">
              <a:avLst>
                <a:gd name="adj" fmla="val 16667"/>
              </a:avLst>
            </a:prstGeom>
            <a:solidFill>
              <a:srgbClr val="CECEEF"/>
            </a:solidFill>
            <a:ln w="12700" algn="ctr">
              <a:solidFill>
                <a:srgbClr val="9C9CDF"/>
              </a:solidFill>
              <a:prstDash val="sysDash"/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CL" altLang="es-CL" u="none">
                <a:cs typeface="Arial" panose="020B0604020202020204" pitchFamily="34" charset="0"/>
              </a:endParaRPr>
            </a:p>
          </p:txBody>
        </p:sp>
        <p:sp>
          <p:nvSpPr>
            <p:cNvPr id="19" name="4 Rectángulo"/>
            <p:cNvSpPr>
              <a:spLocks noChangeArrowheads="1"/>
            </p:cNvSpPr>
            <p:nvPr/>
          </p:nvSpPr>
          <p:spPr bwMode="auto">
            <a:xfrm>
              <a:off x="2630" y="3367"/>
              <a:ext cx="1704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s-MX" altLang="es-CL" u="none">
                  <a:solidFill>
                    <a:srgbClr val="222268"/>
                  </a:solidFill>
                  <a:cs typeface="Arial" panose="020B0604020202020204" pitchFamily="34" charset="0"/>
                </a:rPr>
                <a:t>Esto se cumple para todo </a:t>
              </a:r>
              <a:r>
                <a:rPr lang="es-MX" altLang="es-CL" b="1" u="none">
                  <a:solidFill>
                    <a:srgbClr val="222268"/>
                  </a:solidFill>
                  <a:cs typeface="Arial" panose="020B0604020202020204" pitchFamily="34" charset="0"/>
                </a:rPr>
                <a:t>a </a:t>
              </a:r>
              <a:r>
                <a:rPr lang="es-MX" altLang="es-CL" u="none">
                  <a:solidFill>
                    <a:srgbClr val="222268"/>
                  </a:solidFill>
                  <a:cs typeface="Arial" panose="020B0604020202020204" pitchFamily="34" charset="0"/>
                </a:rPr>
                <a:t>distinto de 0.</a:t>
              </a:r>
              <a:endParaRPr lang="es-CL" altLang="es-CL" u="none">
                <a:solidFill>
                  <a:srgbClr val="222268"/>
                </a:solidFill>
                <a:cs typeface="Arial" panose="020B0604020202020204" pitchFamily="34" charset="0"/>
              </a:endParaRPr>
            </a:p>
          </p:txBody>
        </p:sp>
        <p:pic>
          <p:nvPicPr>
            <p:cNvPr id="20" name="10 Imagen" descr="ico_ojocon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6" y="3285"/>
              <a:ext cx="560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6056313" y="4321175"/>
            <a:ext cx="288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1</a:t>
            </a:r>
            <a:endParaRPr lang="es-ES" altLang="es-CL" sz="2000" u="none"/>
          </a:p>
        </p:txBody>
      </p:sp>
      <p:grpSp>
        <p:nvGrpSpPr>
          <p:cNvPr id="22" name="Group 56"/>
          <p:cNvGrpSpPr>
            <a:grpSpLocks/>
          </p:cNvGrpSpPr>
          <p:nvPr/>
        </p:nvGrpSpPr>
        <p:grpSpPr bwMode="auto">
          <a:xfrm>
            <a:off x="357188" y="5429250"/>
            <a:ext cx="3071812" cy="1016000"/>
            <a:chOff x="2086" y="3285"/>
            <a:chExt cx="1935" cy="640"/>
          </a:xfrm>
        </p:grpSpPr>
        <p:sp>
          <p:nvSpPr>
            <p:cNvPr id="23" name="2 Rectángulo redondeado"/>
            <p:cNvSpPr>
              <a:spLocks noChangeArrowheads="1"/>
            </p:cNvSpPr>
            <p:nvPr/>
          </p:nvSpPr>
          <p:spPr bwMode="auto">
            <a:xfrm>
              <a:off x="2426" y="3294"/>
              <a:ext cx="1595" cy="316"/>
            </a:xfrm>
            <a:prstGeom prst="roundRect">
              <a:avLst>
                <a:gd name="adj" fmla="val 16667"/>
              </a:avLst>
            </a:prstGeom>
            <a:solidFill>
              <a:srgbClr val="CECEEF"/>
            </a:solidFill>
            <a:ln w="12700" algn="ctr">
              <a:solidFill>
                <a:srgbClr val="9C9CDF"/>
              </a:solidFill>
              <a:prstDash val="sysDash"/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CL" altLang="es-CL" u="none">
                <a:cs typeface="Arial" panose="020B0604020202020204" pitchFamily="34" charset="0"/>
              </a:endParaRPr>
            </a:p>
          </p:txBody>
        </p:sp>
        <p:sp>
          <p:nvSpPr>
            <p:cNvPr id="24" name="4 Rectángulo"/>
            <p:cNvSpPr>
              <a:spLocks noChangeArrowheads="1"/>
            </p:cNvSpPr>
            <p:nvPr/>
          </p:nvSpPr>
          <p:spPr bwMode="auto">
            <a:xfrm>
              <a:off x="2630" y="3367"/>
              <a:ext cx="134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s-MX" altLang="es-CL" u="none">
                  <a:solidFill>
                    <a:srgbClr val="222268"/>
                  </a:solidFill>
                  <a:cs typeface="Arial" panose="020B0604020202020204" pitchFamily="34" charset="0"/>
                </a:rPr>
                <a:t>0</a:t>
              </a:r>
              <a:r>
                <a:rPr lang="es-MX" altLang="es-CL" u="none" baseline="30000">
                  <a:solidFill>
                    <a:srgbClr val="222268"/>
                  </a:solidFill>
                  <a:cs typeface="Arial" panose="020B0604020202020204" pitchFamily="34" charset="0"/>
                </a:rPr>
                <a:t>0</a:t>
              </a:r>
              <a:r>
                <a:rPr lang="es-MX" altLang="es-CL" u="none">
                  <a:solidFill>
                    <a:srgbClr val="222268"/>
                  </a:solidFill>
                  <a:cs typeface="Arial" panose="020B0604020202020204" pitchFamily="34" charset="0"/>
                </a:rPr>
                <a:t> : indeterminado</a:t>
              </a:r>
              <a:endParaRPr lang="es-ES" altLang="es-CL" u="none">
                <a:solidFill>
                  <a:srgbClr val="222268"/>
                </a:solidFill>
                <a:cs typeface="Arial" panose="020B0604020202020204" pitchFamily="34" charset="0"/>
              </a:endParaRPr>
            </a:p>
            <a:p>
              <a:pPr algn="just" eaLnBrk="1" hangingPunct="1">
                <a:lnSpc>
                  <a:spcPct val="90000"/>
                </a:lnSpc>
                <a:spcBef>
                  <a:spcPct val="20000"/>
                </a:spcBef>
              </a:pPr>
              <a:endParaRPr lang="es-CL" altLang="es-CL" u="none">
                <a:solidFill>
                  <a:srgbClr val="222268"/>
                </a:solidFill>
                <a:cs typeface="Arial" panose="020B0604020202020204" pitchFamily="34" charset="0"/>
              </a:endParaRPr>
            </a:p>
          </p:txBody>
        </p:sp>
        <p:pic>
          <p:nvPicPr>
            <p:cNvPr id="25" name="10 Imagen" descr="ico_ojocon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6" y="3285"/>
              <a:ext cx="560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6" name="Group 46"/>
          <p:cNvGrpSpPr>
            <a:grpSpLocks/>
          </p:cNvGrpSpPr>
          <p:nvPr/>
        </p:nvGrpSpPr>
        <p:grpSpPr bwMode="auto">
          <a:xfrm>
            <a:off x="2000250" y="4000500"/>
            <a:ext cx="2427288" cy="936625"/>
            <a:chOff x="1260" y="2520"/>
            <a:chExt cx="1529" cy="590"/>
          </a:xfrm>
        </p:grpSpPr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2607" y="2704"/>
              <a:ext cx="1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=</a:t>
              </a:r>
              <a:endParaRPr lang="es-ES" altLang="es-CL" sz="2000" u="none"/>
            </a:p>
          </p:txBody>
        </p:sp>
        <p:grpSp>
          <p:nvGrpSpPr>
            <p:cNvPr id="28" name="Group 43"/>
            <p:cNvGrpSpPr>
              <a:grpSpLocks/>
            </p:cNvGrpSpPr>
            <p:nvPr/>
          </p:nvGrpSpPr>
          <p:grpSpPr bwMode="auto">
            <a:xfrm>
              <a:off x="1260" y="2520"/>
              <a:ext cx="1406" cy="590"/>
              <a:chOff x="1260" y="2520"/>
              <a:chExt cx="1406" cy="590"/>
            </a:xfrm>
          </p:grpSpPr>
          <p:sp>
            <p:nvSpPr>
              <p:cNvPr id="29" name="Text Box 11"/>
              <p:cNvSpPr txBox="1">
                <a:spLocks noChangeArrowheads="1"/>
              </p:cNvSpPr>
              <p:nvPr/>
            </p:nvSpPr>
            <p:spPr bwMode="auto">
              <a:xfrm>
                <a:off x="1305" y="2611"/>
                <a:ext cx="5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x</a:t>
                </a:r>
                <a:r>
                  <a:rPr lang="es-MX" altLang="es-CL" sz="2000" u="none" baseline="30000"/>
                  <a:t> </a:t>
                </a:r>
                <a:endParaRPr lang="es-ES" altLang="es-CL" sz="2000" u="none" baseline="30000"/>
              </a:p>
            </p:txBody>
          </p:sp>
          <p:grpSp>
            <p:nvGrpSpPr>
              <p:cNvPr id="30" name="Group 12"/>
              <p:cNvGrpSpPr>
                <a:grpSpLocks/>
              </p:cNvGrpSpPr>
              <p:nvPr/>
            </p:nvGrpSpPr>
            <p:grpSpPr bwMode="auto">
              <a:xfrm>
                <a:off x="1260" y="2520"/>
                <a:ext cx="1406" cy="590"/>
                <a:chOff x="1973" y="2704"/>
                <a:chExt cx="1406" cy="590"/>
              </a:xfrm>
            </p:grpSpPr>
            <p:sp>
              <p:nvSpPr>
                <p:cNvPr id="3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018" y="2977"/>
                  <a:ext cx="36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MX" altLang="es-CL" sz="2000" u="none"/>
                    <a:t>3</a:t>
                  </a:r>
                  <a:endParaRPr lang="es-ES" altLang="es-CL" sz="2000" u="none" baseline="30000"/>
                </a:p>
              </p:txBody>
            </p:sp>
            <p:graphicFrame>
              <p:nvGraphicFramePr>
                <p:cNvPr id="33" name="Object 2"/>
                <p:cNvGraphicFramePr>
                  <a:graphicFrameLocks noChangeAspect="1"/>
                </p:cNvGraphicFramePr>
                <p:nvPr/>
              </p:nvGraphicFramePr>
              <p:xfrm>
                <a:off x="1973" y="2802"/>
                <a:ext cx="52" cy="49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270" name="Flash Movie" r:id="rId4" imgW="209520" imgH="1974960" progId="">
                        <p:embed/>
                      </p:oleObj>
                    </mc:Choice>
                    <mc:Fallback>
                      <p:oleObj name="Flash Movie" r:id="rId4" imgW="209520" imgH="1974960" progId="">
                        <p:embed/>
                        <p:pic>
                          <p:nvPicPr>
                            <p:cNvPr id="0" name="Picture 14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973" y="2802"/>
                              <a:ext cx="52" cy="49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4" name="Object 3"/>
                <p:cNvGraphicFramePr>
                  <a:graphicFrameLocks noChangeAspect="1"/>
                </p:cNvGraphicFramePr>
                <p:nvPr/>
              </p:nvGraphicFramePr>
              <p:xfrm>
                <a:off x="2562" y="2786"/>
                <a:ext cx="57" cy="50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271" name="Flash Movie" r:id="rId6" imgW="222120" imgH="1974960" progId="">
                        <p:embed/>
                      </p:oleObj>
                    </mc:Choice>
                    <mc:Fallback>
                      <p:oleObj name="Flash Movie" r:id="rId6" imgW="222120" imgH="1974960" progId="">
                        <p:embed/>
                        <p:pic>
                          <p:nvPicPr>
                            <p:cNvPr id="0" name="Picture 14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562" y="2786"/>
                              <a:ext cx="57" cy="50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3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0" y="2882"/>
                  <a:ext cx="45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MX" altLang="es-CL" sz="2000" u="none"/>
                    <a:t>– 4y</a:t>
                  </a:r>
                  <a:endParaRPr lang="es-ES" altLang="es-CL" sz="2000" u="none"/>
                </a:p>
              </p:txBody>
            </p:sp>
            <p:sp>
              <p:nvSpPr>
                <p:cNvPr id="3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609" y="2704"/>
                  <a:ext cx="77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u="sng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s-MX" altLang="es-CL" sz="1400" u="none"/>
                    <a:t>7 – (15 – 8)</a:t>
                  </a:r>
                  <a:endParaRPr lang="es-ES" altLang="es-CL" sz="1400" u="none"/>
                </a:p>
              </p:txBody>
            </p:sp>
          </p:grpSp>
          <p:sp>
            <p:nvSpPr>
              <p:cNvPr id="31" name="Line 42"/>
              <p:cNvSpPr>
                <a:spLocks noChangeShapeType="1"/>
              </p:cNvSpPr>
              <p:nvPr/>
            </p:nvSpPr>
            <p:spPr bwMode="auto">
              <a:xfrm>
                <a:off x="1310" y="2840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</p:grpSp>
      <p:grpSp>
        <p:nvGrpSpPr>
          <p:cNvPr id="37" name="Group 45"/>
          <p:cNvGrpSpPr>
            <a:grpSpLocks/>
          </p:cNvGrpSpPr>
          <p:nvPr/>
        </p:nvGrpSpPr>
        <p:grpSpPr bwMode="auto">
          <a:xfrm>
            <a:off x="4572000" y="4005263"/>
            <a:ext cx="2232025" cy="950912"/>
            <a:chOff x="2880" y="2523"/>
            <a:chExt cx="1406" cy="599"/>
          </a:xfrm>
        </p:grpSpPr>
        <p:grpSp>
          <p:nvGrpSpPr>
            <p:cNvPr id="38" name="Group 19"/>
            <p:cNvGrpSpPr>
              <a:grpSpLocks/>
            </p:cNvGrpSpPr>
            <p:nvPr/>
          </p:nvGrpSpPr>
          <p:grpSpPr bwMode="auto">
            <a:xfrm>
              <a:off x="2880" y="2523"/>
              <a:ext cx="1406" cy="599"/>
              <a:chOff x="3470" y="2704"/>
              <a:chExt cx="1406" cy="599"/>
            </a:xfrm>
          </p:grpSpPr>
          <p:sp>
            <p:nvSpPr>
              <p:cNvPr id="40" name="Text Box 20"/>
              <p:cNvSpPr txBox="1">
                <a:spLocks noChangeArrowheads="1"/>
              </p:cNvSpPr>
              <p:nvPr/>
            </p:nvSpPr>
            <p:spPr bwMode="auto">
              <a:xfrm>
                <a:off x="3515" y="2804"/>
                <a:ext cx="50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x</a:t>
                </a:r>
                <a:r>
                  <a:rPr lang="es-MX" altLang="es-CL" sz="2000" u="none" baseline="30000"/>
                  <a:t> </a:t>
                </a:r>
                <a:endParaRPr lang="es-ES" altLang="es-CL" sz="2000" u="none" baseline="30000"/>
              </a:p>
            </p:txBody>
          </p:sp>
          <p:sp>
            <p:nvSpPr>
              <p:cNvPr id="41" name="Text Box 21"/>
              <p:cNvSpPr txBox="1">
                <a:spLocks noChangeArrowheads="1"/>
              </p:cNvSpPr>
              <p:nvPr/>
            </p:nvSpPr>
            <p:spPr bwMode="auto">
              <a:xfrm>
                <a:off x="3515" y="2986"/>
                <a:ext cx="36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3</a:t>
                </a:r>
                <a:endParaRPr lang="es-ES" altLang="es-CL" sz="2000" u="none" baseline="30000"/>
              </a:p>
            </p:txBody>
          </p:sp>
          <p:graphicFrame>
            <p:nvGraphicFramePr>
              <p:cNvPr id="42" name="Object 4"/>
              <p:cNvGraphicFramePr>
                <a:graphicFrameLocks noChangeAspect="1"/>
              </p:cNvGraphicFramePr>
              <p:nvPr/>
            </p:nvGraphicFramePr>
            <p:xfrm>
              <a:off x="3470" y="2811"/>
              <a:ext cx="52" cy="4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72" name="Flash Movie" r:id="rId8" imgW="209520" imgH="1974960" progId="">
                      <p:embed/>
                    </p:oleObj>
                  </mc:Choice>
                  <mc:Fallback>
                    <p:oleObj name="Flash Movie" r:id="rId8" imgW="209520" imgH="1974960" progId="">
                      <p:embed/>
                      <p:pic>
                        <p:nvPicPr>
                          <p:cNvPr id="0" name="Picture 14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70" y="2811"/>
                            <a:ext cx="52" cy="4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" name="Object 5"/>
              <p:cNvGraphicFramePr>
                <a:graphicFrameLocks noChangeAspect="1"/>
              </p:cNvGraphicFramePr>
              <p:nvPr/>
            </p:nvGraphicFramePr>
            <p:xfrm>
              <a:off x="4059" y="2795"/>
              <a:ext cx="57" cy="5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73" name="Flash Movie" r:id="rId9" imgW="222120" imgH="1974960" progId="">
                      <p:embed/>
                    </p:oleObj>
                  </mc:Choice>
                  <mc:Fallback>
                    <p:oleObj name="Flash Movie" r:id="rId9" imgW="222120" imgH="1974960" progId="">
                      <p:embed/>
                      <p:pic>
                        <p:nvPicPr>
                          <p:cNvPr id="0" name="Picture 14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59" y="2795"/>
                            <a:ext cx="57" cy="5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4" name="Text Box 24"/>
              <p:cNvSpPr txBox="1">
                <a:spLocks noChangeArrowheads="1"/>
              </p:cNvSpPr>
              <p:nvPr/>
            </p:nvSpPr>
            <p:spPr bwMode="auto">
              <a:xfrm>
                <a:off x="3697" y="2891"/>
                <a:ext cx="45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– 4y</a:t>
                </a:r>
                <a:endParaRPr lang="es-ES" altLang="es-CL" sz="2000" u="none"/>
              </a:p>
            </p:txBody>
          </p:sp>
          <p:sp>
            <p:nvSpPr>
              <p:cNvPr id="45" name="Text Box 25"/>
              <p:cNvSpPr txBox="1">
                <a:spLocks noChangeArrowheads="1"/>
              </p:cNvSpPr>
              <p:nvPr/>
            </p:nvSpPr>
            <p:spPr bwMode="auto">
              <a:xfrm>
                <a:off x="4106" y="2704"/>
                <a:ext cx="770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1600" u="none"/>
                  <a:t>0</a:t>
                </a:r>
                <a:endParaRPr lang="es-ES" altLang="es-CL" sz="1600" u="none"/>
              </a:p>
            </p:txBody>
          </p:sp>
          <p:sp>
            <p:nvSpPr>
              <p:cNvPr id="46" name="Text Box 26"/>
              <p:cNvSpPr txBox="1">
                <a:spLocks noChangeArrowheads="1"/>
              </p:cNvSpPr>
              <p:nvPr/>
            </p:nvSpPr>
            <p:spPr bwMode="auto">
              <a:xfrm>
                <a:off x="4240" y="2931"/>
                <a:ext cx="18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=</a:t>
                </a:r>
                <a:endParaRPr lang="es-ES" altLang="es-CL" sz="2000" u="none"/>
              </a:p>
            </p:txBody>
          </p:sp>
        </p:grpSp>
        <p:sp>
          <p:nvSpPr>
            <p:cNvPr id="39" name="Line 44"/>
            <p:cNvSpPr>
              <a:spLocks noChangeShapeType="1"/>
            </p:cNvSpPr>
            <p:nvPr/>
          </p:nvSpPr>
          <p:spPr bwMode="auto">
            <a:xfrm>
              <a:off x="2934" y="2840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5264902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26"/>
          <p:cNvSpPr>
            <a:spLocks noChangeArrowheads="1"/>
          </p:cNvSpPr>
          <p:nvPr/>
        </p:nvSpPr>
        <p:spPr bwMode="auto">
          <a:xfrm>
            <a:off x="1631950" y="1314450"/>
            <a:ext cx="440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>
                <a:solidFill>
                  <a:srgbClr val="99CC00"/>
                </a:solidFill>
              </a:rPr>
              <a:t> Potencias de exponente negativo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74825" y="1857376"/>
            <a:ext cx="86423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spcBef>
                <a:spcPct val="50000"/>
              </a:spcBef>
              <a:defRPr/>
            </a:pPr>
            <a:r>
              <a:rPr lang="es-MX" sz="2000" dirty="0">
                <a:latin typeface="Arial" charset="0"/>
                <a:cs typeface="Arial" charset="0"/>
              </a:rPr>
              <a:t>Se invierte la base y se eleva al exponente positivo.</a:t>
            </a:r>
            <a:endParaRPr lang="es-ES" sz="2000" dirty="0"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s-MX" sz="2000" dirty="0"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s-MX" sz="2000" dirty="0">
              <a:latin typeface="Arial" charset="0"/>
              <a:cs typeface="Arial" charset="0"/>
            </a:endParaRPr>
          </a:p>
          <a:p>
            <a:pPr marL="542925" lvl="1" algn="just">
              <a:defRPr/>
            </a:pPr>
            <a:r>
              <a:rPr lang="es-MX" sz="2000" dirty="0">
                <a:latin typeface="Arial" charset="0"/>
                <a:cs typeface="Arial" charset="0"/>
              </a:rPr>
              <a:t>		</a:t>
            </a:r>
            <a:endParaRPr lang="es-ES" sz="2000" dirty="0">
              <a:latin typeface="Arial" charset="0"/>
              <a:cs typeface="Arial" charset="0"/>
            </a:endParaRP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1847851" y="4532314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u="none">
                <a:cs typeface="Arial" panose="020B0604020202020204" pitchFamily="34" charset="0"/>
              </a:rPr>
              <a:t>Ejemplo:</a:t>
            </a:r>
            <a:endParaRPr lang="es-ES" altLang="es-CL" sz="2000" u="none">
              <a:cs typeface="Arial" panose="020B0604020202020204" pitchFamily="34" charset="0"/>
            </a:endParaRP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1811338" y="2357439"/>
            <a:ext cx="86423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spcBef>
                <a:spcPct val="50000"/>
              </a:spcBef>
              <a:defRPr/>
            </a:pPr>
            <a:r>
              <a:rPr lang="es-MX" sz="2000" i="1" dirty="0">
                <a:latin typeface="Arial" charset="0"/>
              </a:rPr>
              <a:t>Potencia de exponente negativo y base entera:</a:t>
            </a:r>
            <a:endParaRPr lang="es-ES" sz="2000" dirty="0">
              <a:latin typeface="Arial" charset="0"/>
              <a:cs typeface="Arial" charset="0"/>
            </a:endParaRPr>
          </a:p>
          <a:p>
            <a:pPr marL="0" lvl="1" algn="just">
              <a:spcBef>
                <a:spcPct val="50000"/>
              </a:spcBef>
              <a:defRPr/>
            </a:pPr>
            <a:endParaRPr lang="es-ES" sz="2000" dirty="0"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s-MX" sz="2000" dirty="0">
              <a:latin typeface="Arial" charset="0"/>
            </a:endParaRPr>
          </a:p>
          <a:p>
            <a:pPr algn="just">
              <a:spcBef>
                <a:spcPct val="50000"/>
              </a:spcBef>
              <a:defRPr/>
            </a:pPr>
            <a:endParaRPr lang="es-MX" sz="2000" dirty="0">
              <a:latin typeface="Arial" charset="0"/>
              <a:cs typeface="Arial" charset="0"/>
            </a:endParaRPr>
          </a:p>
          <a:p>
            <a:pPr marL="542925" lvl="1" algn="just">
              <a:defRPr/>
            </a:pPr>
            <a:r>
              <a:rPr lang="es-MX" sz="2000" dirty="0">
                <a:latin typeface="Arial" charset="0"/>
                <a:cs typeface="Arial" charset="0"/>
              </a:rPr>
              <a:t>		</a:t>
            </a:r>
            <a:endParaRPr lang="es-ES" sz="2000" dirty="0">
              <a:latin typeface="Arial" charset="0"/>
              <a:cs typeface="Arial" charset="0"/>
            </a:endParaRPr>
          </a:p>
        </p:txBody>
      </p:sp>
      <p:grpSp>
        <p:nvGrpSpPr>
          <p:cNvPr id="5" name="36 Grupo"/>
          <p:cNvGrpSpPr>
            <a:grpSpLocks/>
          </p:cNvGrpSpPr>
          <p:nvPr/>
        </p:nvGrpSpPr>
        <p:grpSpPr bwMode="auto">
          <a:xfrm>
            <a:off x="4167188" y="3132138"/>
            <a:ext cx="2233612" cy="1154112"/>
            <a:chOff x="3421063" y="2351088"/>
            <a:chExt cx="2233612" cy="1154112"/>
          </a:xfrm>
        </p:grpSpPr>
        <p:grpSp>
          <p:nvGrpSpPr>
            <p:cNvPr id="5160" name="Group 5"/>
            <p:cNvGrpSpPr>
              <a:grpSpLocks/>
            </p:cNvGrpSpPr>
            <p:nvPr/>
          </p:nvGrpSpPr>
          <p:grpSpPr bwMode="auto">
            <a:xfrm>
              <a:off x="3778256" y="2397125"/>
              <a:ext cx="1587503" cy="936625"/>
              <a:chOff x="2062" y="1706"/>
              <a:chExt cx="1000" cy="590"/>
            </a:xfrm>
          </p:grpSpPr>
          <p:sp>
            <p:nvSpPr>
              <p:cNvPr id="5162" name="Text Box 6"/>
              <p:cNvSpPr txBox="1">
                <a:spLocks noChangeArrowheads="1"/>
              </p:cNvSpPr>
              <p:nvPr/>
            </p:nvSpPr>
            <p:spPr bwMode="auto">
              <a:xfrm>
                <a:off x="2562" y="1842"/>
                <a:ext cx="50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/>
                  <a:t>1</a:t>
                </a:r>
                <a:r>
                  <a:rPr lang="es-MX" altLang="es-CL" sz="2000" u="none" baseline="30000"/>
                  <a:t> </a:t>
                </a:r>
                <a:endParaRPr lang="es-ES" altLang="es-CL" sz="2000" u="none" baseline="30000"/>
              </a:p>
            </p:txBody>
          </p:sp>
          <p:graphicFrame>
            <p:nvGraphicFramePr>
              <p:cNvPr id="5128" name="Object 2"/>
              <p:cNvGraphicFramePr>
                <a:graphicFrameLocks noChangeAspect="1"/>
              </p:cNvGraphicFramePr>
              <p:nvPr/>
            </p:nvGraphicFramePr>
            <p:xfrm>
              <a:off x="2517" y="1804"/>
              <a:ext cx="52" cy="4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442" name="Flash Movie" r:id="rId3" imgW="209520" imgH="1974960" progId="">
                      <p:embed/>
                    </p:oleObj>
                  </mc:Choice>
                  <mc:Fallback>
                    <p:oleObj name="Flash Movie" r:id="rId3" imgW="209520" imgH="1974960" progId="">
                      <p:embed/>
                      <p:pic>
                        <p:nvPicPr>
                          <p:cNvPr id="0" name="Picture 29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17" y="1804"/>
                            <a:ext cx="52" cy="4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63" name="Text Box 8"/>
              <p:cNvSpPr txBox="1">
                <a:spLocks noChangeArrowheads="1"/>
              </p:cNvSpPr>
              <p:nvPr/>
            </p:nvSpPr>
            <p:spPr bwMode="auto">
              <a:xfrm>
                <a:off x="2062" y="1872"/>
                <a:ext cx="5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a</a:t>
                </a:r>
                <a:r>
                  <a:rPr lang="es-MX" altLang="es-CL" sz="2000" u="none" baseline="30000"/>
                  <a:t>– n  </a:t>
                </a:r>
                <a:r>
                  <a:rPr lang="es-ES" altLang="es-CL" sz="2000" u="none"/>
                  <a:t>= </a:t>
                </a:r>
                <a:r>
                  <a:rPr lang="es-MX" altLang="es-CL" sz="2000" u="none" baseline="30000"/>
                  <a:t> </a:t>
                </a:r>
                <a:endParaRPr lang="es-ES" altLang="es-CL" sz="2000" u="none" baseline="30000"/>
              </a:p>
            </p:txBody>
          </p:sp>
          <p:sp>
            <p:nvSpPr>
              <p:cNvPr id="5164" name="Text Box 9"/>
              <p:cNvSpPr txBox="1">
                <a:spLocks noChangeArrowheads="1"/>
              </p:cNvSpPr>
              <p:nvPr/>
            </p:nvSpPr>
            <p:spPr bwMode="auto">
              <a:xfrm>
                <a:off x="2562" y="2024"/>
                <a:ext cx="36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a</a:t>
                </a:r>
                <a:endParaRPr lang="es-ES" altLang="es-CL" sz="2000" u="none" baseline="30000"/>
              </a:p>
            </p:txBody>
          </p:sp>
          <p:graphicFrame>
            <p:nvGraphicFramePr>
              <p:cNvPr id="5129" name="Object 3"/>
              <p:cNvGraphicFramePr>
                <a:graphicFrameLocks noChangeAspect="1"/>
              </p:cNvGraphicFramePr>
              <p:nvPr/>
            </p:nvGraphicFramePr>
            <p:xfrm>
              <a:off x="2789" y="1788"/>
              <a:ext cx="57" cy="5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443" name="Flash Movie" r:id="rId5" imgW="222120" imgH="1974960" progId="">
                      <p:embed/>
                    </p:oleObj>
                  </mc:Choice>
                  <mc:Fallback>
                    <p:oleObj name="Flash Movie" r:id="rId5" imgW="222120" imgH="1974960" progId="">
                      <p:embed/>
                      <p:pic>
                        <p:nvPicPr>
                          <p:cNvPr id="0" name="Picture 29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89" y="1788"/>
                            <a:ext cx="57" cy="5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65" name="Text Box 11"/>
              <p:cNvSpPr txBox="1">
                <a:spLocks noChangeArrowheads="1"/>
              </p:cNvSpPr>
              <p:nvPr/>
            </p:nvSpPr>
            <p:spPr bwMode="auto">
              <a:xfrm>
                <a:off x="2835" y="1706"/>
                <a:ext cx="18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n</a:t>
                </a:r>
                <a:endParaRPr lang="es-ES" altLang="es-CL" sz="2000" u="none"/>
              </a:p>
            </p:txBody>
          </p:sp>
        </p:grpSp>
        <p:sp>
          <p:nvSpPr>
            <p:cNvPr id="5161" name="Rectangle 13"/>
            <p:cNvSpPr>
              <a:spLocks noChangeArrowheads="1"/>
            </p:cNvSpPr>
            <p:nvPr/>
          </p:nvSpPr>
          <p:spPr bwMode="auto">
            <a:xfrm>
              <a:off x="3421063" y="2351088"/>
              <a:ext cx="2233612" cy="1154112"/>
            </a:xfrm>
            <a:prstGeom prst="rect">
              <a:avLst/>
            </a:prstGeom>
            <a:noFill/>
            <a:ln w="28575">
              <a:solidFill>
                <a:srgbClr val="84BD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sz="2000" u="none"/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6810376" y="3198813"/>
            <a:ext cx="3643313" cy="1016000"/>
            <a:chOff x="2086" y="3285"/>
            <a:chExt cx="2295" cy="640"/>
          </a:xfrm>
        </p:grpSpPr>
        <p:sp>
          <p:nvSpPr>
            <p:cNvPr id="5157" name="2 Rectángulo redondeado"/>
            <p:cNvSpPr>
              <a:spLocks noChangeArrowheads="1"/>
            </p:cNvSpPr>
            <p:nvPr/>
          </p:nvSpPr>
          <p:spPr bwMode="auto">
            <a:xfrm>
              <a:off x="2426" y="3294"/>
              <a:ext cx="1955" cy="496"/>
            </a:xfrm>
            <a:prstGeom prst="roundRect">
              <a:avLst>
                <a:gd name="adj" fmla="val 16667"/>
              </a:avLst>
            </a:prstGeom>
            <a:solidFill>
              <a:srgbClr val="CECEEF"/>
            </a:solidFill>
            <a:ln w="12700" algn="ctr">
              <a:solidFill>
                <a:srgbClr val="9C9CDF"/>
              </a:solidFill>
              <a:prstDash val="sysDash"/>
              <a:round/>
              <a:headEnd/>
              <a:tailEnd/>
            </a:ln>
          </p:spPr>
          <p:txBody>
            <a:bodyPr wrap="none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CL" altLang="es-CL" u="none">
                <a:cs typeface="Arial" panose="020B0604020202020204" pitchFamily="34" charset="0"/>
              </a:endParaRPr>
            </a:p>
          </p:txBody>
        </p:sp>
        <p:sp>
          <p:nvSpPr>
            <p:cNvPr id="5158" name="4 Rectángulo"/>
            <p:cNvSpPr>
              <a:spLocks noChangeArrowheads="1"/>
            </p:cNvSpPr>
            <p:nvPr/>
          </p:nvSpPr>
          <p:spPr bwMode="auto">
            <a:xfrm>
              <a:off x="2630" y="3367"/>
              <a:ext cx="1704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s-MX" altLang="es-CL" u="none">
                  <a:solidFill>
                    <a:srgbClr val="222268"/>
                  </a:solidFill>
                  <a:cs typeface="Arial" panose="020B0604020202020204" pitchFamily="34" charset="0"/>
                </a:rPr>
                <a:t>Esto se cumple para todo </a:t>
              </a:r>
              <a:r>
                <a:rPr lang="es-MX" altLang="es-CL" b="1" u="none">
                  <a:solidFill>
                    <a:srgbClr val="222268"/>
                  </a:solidFill>
                  <a:cs typeface="Arial" panose="020B0604020202020204" pitchFamily="34" charset="0"/>
                </a:rPr>
                <a:t>a</a:t>
              </a:r>
              <a:r>
                <a:rPr lang="es-MX" altLang="es-CL" u="none">
                  <a:solidFill>
                    <a:srgbClr val="222268"/>
                  </a:solidFill>
                  <a:cs typeface="Arial" panose="020B0604020202020204" pitchFamily="34" charset="0"/>
                </a:rPr>
                <a:t> distinto de 0.</a:t>
              </a:r>
              <a:endParaRPr lang="es-CL" altLang="es-CL" u="none">
                <a:solidFill>
                  <a:srgbClr val="222268"/>
                </a:solidFill>
                <a:cs typeface="Arial" panose="020B0604020202020204" pitchFamily="34" charset="0"/>
              </a:endParaRPr>
            </a:p>
          </p:txBody>
        </p:sp>
        <p:pic>
          <p:nvPicPr>
            <p:cNvPr id="5159" name="10 Imagen" descr="ico_ojocon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6" y="3285"/>
              <a:ext cx="560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3503613" y="5038726"/>
            <a:ext cx="1657350" cy="976313"/>
            <a:chOff x="1156" y="3006"/>
            <a:chExt cx="1044" cy="615"/>
          </a:xfrm>
        </p:grpSpPr>
        <p:sp>
          <p:nvSpPr>
            <p:cNvPr id="5152" name="Text Box 16"/>
            <p:cNvSpPr txBox="1">
              <a:spLocks noChangeArrowheads="1"/>
            </p:cNvSpPr>
            <p:nvPr/>
          </p:nvSpPr>
          <p:spPr bwMode="auto">
            <a:xfrm>
              <a:off x="1156" y="3204"/>
              <a:ext cx="50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5</a:t>
              </a:r>
              <a:r>
                <a:rPr lang="es-MX" altLang="es-CL" sz="2000" u="none" baseline="30000"/>
                <a:t>– 2  </a:t>
              </a:r>
              <a:r>
                <a:rPr lang="es-ES" altLang="es-CL" sz="2000" u="none"/>
                <a:t>∙</a:t>
              </a:r>
              <a:endParaRPr lang="es-ES" altLang="es-CL" sz="2000" u="none" baseline="30000"/>
            </a:p>
          </p:txBody>
        </p:sp>
        <p:sp>
          <p:nvSpPr>
            <p:cNvPr id="5153" name="Text Box 17"/>
            <p:cNvSpPr txBox="1">
              <a:spLocks noChangeArrowheads="1"/>
            </p:cNvSpPr>
            <p:nvPr/>
          </p:nvSpPr>
          <p:spPr bwMode="auto">
            <a:xfrm>
              <a:off x="1610" y="3142"/>
              <a:ext cx="50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/>
                <a:t>15</a:t>
              </a:r>
              <a:r>
                <a:rPr lang="es-MX" altLang="es-CL" sz="2000" u="none" baseline="30000"/>
                <a:t> </a:t>
              </a:r>
              <a:endParaRPr lang="es-ES" altLang="es-CL" sz="2000" u="none" baseline="30000"/>
            </a:p>
          </p:txBody>
        </p:sp>
        <p:sp>
          <p:nvSpPr>
            <p:cNvPr id="5154" name="Text Box 18"/>
            <p:cNvSpPr txBox="1">
              <a:spLocks noChangeArrowheads="1"/>
            </p:cNvSpPr>
            <p:nvPr/>
          </p:nvSpPr>
          <p:spPr bwMode="auto">
            <a:xfrm>
              <a:off x="1610" y="3324"/>
              <a:ext cx="36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 3</a:t>
              </a:r>
              <a:endParaRPr lang="es-ES" altLang="es-CL" sz="2000" u="none" baseline="30000"/>
            </a:p>
          </p:txBody>
        </p:sp>
        <p:graphicFrame>
          <p:nvGraphicFramePr>
            <p:cNvPr id="5126" name="Object 4"/>
            <p:cNvGraphicFramePr>
              <a:graphicFrameLocks noChangeAspect="1"/>
            </p:cNvGraphicFramePr>
            <p:nvPr/>
          </p:nvGraphicFramePr>
          <p:xfrm>
            <a:off x="1882" y="3113"/>
            <a:ext cx="57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44" name="Flash Movie" r:id="rId8" imgW="222120" imgH="1974960" progId="">
                    <p:embed/>
                  </p:oleObj>
                </mc:Choice>
                <mc:Fallback>
                  <p:oleObj name="Flash Movie" r:id="rId8" imgW="222120" imgH="1974960" progId="">
                    <p:embed/>
                    <p:pic>
                      <p:nvPicPr>
                        <p:cNvPr id="0" name="Picture 2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2" y="3113"/>
                          <a:ext cx="57" cy="5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5" name="Text Box 20"/>
            <p:cNvSpPr txBox="1">
              <a:spLocks noChangeArrowheads="1"/>
            </p:cNvSpPr>
            <p:nvPr/>
          </p:nvSpPr>
          <p:spPr bwMode="auto">
            <a:xfrm>
              <a:off x="1928" y="3006"/>
              <a:ext cx="27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1400" u="none"/>
                <a:t>2</a:t>
              </a:r>
              <a:endParaRPr lang="es-ES" altLang="es-CL" sz="1400" u="none"/>
            </a:p>
          </p:txBody>
        </p:sp>
        <p:sp>
          <p:nvSpPr>
            <p:cNvPr id="5156" name="Text Box 21"/>
            <p:cNvSpPr txBox="1">
              <a:spLocks noChangeArrowheads="1"/>
            </p:cNvSpPr>
            <p:nvPr/>
          </p:nvSpPr>
          <p:spPr bwMode="auto">
            <a:xfrm>
              <a:off x="2018" y="3249"/>
              <a:ext cx="18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=</a:t>
              </a:r>
              <a:endParaRPr lang="es-ES" altLang="es-CL" sz="2000" u="none"/>
            </a:p>
          </p:txBody>
        </p:sp>
        <p:graphicFrame>
          <p:nvGraphicFramePr>
            <p:cNvPr id="5127" name="Object 5"/>
            <p:cNvGraphicFramePr>
              <a:graphicFrameLocks noChangeAspect="1"/>
            </p:cNvGraphicFramePr>
            <p:nvPr/>
          </p:nvGraphicFramePr>
          <p:xfrm>
            <a:off x="1610" y="3129"/>
            <a:ext cx="52" cy="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45" name="Flash Movie" r:id="rId9" imgW="209520" imgH="1974960" progId="">
                    <p:embed/>
                  </p:oleObj>
                </mc:Choice>
                <mc:Fallback>
                  <p:oleObj name="Flash Movie" r:id="rId9" imgW="209520" imgH="1974960" progId="">
                    <p:embed/>
                    <p:pic>
                      <p:nvPicPr>
                        <p:cNvPr id="0" name="Picture 2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3129"/>
                          <a:ext cx="52" cy="4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23"/>
          <p:cNvGrpSpPr>
            <a:grpSpLocks/>
          </p:cNvGrpSpPr>
          <p:nvPr/>
        </p:nvGrpSpPr>
        <p:grpSpPr bwMode="auto">
          <a:xfrm>
            <a:off x="5232401" y="5064126"/>
            <a:ext cx="1584325" cy="962025"/>
            <a:chOff x="2290" y="3006"/>
            <a:chExt cx="998" cy="606"/>
          </a:xfrm>
        </p:grpSpPr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>
              <a:off x="2653" y="3204"/>
              <a:ext cx="59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CL" sz="2000" u="none"/>
                <a:t>∙ (5)</a:t>
              </a:r>
              <a:r>
                <a:rPr lang="es-ES" altLang="es-CL" sz="2000" u="none" baseline="30000"/>
                <a:t>2</a:t>
              </a:r>
            </a:p>
          </p:txBody>
        </p:sp>
        <p:grpSp>
          <p:nvGrpSpPr>
            <p:cNvPr id="5145" name="Group 25"/>
            <p:cNvGrpSpPr>
              <a:grpSpLocks/>
            </p:cNvGrpSpPr>
            <p:nvPr/>
          </p:nvGrpSpPr>
          <p:grpSpPr bwMode="auto">
            <a:xfrm>
              <a:off x="2290" y="3006"/>
              <a:ext cx="998" cy="606"/>
              <a:chOff x="2290" y="3022"/>
              <a:chExt cx="998" cy="606"/>
            </a:xfrm>
          </p:grpSpPr>
          <p:grpSp>
            <p:nvGrpSpPr>
              <p:cNvPr id="5146" name="Group 26"/>
              <p:cNvGrpSpPr>
                <a:grpSpLocks/>
              </p:cNvGrpSpPr>
              <p:nvPr/>
            </p:nvGrpSpPr>
            <p:grpSpPr bwMode="auto">
              <a:xfrm>
                <a:off x="2290" y="3022"/>
                <a:ext cx="590" cy="606"/>
                <a:chOff x="2290" y="3022"/>
                <a:chExt cx="590" cy="606"/>
              </a:xfrm>
            </p:grpSpPr>
            <p:grpSp>
              <p:nvGrpSpPr>
                <p:cNvPr id="5148" name="Group 27"/>
                <p:cNvGrpSpPr>
                  <a:grpSpLocks/>
                </p:cNvGrpSpPr>
                <p:nvPr/>
              </p:nvGrpSpPr>
              <p:grpSpPr bwMode="auto">
                <a:xfrm>
                  <a:off x="2290" y="3022"/>
                  <a:ext cx="590" cy="606"/>
                  <a:chOff x="2290" y="3022"/>
                  <a:chExt cx="590" cy="606"/>
                </a:xfrm>
              </p:grpSpPr>
              <p:sp>
                <p:nvSpPr>
                  <p:cNvPr id="5149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90" y="3339"/>
                    <a:ext cx="363" cy="2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MX" altLang="es-CL" sz="2000" u="none"/>
                      <a:t> 5</a:t>
                    </a:r>
                    <a:endParaRPr lang="es-ES" altLang="es-CL" sz="2000" u="none" baseline="30000"/>
                  </a:p>
                </p:txBody>
              </p:sp>
              <p:graphicFrame>
                <p:nvGraphicFramePr>
                  <p:cNvPr id="5125" name="Object 6"/>
                  <p:cNvGraphicFramePr>
                    <a:graphicFrameLocks noChangeAspect="1"/>
                  </p:cNvGraphicFramePr>
                  <p:nvPr/>
                </p:nvGraphicFramePr>
                <p:xfrm>
                  <a:off x="2562" y="3120"/>
                  <a:ext cx="57" cy="50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6446" name="Flash Movie" r:id="rId10" imgW="222120" imgH="1974960" progId="">
                          <p:embed/>
                        </p:oleObj>
                      </mc:Choice>
                      <mc:Fallback>
                        <p:oleObj name="Flash Movie" r:id="rId10" imgW="222120" imgH="1974960" progId="">
                          <p:embed/>
                          <p:pic>
                            <p:nvPicPr>
                              <p:cNvPr id="0" name="Picture 294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562" y="3120"/>
                                <a:ext cx="57" cy="508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5150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09" y="3022"/>
                    <a:ext cx="271" cy="2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MX" altLang="es-CL" sz="1600" u="none"/>
                      <a:t>2</a:t>
                    </a:r>
                    <a:endParaRPr lang="es-ES" altLang="es-CL" sz="1600" u="none"/>
                  </a:p>
                </p:txBody>
              </p:sp>
              <p:sp>
                <p:nvSpPr>
                  <p:cNvPr id="5151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90" y="3143"/>
                    <a:ext cx="363" cy="25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u="sng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s-MX" altLang="es-CL" sz="2000" u="none"/>
                      <a:t> </a:t>
                    </a:r>
                    <a:r>
                      <a:rPr lang="es-MX" altLang="es-CL" sz="2000"/>
                      <a:t>1</a:t>
                    </a:r>
                    <a:endParaRPr lang="es-ES" altLang="es-CL" sz="2000" baseline="30000"/>
                  </a:p>
                </p:txBody>
              </p:sp>
            </p:grpSp>
            <p:graphicFrame>
              <p:nvGraphicFramePr>
                <p:cNvPr id="5124" name="Object 7"/>
                <p:cNvGraphicFramePr>
                  <a:graphicFrameLocks noChangeAspect="1"/>
                </p:cNvGraphicFramePr>
                <p:nvPr/>
              </p:nvGraphicFramePr>
              <p:xfrm>
                <a:off x="2290" y="3120"/>
                <a:ext cx="52" cy="49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447" name="Flash Movie" r:id="rId11" imgW="209520" imgH="1974960" progId="">
                        <p:embed/>
                      </p:oleObj>
                    </mc:Choice>
                    <mc:Fallback>
                      <p:oleObj name="Flash Movie" r:id="rId11" imgW="209520" imgH="1974960" progId="">
                        <p:embed/>
                        <p:pic>
                          <p:nvPicPr>
                            <p:cNvPr id="0" name="Picture 29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290" y="3120"/>
                              <a:ext cx="52" cy="49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5147" name="Text Box 33"/>
              <p:cNvSpPr txBox="1">
                <a:spLocks noChangeArrowheads="1"/>
              </p:cNvSpPr>
              <p:nvPr/>
            </p:nvSpPr>
            <p:spPr bwMode="auto">
              <a:xfrm>
                <a:off x="3106" y="3249"/>
                <a:ext cx="18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=</a:t>
                </a:r>
                <a:endParaRPr lang="es-ES" altLang="es-CL" sz="2000" u="none"/>
              </a:p>
            </p:txBody>
          </p:sp>
        </p:grpSp>
      </p:grpSp>
      <p:grpSp>
        <p:nvGrpSpPr>
          <p:cNvPr id="14" name="Group 34"/>
          <p:cNvGrpSpPr>
            <a:grpSpLocks/>
          </p:cNvGrpSpPr>
          <p:nvPr/>
        </p:nvGrpSpPr>
        <p:grpSpPr bwMode="auto">
          <a:xfrm>
            <a:off x="6889751" y="5256214"/>
            <a:ext cx="2087563" cy="815975"/>
            <a:chOff x="3334" y="3143"/>
            <a:chExt cx="1315" cy="514"/>
          </a:xfrm>
        </p:grpSpPr>
        <p:sp>
          <p:nvSpPr>
            <p:cNvPr id="5141" name="Text Box 35"/>
            <p:cNvSpPr txBox="1">
              <a:spLocks noChangeArrowheads="1"/>
            </p:cNvSpPr>
            <p:nvPr/>
          </p:nvSpPr>
          <p:spPr bwMode="auto">
            <a:xfrm>
              <a:off x="3334" y="3340"/>
              <a:ext cx="49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 25</a:t>
              </a:r>
              <a:endParaRPr lang="es-ES" altLang="es-CL" sz="2000" u="none" baseline="30000"/>
            </a:p>
          </p:txBody>
        </p:sp>
        <p:graphicFrame>
          <p:nvGraphicFramePr>
            <p:cNvPr id="5122" name="Object 8"/>
            <p:cNvGraphicFramePr>
              <a:graphicFrameLocks noChangeAspect="1"/>
            </p:cNvGraphicFramePr>
            <p:nvPr/>
          </p:nvGraphicFramePr>
          <p:xfrm>
            <a:off x="3686" y="3149"/>
            <a:ext cx="57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48" name="Flash Movie" r:id="rId12" imgW="222120" imgH="1974960" progId="">
                    <p:embed/>
                  </p:oleObj>
                </mc:Choice>
                <mc:Fallback>
                  <p:oleObj name="Flash Movie" r:id="rId12" imgW="222120" imgH="1974960" progId="">
                    <p:embed/>
                    <p:pic>
                      <p:nvPicPr>
                        <p:cNvPr id="0" name="Picture 2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6" y="3149"/>
                          <a:ext cx="57" cy="5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3" name="Object 9"/>
            <p:cNvGraphicFramePr>
              <a:graphicFrameLocks noChangeAspect="1"/>
            </p:cNvGraphicFramePr>
            <p:nvPr/>
          </p:nvGraphicFramePr>
          <p:xfrm>
            <a:off x="3334" y="3158"/>
            <a:ext cx="52" cy="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49" name="Flash Movie" r:id="rId13" imgW="209520" imgH="1974960" progId="">
                    <p:embed/>
                  </p:oleObj>
                </mc:Choice>
                <mc:Fallback>
                  <p:oleObj name="Flash Movie" r:id="rId13" imgW="209520" imgH="1974960" progId="">
                    <p:embed/>
                    <p:pic>
                      <p:nvPicPr>
                        <p:cNvPr id="0" name="Picture 2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4" y="3158"/>
                          <a:ext cx="52" cy="4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2" name="Text Box 38"/>
            <p:cNvSpPr txBox="1">
              <a:spLocks noChangeArrowheads="1"/>
            </p:cNvSpPr>
            <p:nvPr/>
          </p:nvSpPr>
          <p:spPr bwMode="auto">
            <a:xfrm>
              <a:off x="3379" y="3143"/>
              <a:ext cx="36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 </a:t>
              </a:r>
              <a:r>
                <a:rPr lang="es-MX" altLang="es-CL" sz="2000"/>
                <a:t>1</a:t>
              </a:r>
              <a:endParaRPr lang="es-ES" altLang="es-CL" sz="2000" baseline="30000"/>
            </a:p>
          </p:txBody>
        </p:sp>
        <p:sp>
          <p:nvSpPr>
            <p:cNvPr id="5143" name="Text Box 39"/>
            <p:cNvSpPr txBox="1">
              <a:spLocks noChangeArrowheads="1"/>
            </p:cNvSpPr>
            <p:nvPr/>
          </p:nvSpPr>
          <p:spPr bwMode="auto">
            <a:xfrm>
              <a:off x="3742" y="3249"/>
              <a:ext cx="90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altLang="es-CL" sz="2000" u="none"/>
                <a:t>∙ 25 = 1</a:t>
              </a:r>
              <a:endParaRPr lang="es-ES" altLang="es-CL" sz="2000" u="none" baseline="30000"/>
            </a:p>
          </p:txBody>
        </p:sp>
      </p:grpSp>
    </p:spTree>
    <p:extLst>
      <p:ext uri="{BB962C8B-B14F-4D97-AF65-F5344CB8AC3E}">
        <p14:creationId xmlns:p14="http://schemas.microsoft.com/office/powerpoint/2010/main" val="3034078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07950" y="1314450"/>
            <a:ext cx="293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>
                <a:solidFill>
                  <a:srgbClr val="99CC00"/>
                </a:solidFill>
              </a:rPr>
              <a:t> Potencias de base 10</a:t>
            </a:r>
          </a:p>
        </p:txBody>
      </p:sp>
      <p:grpSp>
        <p:nvGrpSpPr>
          <p:cNvPr id="2" name="123 Grupo"/>
          <p:cNvGrpSpPr>
            <a:grpSpLocks/>
          </p:cNvGrpSpPr>
          <p:nvPr/>
        </p:nvGrpSpPr>
        <p:grpSpPr bwMode="auto">
          <a:xfrm>
            <a:off x="642938" y="1857375"/>
            <a:ext cx="3643312" cy="2286000"/>
            <a:chOff x="214282" y="1714488"/>
            <a:chExt cx="3643338" cy="2286016"/>
          </a:xfrm>
        </p:grpSpPr>
        <p:sp>
          <p:nvSpPr>
            <p:cNvPr id="14" name="67 Rectángulo"/>
            <p:cNvSpPr>
              <a:spLocks noChangeArrowheads="1"/>
            </p:cNvSpPr>
            <p:nvPr/>
          </p:nvSpPr>
          <p:spPr bwMode="auto">
            <a:xfrm>
              <a:off x="214282" y="1714488"/>
              <a:ext cx="3571900" cy="2286016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84BD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571472" y="1785927"/>
              <a:ext cx="3286148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lvl="1" algn="just">
                <a:spcBef>
                  <a:spcPct val="50000"/>
                </a:spcBef>
                <a:defRPr/>
              </a:pPr>
              <a:r>
                <a:rPr lang="es-MX" sz="2000" i="1" dirty="0">
                  <a:latin typeface="Arial" charset="0"/>
                </a:rPr>
                <a:t>Con exponente positivo</a:t>
              </a:r>
              <a:endParaRPr lang="es-ES" sz="2000" u="none" dirty="0">
                <a:latin typeface="Arial" charset="0"/>
                <a:cs typeface="Arial" charset="0"/>
              </a:endParaRPr>
            </a:p>
            <a:p>
              <a:pPr marL="0" lvl="1" algn="just">
                <a:spcBef>
                  <a:spcPct val="50000"/>
                </a:spcBef>
                <a:defRPr/>
              </a:pPr>
              <a:endParaRPr lang="es-ES" sz="2000" u="none" dirty="0">
                <a:latin typeface="Arial" charset="0"/>
              </a:endParaRPr>
            </a:p>
            <a:p>
              <a:pPr algn="just">
                <a:spcBef>
                  <a:spcPct val="50000"/>
                </a:spcBef>
                <a:defRPr/>
              </a:pPr>
              <a:endParaRPr lang="es-MX" sz="2000" u="none" dirty="0">
                <a:latin typeface="Arial" charset="0"/>
              </a:endParaRPr>
            </a:p>
            <a:p>
              <a:pPr algn="just">
                <a:spcBef>
                  <a:spcPct val="50000"/>
                </a:spcBef>
                <a:defRPr/>
              </a:pPr>
              <a:endParaRPr lang="es-MX" sz="2000" u="none" dirty="0">
                <a:latin typeface="Arial" charset="0"/>
                <a:cs typeface="Arial" charset="0"/>
              </a:endParaRPr>
            </a:p>
            <a:p>
              <a:pPr marL="542925" lvl="1" algn="just">
                <a:defRPr/>
              </a:pPr>
              <a:r>
                <a:rPr lang="es-MX" sz="2000" u="none" dirty="0">
                  <a:latin typeface="Arial" charset="0"/>
                  <a:cs typeface="Arial" charset="0"/>
                </a:rPr>
                <a:t>		</a:t>
              </a:r>
              <a:endParaRPr lang="es-ES" sz="2000" u="none" dirty="0">
                <a:latin typeface="Arial" charset="0"/>
                <a:cs typeface="Arial" charset="0"/>
              </a:endParaRPr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1142976" y="2214554"/>
              <a:ext cx="1439873" cy="396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 10</a:t>
              </a:r>
              <a:r>
                <a:rPr lang="es-MX" altLang="es-CL" sz="2000" u="none" baseline="30000"/>
                <a:t>1 </a:t>
              </a:r>
              <a:r>
                <a:rPr lang="es-MX" altLang="es-CL" sz="2000" u="none"/>
                <a:t>= 10</a:t>
              </a:r>
              <a:endParaRPr lang="es-ES" altLang="es-CL" sz="2000" u="none" baseline="30000"/>
            </a:p>
          </p:txBody>
        </p:sp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1142976" y="2646357"/>
              <a:ext cx="1800238" cy="396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 10</a:t>
              </a:r>
              <a:r>
                <a:rPr lang="es-MX" altLang="es-CL" sz="2000" u="none" baseline="30000"/>
                <a:t>2 </a:t>
              </a:r>
              <a:r>
                <a:rPr lang="es-MX" altLang="es-CL" sz="2000" u="none"/>
                <a:t>= 100</a:t>
              </a:r>
              <a:endParaRPr lang="es-ES" altLang="es-CL" sz="2000" u="none" baseline="30000"/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1196967" y="3078154"/>
              <a:ext cx="216058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10</a:t>
              </a:r>
              <a:r>
                <a:rPr lang="es-MX" altLang="es-CL" sz="2000" u="none" baseline="30000"/>
                <a:t>3</a:t>
              </a:r>
              <a:r>
                <a:rPr lang="es-MX" altLang="es-CL" sz="2000" u="none"/>
                <a:t> = 1.000</a:t>
              </a:r>
              <a:endParaRPr lang="es-ES" altLang="es-CL" sz="2000" u="none" baseline="30000"/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1196951" y="3529013"/>
              <a:ext cx="2160603" cy="396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10</a:t>
              </a:r>
              <a:r>
                <a:rPr lang="es-MX" altLang="es-CL" sz="2000" u="none" baseline="30000"/>
                <a:t>4</a:t>
              </a:r>
              <a:r>
                <a:rPr lang="es-MX" altLang="es-CL" sz="2000" u="none"/>
                <a:t> = 10.000</a:t>
              </a:r>
              <a:endParaRPr lang="es-ES" altLang="es-CL" sz="2000" u="none" baseline="30000"/>
            </a:p>
          </p:txBody>
        </p:sp>
      </p:grp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23850" y="4532313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L" sz="2000" u="none">
                <a:cs typeface="Arial" panose="020B0604020202020204" pitchFamily="34" charset="0"/>
              </a:rPr>
              <a:t>Ejemplos:</a:t>
            </a:r>
            <a:endParaRPr lang="es-ES" altLang="es-CL" sz="2000" u="none">
              <a:cs typeface="Arial" panose="020B0604020202020204" pitchFamily="34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176338" y="5111750"/>
            <a:ext cx="4752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54.000.000 = 54 </a:t>
            </a:r>
            <a:r>
              <a:rPr lang="es-ES" altLang="es-CL" sz="2000" u="none"/>
              <a:t>∙</a:t>
            </a:r>
            <a:r>
              <a:rPr lang="es-MX" altLang="es-CL" sz="2000" u="none"/>
              <a:t> 1.000.000</a:t>
            </a:r>
            <a:endParaRPr lang="es-ES" altLang="es-CL" sz="2000" u="none"/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4521200" y="5086350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=   54 </a:t>
            </a:r>
            <a:r>
              <a:rPr lang="es-ES" altLang="es-CL" sz="2000" u="none"/>
              <a:t>∙</a:t>
            </a:r>
            <a:r>
              <a:rPr lang="es-MX" altLang="es-CL" sz="2000" u="none"/>
              <a:t> 10</a:t>
            </a:r>
            <a:r>
              <a:rPr lang="es-MX" altLang="es-CL" sz="2000" u="none" baseline="30000"/>
              <a:t>6</a:t>
            </a:r>
            <a:endParaRPr lang="es-ES" altLang="es-CL" sz="2000" u="none" baseline="30000"/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4089400" y="5675313"/>
            <a:ext cx="1944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u="none" dirty="0">
                <a:latin typeface="+mj-lt"/>
              </a:rPr>
              <a:t>    4 </a:t>
            </a:r>
            <a:r>
              <a:rPr lang="es-ES" sz="2000" u="none" dirty="0">
                <a:latin typeface="+mj-lt"/>
              </a:rPr>
              <a:t>∙ 10</a:t>
            </a:r>
            <a:r>
              <a:rPr lang="es-ES" sz="2000" u="none" baseline="30000" dirty="0">
                <a:latin typeface="+mj-lt"/>
              </a:rPr>
              <a:t>– 5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533525" y="5672138"/>
            <a:ext cx="4752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/>
              <a:t>0,00004 = 4 </a:t>
            </a:r>
            <a:r>
              <a:rPr lang="es-ES" altLang="es-CL" sz="2000" u="none"/>
              <a:t>∙</a:t>
            </a:r>
            <a:r>
              <a:rPr lang="es-MX" altLang="es-CL" sz="2000" u="none"/>
              <a:t> 0,00001 = </a:t>
            </a:r>
            <a:endParaRPr lang="es-ES" altLang="es-CL" sz="2000" u="none"/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4900613" y="1857375"/>
            <a:ext cx="3571875" cy="2286000"/>
            <a:chOff x="3087" y="1170"/>
            <a:chExt cx="2250" cy="1440"/>
          </a:xfrm>
        </p:grpSpPr>
        <p:sp>
          <p:nvSpPr>
            <p:cNvPr id="26" name="70 Rectángulo"/>
            <p:cNvSpPr>
              <a:spLocks noChangeArrowheads="1"/>
            </p:cNvSpPr>
            <p:nvPr/>
          </p:nvSpPr>
          <p:spPr bwMode="auto">
            <a:xfrm>
              <a:off x="3087" y="1170"/>
              <a:ext cx="2250" cy="144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rgbClr val="84BD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/>
            </a:p>
          </p:txBody>
        </p:sp>
        <p:sp>
          <p:nvSpPr>
            <p:cNvPr id="27" name="Rectangle 3"/>
            <p:cNvSpPr>
              <a:spLocks noChangeArrowheads="1"/>
            </p:cNvSpPr>
            <p:nvPr/>
          </p:nvSpPr>
          <p:spPr bwMode="auto">
            <a:xfrm>
              <a:off x="3312" y="1215"/>
              <a:ext cx="1935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0" lvl="1" algn="just">
                <a:spcBef>
                  <a:spcPct val="50000"/>
                </a:spcBef>
                <a:defRPr/>
              </a:pPr>
              <a:r>
                <a:rPr lang="es-MX" sz="2000" i="1" dirty="0">
                  <a:latin typeface="Arial" charset="0"/>
                </a:rPr>
                <a:t>Con exponente negativo</a:t>
              </a:r>
              <a:endParaRPr lang="es-ES" sz="2000" u="none" dirty="0">
                <a:latin typeface="Arial" charset="0"/>
                <a:cs typeface="Arial" charset="0"/>
              </a:endParaRPr>
            </a:p>
            <a:p>
              <a:pPr marL="0" lvl="1" algn="just">
                <a:spcBef>
                  <a:spcPct val="50000"/>
                </a:spcBef>
                <a:defRPr/>
              </a:pPr>
              <a:endParaRPr lang="es-ES" sz="2000" u="none" dirty="0">
                <a:latin typeface="Arial" charset="0"/>
              </a:endParaRPr>
            </a:p>
            <a:p>
              <a:pPr algn="just">
                <a:spcBef>
                  <a:spcPct val="50000"/>
                </a:spcBef>
                <a:defRPr/>
              </a:pPr>
              <a:endParaRPr lang="es-MX" sz="2000" u="none" dirty="0">
                <a:latin typeface="Arial" charset="0"/>
              </a:endParaRPr>
            </a:p>
            <a:p>
              <a:pPr algn="just">
                <a:spcBef>
                  <a:spcPct val="50000"/>
                </a:spcBef>
                <a:defRPr/>
              </a:pPr>
              <a:endParaRPr lang="es-MX" sz="2000" u="none" dirty="0">
                <a:latin typeface="Arial" charset="0"/>
                <a:cs typeface="Arial" charset="0"/>
              </a:endParaRPr>
            </a:p>
            <a:p>
              <a:pPr marL="542925" lvl="1" algn="just">
                <a:defRPr/>
              </a:pPr>
              <a:r>
                <a:rPr lang="es-MX" sz="2000" u="none" dirty="0">
                  <a:latin typeface="Arial" charset="0"/>
                  <a:cs typeface="Arial" charset="0"/>
                </a:rPr>
                <a:t>		</a:t>
              </a:r>
              <a:endParaRPr lang="es-ES" sz="2000" u="none" dirty="0">
                <a:latin typeface="Arial" charset="0"/>
                <a:cs typeface="Arial" charset="0"/>
              </a:endParaRPr>
            </a:p>
          </p:txBody>
        </p:sp>
        <p:sp>
          <p:nvSpPr>
            <p:cNvPr id="28" name="Text Box 11"/>
            <p:cNvSpPr txBox="1">
              <a:spLocks noChangeArrowheads="1"/>
            </p:cNvSpPr>
            <p:nvPr/>
          </p:nvSpPr>
          <p:spPr bwMode="auto">
            <a:xfrm>
              <a:off x="4175" y="1485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>
                  <a:latin typeface="+mj-lt"/>
                </a:rPr>
                <a:t>0,1</a:t>
              </a:r>
              <a:endParaRPr lang="es-ES" sz="2000" u="none">
                <a:latin typeface="+mj-lt"/>
              </a:endParaRPr>
            </a:p>
          </p:txBody>
        </p:sp>
        <p:sp>
          <p:nvSpPr>
            <p:cNvPr id="29" name="Text Box 18"/>
            <p:cNvSpPr txBox="1">
              <a:spLocks noChangeArrowheads="1"/>
            </p:cNvSpPr>
            <p:nvPr/>
          </p:nvSpPr>
          <p:spPr bwMode="auto">
            <a:xfrm>
              <a:off x="4173" y="1771"/>
              <a:ext cx="54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>
                  <a:latin typeface="+mj-lt"/>
                </a:rPr>
                <a:t>0,01</a:t>
              </a:r>
              <a:endParaRPr lang="es-ES" sz="2000" u="none">
                <a:latin typeface="+mj-lt"/>
              </a:endParaRP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4176" y="2018"/>
              <a:ext cx="10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 dirty="0">
                  <a:latin typeface="+mj-lt"/>
                </a:rPr>
                <a:t>0,001</a:t>
              </a:r>
              <a:endParaRPr lang="es-ES" sz="2000" u="none" dirty="0">
                <a:latin typeface="+mj-lt"/>
              </a:endParaRPr>
            </a:p>
          </p:txBody>
        </p: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3520" y="1485"/>
              <a:ext cx="726" cy="279"/>
              <a:chOff x="2109" y="845"/>
              <a:chExt cx="590" cy="279"/>
            </a:xfrm>
          </p:grpSpPr>
          <p:sp>
            <p:nvSpPr>
              <p:cNvPr id="42" name="Text Box 30"/>
              <p:cNvSpPr txBox="1">
                <a:spLocks noChangeArrowheads="1"/>
              </p:cNvSpPr>
              <p:nvPr/>
            </p:nvSpPr>
            <p:spPr bwMode="auto">
              <a:xfrm>
                <a:off x="2109" y="845"/>
                <a:ext cx="59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10 </a:t>
                </a:r>
                <a:r>
                  <a:rPr lang="es-MX" altLang="es-CL" sz="2000" u="none" baseline="30000"/>
                  <a:t>– 1</a:t>
                </a:r>
                <a:endParaRPr lang="es-ES" altLang="es-CL" sz="2000" u="none" baseline="30000"/>
              </a:p>
            </p:txBody>
          </p:sp>
          <p:sp>
            <p:nvSpPr>
              <p:cNvPr id="43" name="Text Box 31"/>
              <p:cNvSpPr txBox="1">
                <a:spLocks noChangeArrowheads="1"/>
              </p:cNvSpPr>
              <p:nvPr/>
            </p:nvSpPr>
            <p:spPr bwMode="auto">
              <a:xfrm>
                <a:off x="2472" y="874"/>
                <a:ext cx="18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>
                    <a:latin typeface="+mj-lt"/>
                  </a:rPr>
                  <a:t>=</a:t>
                </a:r>
                <a:endParaRPr lang="es-ES" sz="2000" u="none">
                  <a:latin typeface="+mj-lt"/>
                </a:endParaRPr>
              </a:p>
            </p:txBody>
          </p:sp>
        </p:grpSp>
        <p:sp>
          <p:nvSpPr>
            <p:cNvPr id="32" name="Text Box 28"/>
            <p:cNvSpPr txBox="1">
              <a:spLocks noChangeArrowheads="1"/>
            </p:cNvSpPr>
            <p:nvPr/>
          </p:nvSpPr>
          <p:spPr bwMode="auto">
            <a:xfrm>
              <a:off x="4176" y="2268"/>
              <a:ext cx="10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 dirty="0">
                  <a:latin typeface="+mj-lt"/>
                </a:rPr>
                <a:t>0,0001</a:t>
              </a:r>
              <a:endParaRPr lang="es-ES" sz="2000" u="none" dirty="0">
                <a:latin typeface="+mj-lt"/>
              </a:endParaRPr>
            </a:p>
          </p:txBody>
        </p: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3515" y="1742"/>
              <a:ext cx="726" cy="279"/>
              <a:chOff x="2109" y="845"/>
              <a:chExt cx="590" cy="279"/>
            </a:xfrm>
          </p:grpSpPr>
          <p:sp>
            <p:nvSpPr>
              <p:cNvPr id="40" name="Text Box 30"/>
              <p:cNvSpPr txBox="1">
                <a:spLocks noChangeArrowheads="1"/>
              </p:cNvSpPr>
              <p:nvPr/>
            </p:nvSpPr>
            <p:spPr bwMode="auto">
              <a:xfrm>
                <a:off x="2109" y="845"/>
                <a:ext cx="59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10 </a:t>
                </a:r>
                <a:r>
                  <a:rPr lang="es-MX" altLang="es-CL" sz="2000" u="none" baseline="30000"/>
                  <a:t>– 2</a:t>
                </a:r>
                <a:endParaRPr lang="es-ES" altLang="es-CL" sz="2000" u="none" baseline="30000"/>
              </a:p>
            </p:txBody>
          </p:sp>
          <p:sp>
            <p:nvSpPr>
              <p:cNvPr id="41" name="Text Box 31"/>
              <p:cNvSpPr txBox="1">
                <a:spLocks noChangeArrowheads="1"/>
              </p:cNvSpPr>
              <p:nvPr/>
            </p:nvSpPr>
            <p:spPr bwMode="auto">
              <a:xfrm>
                <a:off x="2472" y="874"/>
                <a:ext cx="18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>
                    <a:latin typeface="+mj-lt"/>
                  </a:rPr>
                  <a:t>=</a:t>
                </a:r>
                <a:endParaRPr lang="es-ES" sz="2000" u="none">
                  <a:latin typeface="+mj-lt"/>
                </a:endParaRPr>
              </a:p>
            </p:txBody>
          </p: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3516" y="1988"/>
              <a:ext cx="726" cy="279"/>
              <a:chOff x="2109" y="845"/>
              <a:chExt cx="590" cy="279"/>
            </a:xfrm>
          </p:grpSpPr>
          <p:sp>
            <p:nvSpPr>
              <p:cNvPr id="38" name="Text Box 30"/>
              <p:cNvSpPr txBox="1">
                <a:spLocks noChangeArrowheads="1"/>
              </p:cNvSpPr>
              <p:nvPr/>
            </p:nvSpPr>
            <p:spPr bwMode="auto">
              <a:xfrm>
                <a:off x="2109" y="845"/>
                <a:ext cx="59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10 </a:t>
                </a:r>
                <a:r>
                  <a:rPr lang="es-MX" altLang="es-CL" sz="2000" u="none" baseline="30000"/>
                  <a:t>– 3</a:t>
                </a:r>
                <a:endParaRPr lang="es-ES" altLang="es-CL" sz="2000" u="none" baseline="30000"/>
              </a:p>
            </p:txBody>
          </p:sp>
          <p:sp>
            <p:nvSpPr>
              <p:cNvPr id="39" name="Text Box 31"/>
              <p:cNvSpPr txBox="1">
                <a:spLocks noChangeArrowheads="1"/>
              </p:cNvSpPr>
              <p:nvPr/>
            </p:nvSpPr>
            <p:spPr bwMode="auto">
              <a:xfrm>
                <a:off x="2472" y="874"/>
                <a:ext cx="18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>
                    <a:latin typeface="+mj-lt"/>
                  </a:rPr>
                  <a:t>=</a:t>
                </a:r>
                <a:endParaRPr lang="es-ES" sz="2000" u="none">
                  <a:latin typeface="+mj-lt"/>
                </a:endParaRPr>
              </a:p>
            </p:txBody>
          </p:sp>
        </p:grp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3515" y="2251"/>
              <a:ext cx="726" cy="279"/>
              <a:chOff x="2109" y="845"/>
              <a:chExt cx="590" cy="279"/>
            </a:xfrm>
          </p:grpSpPr>
          <p:sp>
            <p:nvSpPr>
              <p:cNvPr id="36" name="Text Box 30"/>
              <p:cNvSpPr txBox="1">
                <a:spLocks noChangeArrowheads="1"/>
              </p:cNvSpPr>
              <p:nvPr/>
            </p:nvSpPr>
            <p:spPr bwMode="auto">
              <a:xfrm>
                <a:off x="2109" y="845"/>
                <a:ext cx="59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10 </a:t>
                </a:r>
                <a:r>
                  <a:rPr lang="es-MX" altLang="es-CL" sz="2000" u="none" baseline="30000"/>
                  <a:t>– 4</a:t>
                </a:r>
                <a:endParaRPr lang="es-ES" altLang="es-CL" sz="2000" u="none" baseline="30000"/>
              </a:p>
            </p:txBody>
          </p:sp>
          <p:sp>
            <p:nvSpPr>
              <p:cNvPr id="37" name="Text Box 31"/>
              <p:cNvSpPr txBox="1">
                <a:spLocks noChangeArrowheads="1"/>
              </p:cNvSpPr>
              <p:nvPr/>
            </p:nvSpPr>
            <p:spPr bwMode="auto">
              <a:xfrm>
                <a:off x="2472" y="874"/>
                <a:ext cx="18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s-MX" sz="2000" u="none">
                    <a:latin typeface="+mj-lt"/>
                  </a:rPr>
                  <a:t>=</a:t>
                </a:r>
                <a:endParaRPr lang="es-ES" sz="2000" u="none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38683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0825" y="1341438"/>
            <a:ext cx="84978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just" eaLnBrk="1" hangingPunct="1"/>
            <a:r>
              <a:rPr lang="es-MX" altLang="es-CL" sz="2000" u="none">
                <a:cs typeface="Arial" panose="020B0604020202020204" pitchFamily="34" charset="0"/>
              </a:rPr>
              <a:t>Los números racionales pueden expresarse como fracciones o como números decimales: </a:t>
            </a:r>
            <a:endParaRPr lang="es-ES" altLang="es-CL" sz="2000" u="none">
              <a:cs typeface="Arial" panose="020B060402020202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s-MX" altLang="es-CL" sz="2000" u="none">
                <a:cs typeface="Arial" panose="020B0604020202020204" pitchFamily="34" charset="0"/>
              </a:rPr>
              <a:t>	</a:t>
            </a:r>
            <a:endParaRPr lang="es-ES" altLang="es-CL" sz="2000" u="none">
              <a:cs typeface="Arial" panose="020B0604020202020204" pitchFamily="34" charset="0"/>
            </a:endParaRP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0" y="692150"/>
            <a:ext cx="8243888" cy="461963"/>
            <a:chOff x="0" y="436"/>
            <a:chExt cx="5193" cy="291"/>
          </a:xfrm>
        </p:grpSpPr>
        <p:sp>
          <p:nvSpPr>
            <p:cNvPr id="9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CL" altLang="es-CL" sz="2000" b="1" u="none" dirty="0" smtClean="0">
                  <a:solidFill>
                    <a:srgbClr val="7F7F7F"/>
                  </a:solidFill>
                </a:rPr>
                <a:t> </a:t>
              </a:r>
              <a:r>
                <a:rPr lang="es-CL" altLang="es-CL" sz="2400" b="1" u="none" dirty="0"/>
                <a:t>Clasificación de racionales </a:t>
              </a:r>
            </a:p>
          </p:txBody>
        </p:sp>
        <p:sp>
          <p:nvSpPr>
            <p:cNvPr id="10" name="Line 58"/>
            <p:cNvSpPr>
              <a:spLocks noChangeShapeType="1"/>
            </p:cNvSpPr>
            <p:nvPr/>
          </p:nvSpPr>
          <p:spPr bwMode="auto">
            <a:xfrm>
              <a:off x="0" y="691"/>
              <a:ext cx="2744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grpSp>
        <p:nvGrpSpPr>
          <p:cNvPr id="3" name="Group 87"/>
          <p:cNvGrpSpPr>
            <a:grpSpLocks/>
          </p:cNvGrpSpPr>
          <p:nvPr/>
        </p:nvGrpSpPr>
        <p:grpSpPr bwMode="auto">
          <a:xfrm>
            <a:off x="2841625" y="2205038"/>
            <a:ext cx="3817938" cy="1150937"/>
            <a:chOff x="1790" y="1389"/>
            <a:chExt cx="2405" cy="725"/>
          </a:xfrm>
        </p:grpSpPr>
        <p:sp>
          <p:nvSpPr>
            <p:cNvPr id="12" name="Rectangle 60"/>
            <p:cNvSpPr>
              <a:spLocks noChangeArrowheads="1"/>
            </p:cNvSpPr>
            <p:nvPr/>
          </p:nvSpPr>
          <p:spPr bwMode="auto">
            <a:xfrm>
              <a:off x="2335" y="1389"/>
              <a:ext cx="1316" cy="272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 w="9525">
              <a:solidFill>
                <a:srgbClr val="84BD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CL" altLang="es-CL" u="none"/>
                <a:t>Racional</a:t>
              </a:r>
              <a:endParaRPr lang="es-ES" altLang="es-CL" u="none"/>
            </a:p>
          </p:txBody>
        </p:sp>
        <p:sp>
          <p:nvSpPr>
            <p:cNvPr id="13" name="Line 61"/>
            <p:cNvSpPr>
              <a:spLocks noChangeShapeType="1"/>
            </p:cNvSpPr>
            <p:nvPr/>
          </p:nvSpPr>
          <p:spPr bwMode="auto">
            <a:xfrm>
              <a:off x="2655" y="1979"/>
              <a:ext cx="725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4" name="Line 62"/>
            <p:cNvSpPr>
              <a:spLocks noChangeShapeType="1"/>
            </p:cNvSpPr>
            <p:nvPr/>
          </p:nvSpPr>
          <p:spPr bwMode="auto">
            <a:xfrm>
              <a:off x="3016" y="1661"/>
              <a:ext cx="0" cy="318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5" name="Rectangle 63"/>
            <p:cNvSpPr>
              <a:spLocks noChangeArrowheads="1"/>
            </p:cNvSpPr>
            <p:nvPr/>
          </p:nvSpPr>
          <p:spPr bwMode="auto">
            <a:xfrm>
              <a:off x="1790" y="1842"/>
              <a:ext cx="863" cy="272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 w="9525">
              <a:solidFill>
                <a:srgbClr val="84BD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CL" altLang="es-CL" u="none"/>
                <a:t>Fracción</a:t>
              </a:r>
              <a:endParaRPr lang="es-ES" altLang="es-CL" u="none"/>
            </a:p>
          </p:txBody>
        </p:sp>
        <p:sp>
          <p:nvSpPr>
            <p:cNvPr id="16" name="Rectangle 64"/>
            <p:cNvSpPr>
              <a:spLocks noChangeArrowheads="1"/>
            </p:cNvSpPr>
            <p:nvPr/>
          </p:nvSpPr>
          <p:spPr bwMode="auto">
            <a:xfrm>
              <a:off x="3379" y="1842"/>
              <a:ext cx="816" cy="272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 w="9525">
              <a:solidFill>
                <a:srgbClr val="84BD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CL" altLang="es-CL" u="none"/>
                <a:t>Decimal</a:t>
              </a:r>
              <a:endParaRPr lang="es-ES" altLang="es-CL" u="none"/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395288" y="3357563"/>
            <a:ext cx="3241675" cy="1881187"/>
            <a:chOff x="249" y="2115"/>
            <a:chExt cx="2042" cy="1185"/>
          </a:xfrm>
        </p:grpSpPr>
        <p:sp>
          <p:nvSpPr>
            <p:cNvPr id="18" name="Line 65"/>
            <p:cNvSpPr>
              <a:spLocks noChangeShapeType="1"/>
            </p:cNvSpPr>
            <p:nvPr/>
          </p:nvSpPr>
          <p:spPr bwMode="auto">
            <a:xfrm>
              <a:off x="2291" y="2115"/>
              <a:ext cx="0" cy="1043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19" name="Rectangle 66"/>
            <p:cNvSpPr>
              <a:spLocks noChangeArrowheads="1"/>
            </p:cNvSpPr>
            <p:nvPr/>
          </p:nvSpPr>
          <p:spPr bwMode="auto">
            <a:xfrm>
              <a:off x="1112" y="2432"/>
              <a:ext cx="863" cy="272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 w="9525">
              <a:solidFill>
                <a:srgbClr val="84BD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CL" altLang="es-CL" u="none"/>
                <a:t>Propia</a:t>
              </a:r>
              <a:endParaRPr lang="es-ES" altLang="es-CL" u="none"/>
            </a:p>
          </p:txBody>
        </p:sp>
        <p:sp>
          <p:nvSpPr>
            <p:cNvPr id="20" name="Rectangle 67"/>
            <p:cNvSpPr>
              <a:spLocks noChangeArrowheads="1"/>
            </p:cNvSpPr>
            <p:nvPr/>
          </p:nvSpPr>
          <p:spPr bwMode="auto">
            <a:xfrm>
              <a:off x="1112" y="2976"/>
              <a:ext cx="863" cy="272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 w="9525">
              <a:solidFill>
                <a:srgbClr val="84BD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CL" altLang="es-CL" u="none"/>
                <a:t>Impropia</a:t>
              </a:r>
              <a:endParaRPr lang="es-ES" altLang="es-CL" u="none"/>
            </a:p>
          </p:txBody>
        </p:sp>
        <p:sp>
          <p:nvSpPr>
            <p:cNvPr id="21" name="Line 68"/>
            <p:cNvSpPr>
              <a:spLocks noChangeShapeType="1"/>
            </p:cNvSpPr>
            <p:nvPr/>
          </p:nvSpPr>
          <p:spPr bwMode="auto">
            <a:xfrm flipH="1">
              <a:off x="1974" y="2568"/>
              <a:ext cx="317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22" name="Line 69"/>
            <p:cNvSpPr>
              <a:spLocks noChangeShapeType="1"/>
            </p:cNvSpPr>
            <p:nvPr/>
          </p:nvSpPr>
          <p:spPr bwMode="auto">
            <a:xfrm flipH="1">
              <a:off x="1974" y="3158"/>
              <a:ext cx="317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23" name="Rectangle 55"/>
            <p:cNvSpPr>
              <a:spLocks noChangeArrowheads="1"/>
            </p:cNvSpPr>
            <p:nvPr/>
          </p:nvSpPr>
          <p:spPr bwMode="auto">
            <a:xfrm>
              <a:off x="249" y="2290"/>
              <a:ext cx="839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1400" u="none">
                  <a:solidFill>
                    <a:srgbClr val="4B5D59"/>
                  </a:solidFill>
                  <a:cs typeface="Arial" panose="020B0604020202020204" pitchFamily="34" charset="0"/>
                </a:rPr>
                <a:t>numerador menor que el denominador</a:t>
              </a:r>
            </a:p>
          </p:txBody>
        </p:sp>
        <p:sp>
          <p:nvSpPr>
            <p:cNvPr id="24" name="Rectangle 55"/>
            <p:cNvSpPr>
              <a:spLocks noChangeArrowheads="1"/>
            </p:cNvSpPr>
            <p:nvPr/>
          </p:nvSpPr>
          <p:spPr bwMode="auto">
            <a:xfrm>
              <a:off x="249" y="2840"/>
              <a:ext cx="839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1400" u="none">
                  <a:solidFill>
                    <a:srgbClr val="4B5D59"/>
                  </a:solidFill>
                  <a:cs typeface="Arial" panose="020B0604020202020204" pitchFamily="34" charset="0"/>
                </a:rPr>
                <a:t>numerador mayor que el denominador</a:t>
              </a:r>
            </a:p>
          </p:txBody>
        </p:sp>
      </p:grpSp>
      <p:grpSp>
        <p:nvGrpSpPr>
          <p:cNvPr id="5" name="Group 90"/>
          <p:cNvGrpSpPr>
            <a:grpSpLocks/>
          </p:cNvGrpSpPr>
          <p:nvPr/>
        </p:nvGrpSpPr>
        <p:grpSpPr bwMode="auto">
          <a:xfrm>
            <a:off x="576263" y="5157788"/>
            <a:ext cx="2700337" cy="1079500"/>
            <a:chOff x="363" y="3249"/>
            <a:chExt cx="1701" cy="680"/>
          </a:xfrm>
        </p:grpSpPr>
        <p:sp>
          <p:nvSpPr>
            <p:cNvPr id="26" name="Line 70"/>
            <p:cNvSpPr>
              <a:spLocks noChangeShapeType="1"/>
            </p:cNvSpPr>
            <p:nvPr/>
          </p:nvSpPr>
          <p:spPr bwMode="auto">
            <a:xfrm>
              <a:off x="1565" y="3249"/>
              <a:ext cx="0" cy="318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27" name="Rectangle 71"/>
            <p:cNvSpPr>
              <a:spLocks noChangeArrowheads="1"/>
            </p:cNvSpPr>
            <p:nvPr/>
          </p:nvSpPr>
          <p:spPr bwMode="auto">
            <a:xfrm>
              <a:off x="1066" y="3566"/>
              <a:ext cx="998" cy="272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 w="9525">
              <a:solidFill>
                <a:srgbClr val="84BD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CL" altLang="es-CL" u="none"/>
                <a:t>Número mixto</a:t>
              </a:r>
              <a:endParaRPr lang="es-ES" altLang="es-CL" u="none"/>
            </a:p>
          </p:txBody>
        </p:sp>
        <p:sp>
          <p:nvSpPr>
            <p:cNvPr id="28" name="Rectangle 55"/>
            <p:cNvSpPr>
              <a:spLocks noChangeArrowheads="1"/>
            </p:cNvSpPr>
            <p:nvPr/>
          </p:nvSpPr>
          <p:spPr bwMode="auto">
            <a:xfrm>
              <a:off x="363" y="3469"/>
              <a:ext cx="839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1400" u="none">
                  <a:solidFill>
                    <a:srgbClr val="4B5D59"/>
                  </a:solidFill>
                  <a:cs typeface="Arial" panose="020B0604020202020204" pitchFamily="34" charset="0"/>
                </a:rPr>
                <a:t>número entero más fracción</a:t>
              </a:r>
            </a:p>
          </p:txBody>
        </p:sp>
      </p:grpSp>
      <p:grpSp>
        <p:nvGrpSpPr>
          <p:cNvPr id="6" name="Group 91"/>
          <p:cNvGrpSpPr>
            <a:grpSpLocks/>
          </p:cNvGrpSpPr>
          <p:nvPr/>
        </p:nvGrpSpPr>
        <p:grpSpPr bwMode="auto">
          <a:xfrm>
            <a:off x="5795963" y="3357563"/>
            <a:ext cx="3492500" cy="2735262"/>
            <a:chOff x="3651" y="2115"/>
            <a:chExt cx="2200" cy="1723"/>
          </a:xfrm>
        </p:grpSpPr>
        <p:sp>
          <p:nvSpPr>
            <p:cNvPr id="30" name="Line 72"/>
            <p:cNvSpPr>
              <a:spLocks noChangeShapeType="1"/>
            </p:cNvSpPr>
            <p:nvPr/>
          </p:nvSpPr>
          <p:spPr bwMode="auto">
            <a:xfrm>
              <a:off x="3651" y="2115"/>
              <a:ext cx="0" cy="1633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1" name="Rectangle 73"/>
            <p:cNvSpPr>
              <a:spLocks noChangeArrowheads="1"/>
            </p:cNvSpPr>
            <p:nvPr/>
          </p:nvSpPr>
          <p:spPr bwMode="auto">
            <a:xfrm>
              <a:off x="3969" y="2432"/>
              <a:ext cx="863" cy="272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 w="9525">
              <a:solidFill>
                <a:srgbClr val="84BD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CL" altLang="es-CL" u="none"/>
                <a:t>Finito</a:t>
              </a:r>
              <a:endParaRPr lang="es-ES" altLang="es-CL" u="none"/>
            </a:p>
          </p:txBody>
        </p:sp>
        <p:sp>
          <p:nvSpPr>
            <p:cNvPr id="32" name="Rectangle 74"/>
            <p:cNvSpPr>
              <a:spLocks noChangeArrowheads="1"/>
            </p:cNvSpPr>
            <p:nvPr/>
          </p:nvSpPr>
          <p:spPr bwMode="auto">
            <a:xfrm>
              <a:off x="3969" y="2976"/>
              <a:ext cx="863" cy="272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 w="9525">
              <a:solidFill>
                <a:srgbClr val="84BD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CL" altLang="es-CL" u="none"/>
                <a:t>Periódico</a:t>
              </a:r>
              <a:endParaRPr lang="es-ES" altLang="es-CL" u="none"/>
            </a:p>
          </p:txBody>
        </p:sp>
        <p:sp>
          <p:nvSpPr>
            <p:cNvPr id="33" name="Line 75"/>
            <p:cNvSpPr>
              <a:spLocks noChangeShapeType="1"/>
            </p:cNvSpPr>
            <p:nvPr/>
          </p:nvSpPr>
          <p:spPr bwMode="auto">
            <a:xfrm flipH="1">
              <a:off x="3651" y="2568"/>
              <a:ext cx="317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4" name="Line 76"/>
            <p:cNvSpPr>
              <a:spLocks noChangeShapeType="1"/>
            </p:cNvSpPr>
            <p:nvPr/>
          </p:nvSpPr>
          <p:spPr bwMode="auto">
            <a:xfrm flipH="1">
              <a:off x="3651" y="3158"/>
              <a:ext cx="317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5" name="Rectangle 78"/>
            <p:cNvSpPr>
              <a:spLocks noChangeArrowheads="1"/>
            </p:cNvSpPr>
            <p:nvPr/>
          </p:nvSpPr>
          <p:spPr bwMode="auto">
            <a:xfrm>
              <a:off x="3969" y="3566"/>
              <a:ext cx="998" cy="272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 w="9525">
              <a:solidFill>
                <a:srgbClr val="84BD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s-CL" altLang="es-CL" u="none"/>
                <a:t>Semiperiódico</a:t>
              </a:r>
              <a:endParaRPr lang="es-ES" altLang="es-CL" u="none"/>
            </a:p>
          </p:txBody>
        </p:sp>
        <p:sp>
          <p:nvSpPr>
            <p:cNvPr id="36" name="Line 79"/>
            <p:cNvSpPr>
              <a:spLocks noChangeShapeType="1"/>
            </p:cNvSpPr>
            <p:nvPr/>
          </p:nvSpPr>
          <p:spPr bwMode="auto">
            <a:xfrm flipH="1">
              <a:off x="3651" y="3748"/>
              <a:ext cx="317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7" name="Rectangle 55"/>
            <p:cNvSpPr>
              <a:spLocks noChangeArrowheads="1"/>
            </p:cNvSpPr>
            <p:nvPr/>
          </p:nvSpPr>
          <p:spPr bwMode="auto">
            <a:xfrm>
              <a:off x="4921" y="2467"/>
              <a:ext cx="83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1400" u="none">
                  <a:solidFill>
                    <a:srgbClr val="4B5D59"/>
                  </a:solidFill>
                  <a:cs typeface="Arial" panose="020B0604020202020204" pitchFamily="34" charset="0"/>
                </a:rPr>
                <a:t>Ej: 0,04</a:t>
              </a:r>
            </a:p>
          </p:txBody>
        </p:sp>
        <p:sp>
          <p:nvSpPr>
            <p:cNvPr id="38" name="Rectangle 55"/>
            <p:cNvSpPr>
              <a:spLocks noChangeArrowheads="1"/>
            </p:cNvSpPr>
            <p:nvPr/>
          </p:nvSpPr>
          <p:spPr bwMode="auto">
            <a:xfrm>
              <a:off x="4921" y="3011"/>
              <a:ext cx="83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1400" u="none">
                  <a:solidFill>
                    <a:srgbClr val="4B5D59"/>
                  </a:solidFill>
                  <a:cs typeface="Arial" panose="020B0604020202020204" pitchFamily="34" charset="0"/>
                </a:rPr>
                <a:t>Ej: 0,444…</a:t>
              </a:r>
            </a:p>
          </p:txBody>
        </p:sp>
        <p:sp>
          <p:nvSpPr>
            <p:cNvPr id="39" name="Rectangle 55"/>
            <p:cNvSpPr>
              <a:spLocks noChangeArrowheads="1"/>
            </p:cNvSpPr>
            <p:nvPr/>
          </p:nvSpPr>
          <p:spPr bwMode="auto">
            <a:xfrm>
              <a:off x="5012" y="3612"/>
              <a:ext cx="83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1400" u="none">
                  <a:solidFill>
                    <a:srgbClr val="4B5D59"/>
                  </a:solidFill>
                  <a:cs typeface="Arial" panose="020B0604020202020204" pitchFamily="34" charset="0"/>
                </a:rPr>
                <a:t>Ej: 0,244…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314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6 Grupo"/>
          <p:cNvGrpSpPr>
            <a:grpSpLocks/>
          </p:cNvGrpSpPr>
          <p:nvPr/>
        </p:nvGrpSpPr>
        <p:grpSpPr bwMode="auto">
          <a:xfrm>
            <a:off x="6309361" y="248195"/>
            <a:ext cx="5931324" cy="1029744"/>
            <a:chOff x="6588224" y="620688"/>
            <a:chExt cx="2592288" cy="656531"/>
          </a:xfrm>
        </p:grpSpPr>
        <p:sp>
          <p:nvSpPr>
            <p:cNvPr id="26642" name="16 Rectángulo"/>
            <p:cNvSpPr>
              <a:spLocks noChangeArrowheads="1"/>
            </p:cNvSpPr>
            <p:nvPr/>
          </p:nvSpPr>
          <p:spPr bwMode="auto">
            <a:xfrm>
              <a:off x="7020718" y="764361"/>
              <a:ext cx="2159794" cy="431636"/>
            </a:xfrm>
            <a:prstGeom prst="rect">
              <a:avLst/>
            </a:prstGeom>
            <a:solidFill>
              <a:srgbClr val="CFB5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s-CL" altLang="es-CL" sz="1800" u="sng"/>
            </a:p>
          </p:txBody>
        </p:sp>
        <p:sp>
          <p:nvSpPr>
            <p:cNvPr id="20" name="19 CuadroTexto"/>
            <p:cNvSpPr txBox="1"/>
            <p:nvPr/>
          </p:nvSpPr>
          <p:spPr bwMode="auto">
            <a:xfrm>
              <a:off x="7164465" y="868076"/>
              <a:ext cx="1944612" cy="34667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_tradnl" sz="4400" b="1" baseline="30000" dirty="0"/>
                <a:t>Pregunta PSU</a:t>
              </a:r>
            </a:p>
          </p:txBody>
        </p:sp>
        <p:pic>
          <p:nvPicPr>
            <p:cNvPr id="26644" name="18 Imagen" descr="ico_pregunta_psu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224" y="620688"/>
              <a:ext cx="650517" cy="656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-23283" y="692150"/>
            <a:ext cx="8447617" cy="736600"/>
            <a:chOff x="-11" y="436"/>
            <a:chExt cx="3991" cy="464"/>
          </a:xfrm>
        </p:grpSpPr>
        <p:sp>
          <p:nvSpPr>
            <p:cNvPr id="26640" name="1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353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s-CL" altLang="es-CL" b="1">
                  <a:solidFill>
                    <a:srgbClr val="7F7F7F"/>
                  </a:solidFill>
                </a:rPr>
                <a:t> Aplicar propiedades de potencias mediante </a:t>
              </a:r>
            </a:p>
            <a:p>
              <a:pPr eaLnBrk="1" hangingPunct="1"/>
              <a:r>
                <a:rPr lang="es-CL" altLang="es-CL" b="1">
                  <a:solidFill>
                    <a:srgbClr val="7F7F7F"/>
                  </a:solidFill>
                </a:rPr>
                <a:t>  el uso de potencias de 10</a:t>
              </a:r>
            </a:p>
          </p:txBody>
        </p:sp>
        <p:cxnSp>
          <p:nvCxnSpPr>
            <p:cNvPr id="17" name="16 Conector recto"/>
            <p:cNvCxnSpPr/>
            <p:nvPr/>
          </p:nvCxnSpPr>
          <p:spPr bwMode="auto">
            <a:xfrm flipV="1">
              <a:off x="-11" y="900"/>
              <a:ext cx="3991" cy="0"/>
            </a:xfrm>
            <a:prstGeom prst="line">
              <a:avLst/>
            </a:prstGeom>
            <a:ln w="57150"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24 Grupo"/>
          <p:cNvGrpSpPr>
            <a:grpSpLocks/>
          </p:cNvGrpSpPr>
          <p:nvPr/>
        </p:nvGrpSpPr>
        <p:grpSpPr bwMode="auto">
          <a:xfrm>
            <a:off x="509451" y="1501913"/>
            <a:ext cx="10551584" cy="2481352"/>
            <a:chOff x="187325" y="1437212"/>
            <a:chExt cx="7913688" cy="2481125"/>
          </a:xfrm>
        </p:grpSpPr>
        <p:sp>
          <p:nvSpPr>
            <p:cNvPr id="26636" name="8 CuadroTexto"/>
            <p:cNvSpPr txBox="1">
              <a:spLocks noChangeArrowheads="1"/>
            </p:cNvSpPr>
            <p:nvPr/>
          </p:nvSpPr>
          <p:spPr bwMode="auto">
            <a:xfrm>
              <a:off x="187325" y="1671568"/>
              <a:ext cx="7913688" cy="2246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" altLang="es-CL"/>
                <a:t>Si </a:t>
              </a:r>
              <a:r>
                <a:rPr lang="es-ES" altLang="es-CL" i="1"/>
                <a:t>a</a:t>
              </a:r>
              <a:r>
                <a:rPr lang="es-ES" altLang="es-CL"/>
                <a:t> = 60.000 y </a:t>
              </a:r>
              <a:r>
                <a:rPr lang="es-ES" altLang="es-CL" i="1"/>
                <a:t>b</a:t>
              </a:r>
              <a:r>
                <a:rPr lang="es-ES" altLang="es-CL"/>
                <a:t> = 0,00012, entonces         es igual a </a:t>
              </a:r>
            </a:p>
            <a:p>
              <a:pPr eaLnBrk="1" hangingPunct="1"/>
              <a:endParaRPr lang="es-ES" altLang="es-CL"/>
            </a:p>
            <a:p>
              <a:pPr eaLnBrk="1" hangingPunct="1"/>
              <a:r>
                <a:rPr lang="es-ES" altLang="es-CL"/>
                <a:t>A)  3 </a:t>
              </a:r>
              <a:r>
                <a:rPr lang="es-ES" altLang="es-CL">
                  <a:sym typeface="Symbol" pitchFamily="18" charset="2"/>
                </a:rPr>
                <a:t> </a:t>
              </a:r>
              <a:r>
                <a:rPr lang="es-ES" altLang="es-CL"/>
                <a:t>10</a:t>
              </a:r>
              <a:r>
                <a:rPr lang="es-ES" altLang="es-CL" baseline="30000"/>
                <a:t>3</a:t>
              </a:r>
              <a:r>
                <a:rPr lang="es-ES" altLang="es-CL"/>
                <a:t> </a:t>
              </a:r>
            </a:p>
            <a:p>
              <a:pPr eaLnBrk="1" hangingPunct="1"/>
              <a:r>
                <a:rPr lang="es-ES" altLang="es-CL"/>
                <a:t>B)  3 </a:t>
              </a:r>
              <a:r>
                <a:rPr lang="es-ES" altLang="es-CL">
                  <a:sym typeface="Symbol" pitchFamily="18" charset="2"/>
                </a:rPr>
                <a:t> </a:t>
              </a:r>
              <a:r>
                <a:rPr lang="es-ES" altLang="es-CL"/>
                <a:t>10</a:t>
              </a:r>
              <a:r>
                <a:rPr lang="es-ES" altLang="es-CL" baseline="30000"/>
                <a:t>9</a:t>
              </a:r>
              <a:r>
                <a:rPr lang="es-ES" altLang="es-CL"/>
                <a:t> </a:t>
              </a:r>
            </a:p>
            <a:p>
              <a:pPr eaLnBrk="1" hangingPunct="1"/>
              <a:r>
                <a:rPr lang="es-ES" altLang="es-CL"/>
                <a:t>C)  3 </a:t>
              </a:r>
              <a:r>
                <a:rPr lang="es-ES" altLang="es-CL">
                  <a:sym typeface="Symbol" pitchFamily="18" charset="2"/>
                </a:rPr>
                <a:t> </a:t>
              </a:r>
              <a:r>
                <a:rPr lang="es-ES" altLang="es-CL"/>
                <a:t>10</a:t>
              </a:r>
              <a:r>
                <a:rPr lang="es-ES" altLang="es-CL" baseline="30000"/>
                <a:t>11</a:t>
              </a:r>
              <a:r>
                <a:rPr lang="es-ES" altLang="es-CL"/>
                <a:t> </a:t>
              </a:r>
            </a:p>
            <a:p>
              <a:pPr eaLnBrk="1" hangingPunct="1"/>
              <a:r>
                <a:rPr lang="es-ES" altLang="es-CL"/>
                <a:t>D)  3 </a:t>
              </a:r>
              <a:r>
                <a:rPr lang="es-ES" altLang="es-CL">
                  <a:sym typeface="Symbol" pitchFamily="18" charset="2"/>
                </a:rPr>
                <a:t> </a:t>
              </a:r>
              <a:r>
                <a:rPr lang="es-ES" altLang="es-CL"/>
                <a:t>10</a:t>
              </a:r>
              <a:r>
                <a:rPr lang="es-ES" altLang="es-CL" baseline="30000"/>
                <a:t>13</a:t>
              </a:r>
              <a:r>
                <a:rPr lang="es-ES" altLang="es-CL"/>
                <a:t> </a:t>
              </a:r>
            </a:p>
            <a:p>
              <a:pPr eaLnBrk="1" hangingPunct="1"/>
              <a:r>
                <a:rPr lang="es-ES" altLang="es-CL"/>
                <a:t>E)  ninguno de los valores anteriores.</a:t>
              </a:r>
            </a:p>
          </p:txBody>
        </p:sp>
        <p:grpSp>
          <p:nvGrpSpPr>
            <p:cNvPr id="5" name="23 Grupo"/>
            <p:cNvGrpSpPr>
              <a:grpSpLocks/>
            </p:cNvGrpSpPr>
            <p:nvPr/>
          </p:nvGrpSpPr>
          <p:grpSpPr bwMode="auto">
            <a:xfrm>
              <a:off x="3501303" y="1437212"/>
              <a:ext cx="359192" cy="707821"/>
              <a:chOff x="3238902" y="3111391"/>
              <a:chExt cx="359192" cy="707821"/>
            </a:xfrm>
          </p:grpSpPr>
          <p:sp>
            <p:nvSpPr>
              <p:cNvPr id="26638" name="20 Rectángulo"/>
              <p:cNvSpPr>
                <a:spLocks noChangeArrowheads="1"/>
              </p:cNvSpPr>
              <p:nvPr/>
            </p:nvSpPr>
            <p:spPr bwMode="auto">
              <a:xfrm>
                <a:off x="3281662" y="3111391"/>
                <a:ext cx="316432" cy="707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s-ES" altLang="es-CL" i="1" dirty="0"/>
                  <a:t>a</a:t>
                </a:r>
                <a:r>
                  <a:rPr lang="es-ES" altLang="es-CL" baseline="30000" dirty="0"/>
                  <a:t>2</a:t>
                </a:r>
              </a:p>
              <a:p>
                <a:pPr eaLnBrk="1" hangingPunct="1"/>
                <a:r>
                  <a:rPr lang="es-CL" altLang="es-CL" i="1" dirty="0"/>
                  <a:t>b</a:t>
                </a:r>
              </a:p>
            </p:txBody>
          </p:sp>
          <p:cxnSp>
            <p:nvCxnSpPr>
              <p:cNvPr id="26639" name="22 Conector recto"/>
              <p:cNvCxnSpPr>
                <a:cxnSpLocks noChangeShapeType="1"/>
              </p:cNvCxnSpPr>
              <p:nvPr/>
            </p:nvCxnSpPr>
            <p:spPr bwMode="auto">
              <a:xfrm rot="10800000" flipH="1">
                <a:off x="3238902" y="3451685"/>
                <a:ext cx="3240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6" name="19 Grupo"/>
          <p:cNvGrpSpPr>
            <a:grpSpLocks/>
          </p:cNvGrpSpPr>
          <p:nvPr/>
        </p:nvGrpSpPr>
        <p:grpSpPr bwMode="auto">
          <a:xfrm>
            <a:off x="6576484" y="4941888"/>
            <a:ext cx="2015067" cy="1223962"/>
            <a:chOff x="251520" y="5805264"/>
            <a:chExt cx="1512168" cy="1224136"/>
          </a:xfrm>
        </p:grpSpPr>
        <p:sp>
          <p:nvSpPr>
            <p:cNvPr id="19" name="11 Rectángulo redondeado"/>
            <p:cNvSpPr>
              <a:spLocks noChangeArrowheads="1"/>
            </p:cNvSpPr>
            <p:nvPr/>
          </p:nvSpPr>
          <p:spPr bwMode="auto">
            <a:xfrm>
              <a:off x="251520" y="5805264"/>
              <a:ext cx="1477223" cy="1224136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s-CL" sz="1800">
                <a:cs typeface="Arial" charset="0"/>
              </a:endParaRPr>
            </a:p>
          </p:txBody>
        </p:sp>
        <p:sp>
          <p:nvSpPr>
            <p:cNvPr id="26635" name="Text Box 4"/>
            <p:cNvSpPr txBox="1">
              <a:spLocks noChangeArrowheads="1"/>
            </p:cNvSpPr>
            <p:nvPr/>
          </p:nvSpPr>
          <p:spPr bwMode="auto">
            <a:xfrm>
              <a:off x="251520" y="5862422"/>
              <a:ext cx="1512168" cy="1086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s-ES_tradnl" altLang="es-CL" sz="1400" b="1">
                  <a:solidFill>
                    <a:schemeClr val="tx2"/>
                  </a:solidFill>
                </a:rPr>
                <a:t>ALTERNATIVA 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s-ES_tradnl" altLang="es-CL" sz="1400" b="1">
                  <a:solidFill>
                    <a:schemeClr val="tx2"/>
                  </a:solidFill>
                </a:rPr>
                <a:t>CORRECTA</a:t>
              </a:r>
            </a:p>
            <a:p>
              <a:pPr algn="ctr" eaLnBrk="1" hangingPunct="1"/>
              <a:r>
                <a:rPr lang="es-ES_tradnl" altLang="es-CL" sz="4000" b="1">
                  <a:solidFill>
                    <a:schemeClr val="tx2"/>
                  </a:solidFill>
                </a:rPr>
                <a:t>D</a:t>
              </a:r>
              <a:endParaRPr lang="es-ES_tradnl" altLang="es-CL" sz="400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6 Grupo"/>
          <p:cNvGrpSpPr>
            <a:grpSpLocks/>
          </p:cNvGrpSpPr>
          <p:nvPr/>
        </p:nvGrpSpPr>
        <p:grpSpPr bwMode="auto">
          <a:xfrm>
            <a:off x="5891349" y="1"/>
            <a:ext cx="6349335" cy="1277938"/>
            <a:chOff x="6588224" y="620688"/>
            <a:chExt cx="2592288" cy="656531"/>
          </a:xfrm>
        </p:grpSpPr>
        <p:sp>
          <p:nvSpPr>
            <p:cNvPr id="12305" name="16 Rectángulo"/>
            <p:cNvSpPr>
              <a:spLocks noChangeArrowheads="1"/>
            </p:cNvSpPr>
            <p:nvPr/>
          </p:nvSpPr>
          <p:spPr bwMode="auto">
            <a:xfrm>
              <a:off x="7020718" y="764361"/>
              <a:ext cx="2159794" cy="431636"/>
            </a:xfrm>
            <a:prstGeom prst="rect">
              <a:avLst/>
            </a:prstGeom>
            <a:solidFill>
              <a:srgbClr val="CFB5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s-CL" altLang="es-CL" sz="1800" u="sng"/>
            </a:p>
          </p:txBody>
        </p:sp>
        <p:sp>
          <p:nvSpPr>
            <p:cNvPr id="20" name="19 CuadroTexto"/>
            <p:cNvSpPr txBox="1"/>
            <p:nvPr/>
          </p:nvSpPr>
          <p:spPr bwMode="auto">
            <a:xfrm>
              <a:off x="7164465" y="868076"/>
              <a:ext cx="1944612" cy="27934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_tradnl" sz="4400" b="1" baseline="30000" dirty="0"/>
                <a:t>Pregunta PSU</a:t>
              </a:r>
            </a:p>
          </p:txBody>
        </p:sp>
        <p:pic>
          <p:nvPicPr>
            <p:cNvPr id="12307" name="18 Imagen" descr="ico_pregunta_psu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224" y="620688"/>
              <a:ext cx="650517" cy="656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26 Grupo"/>
          <p:cNvGrpSpPr>
            <a:grpSpLocks/>
          </p:cNvGrpSpPr>
          <p:nvPr/>
        </p:nvGrpSpPr>
        <p:grpSpPr bwMode="auto">
          <a:xfrm>
            <a:off x="535578" y="1867988"/>
            <a:ext cx="10654454" cy="3926569"/>
            <a:chOff x="187325" y="1398591"/>
            <a:chExt cx="7913688" cy="3940239"/>
          </a:xfrm>
        </p:grpSpPr>
        <p:sp>
          <p:nvSpPr>
            <p:cNvPr id="12297" name="8 CuadroTexto"/>
            <p:cNvSpPr txBox="1">
              <a:spLocks noChangeArrowheads="1"/>
            </p:cNvSpPr>
            <p:nvPr/>
          </p:nvSpPr>
          <p:spPr bwMode="auto">
            <a:xfrm>
              <a:off x="187325" y="1398591"/>
              <a:ext cx="7913688" cy="3940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" altLang="es-CL" dirty="0"/>
                <a:t>Si </a:t>
              </a:r>
              <a:r>
                <a:rPr lang="es-ES" altLang="es-CL" i="1" dirty="0"/>
                <a:t>P</a:t>
              </a:r>
              <a:r>
                <a:rPr lang="es-ES" altLang="es-CL" dirty="0"/>
                <a:t> = </a:t>
              </a:r>
              <a:r>
                <a:rPr lang="es-ES" altLang="es-CL" i="1" dirty="0"/>
                <a:t>x</a:t>
              </a:r>
              <a:r>
                <a:rPr lang="es-ES" altLang="es-CL" baseline="30000" dirty="0"/>
                <a:t>3</a:t>
              </a:r>
              <a:r>
                <a:rPr lang="es-ES" altLang="es-CL" i="1" baseline="30000" dirty="0"/>
                <a:t>n</a:t>
              </a:r>
              <a:r>
                <a:rPr lang="es-ES" altLang="es-CL" baseline="30000" dirty="0"/>
                <a:t> + 3</a:t>
              </a:r>
              <a:r>
                <a:rPr lang="es-ES" altLang="es-CL" dirty="0"/>
                <a:t>, ¿cuál(es) de las siguientes igualdades es (son) </a:t>
              </a:r>
              <a:r>
                <a:rPr lang="es-ES" altLang="es-CL" b="1" dirty="0"/>
                <a:t>siempre</a:t>
              </a:r>
              <a:r>
                <a:rPr lang="es-ES" altLang="es-CL" dirty="0"/>
                <a:t> verdadera(s)?</a:t>
              </a:r>
            </a:p>
            <a:p>
              <a:pPr eaLnBrk="1" hangingPunct="1"/>
              <a:endParaRPr lang="es-ES" altLang="es-CL" dirty="0"/>
            </a:p>
            <a:p>
              <a:pPr eaLnBrk="1" hangingPunct="1">
                <a:lnSpc>
                  <a:spcPct val="150000"/>
                </a:lnSpc>
              </a:pPr>
              <a:r>
                <a:rPr lang="es-ES" altLang="es-CL" dirty="0"/>
                <a:t>I)     </a:t>
              </a:r>
              <a:r>
                <a:rPr lang="es-ES" altLang="es-CL" i="1" dirty="0"/>
                <a:t>x</a:t>
              </a:r>
              <a:r>
                <a:rPr lang="es-ES" altLang="es-CL" baseline="30000" dirty="0"/>
                <a:t>2</a:t>
              </a:r>
              <a:r>
                <a:rPr lang="es-ES" altLang="es-CL" dirty="0"/>
                <a:t> </a:t>
              </a:r>
              <a:r>
                <a:rPr lang="es-ES" altLang="es-CL" dirty="0">
                  <a:sym typeface="Symbol" pitchFamily="18" charset="2"/>
                </a:rPr>
                <a:t> </a:t>
              </a:r>
              <a:r>
                <a:rPr lang="es-ES" altLang="es-CL" i="1" dirty="0">
                  <a:sym typeface="Symbol" pitchFamily="18" charset="2"/>
                </a:rPr>
                <a:t>P</a:t>
              </a:r>
              <a:r>
                <a:rPr lang="es-ES" altLang="es-CL" dirty="0">
                  <a:sym typeface="Symbol" pitchFamily="18" charset="2"/>
                </a:rPr>
                <a:t> = </a:t>
              </a:r>
              <a:r>
                <a:rPr lang="es-ES" altLang="es-CL" i="1" dirty="0">
                  <a:sym typeface="Symbol" pitchFamily="18" charset="2"/>
                </a:rPr>
                <a:t>x</a:t>
              </a:r>
              <a:r>
                <a:rPr lang="es-ES" altLang="es-CL" baseline="30000" dirty="0">
                  <a:sym typeface="Symbol" pitchFamily="18" charset="2"/>
                </a:rPr>
                <a:t>6</a:t>
              </a:r>
              <a:r>
                <a:rPr lang="es-ES" altLang="es-CL" i="1" baseline="30000" dirty="0">
                  <a:sym typeface="Symbol" pitchFamily="18" charset="2"/>
                </a:rPr>
                <a:t>n</a:t>
              </a:r>
              <a:r>
                <a:rPr lang="es-ES" altLang="es-CL" baseline="30000" dirty="0">
                  <a:sym typeface="Symbol" pitchFamily="18" charset="2"/>
                </a:rPr>
                <a:t> + 6</a:t>
              </a:r>
              <a:endParaRPr lang="es-ES" altLang="es-CL" baseline="30000" dirty="0"/>
            </a:p>
            <a:p>
              <a:pPr eaLnBrk="1" hangingPunct="1">
                <a:lnSpc>
                  <a:spcPct val="150000"/>
                </a:lnSpc>
              </a:pPr>
              <a:r>
                <a:rPr lang="es-ES" altLang="es-CL" dirty="0"/>
                <a:t>II)    </a:t>
              </a:r>
              <a:r>
                <a:rPr lang="es-ES" altLang="es-CL" i="1" dirty="0"/>
                <a:t>P</a:t>
              </a:r>
              <a:r>
                <a:rPr lang="es-ES" altLang="es-CL" baseline="30000" dirty="0"/>
                <a:t>4</a:t>
              </a:r>
              <a:r>
                <a:rPr lang="es-ES" altLang="es-CL" dirty="0"/>
                <a:t> = </a:t>
              </a:r>
              <a:r>
                <a:rPr lang="es-ES" altLang="es-CL" i="1" dirty="0"/>
                <a:t>x</a:t>
              </a:r>
              <a:r>
                <a:rPr lang="es-ES" altLang="es-CL" baseline="30000" dirty="0"/>
                <a:t>12</a:t>
              </a:r>
              <a:r>
                <a:rPr lang="es-ES" altLang="es-CL" i="1" baseline="30000" dirty="0"/>
                <a:t>n</a:t>
              </a:r>
              <a:r>
                <a:rPr lang="es-ES" altLang="es-CL" baseline="30000" dirty="0"/>
                <a:t> + 3</a:t>
              </a:r>
              <a:endParaRPr lang="es-ES" altLang="es-CL" dirty="0"/>
            </a:p>
            <a:p>
              <a:pPr eaLnBrk="1" hangingPunct="1">
                <a:lnSpc>
                  <a:spcPct val="150000"/>
                </a:lnSpc>
              </a:pPr>
              <a:r>
                <a:rPr lang="es-ES" altLang="es-CL" dirty="0"/>
                <a:t>III) </a:t>
              </a:r>
            </a:p>
            <a:p>
              <a:pPr eaLnBrk="1" hangingPunct="1"/>
              <a:endParaRPr lang="es-ES" altLang="es-CL" dirty="0"/>
            </a:p>
            <a:p>
              <a:pPr eaLnBrk="1" hangingPunct="1"/>
              <a:r>
                <a:rPr lang="es-ES" altLang="es-CL" dirty="0"/>
                <a:t>A)  Solo I y II</a:t>
              </a:r>
            </a:p>
            <a:p>
              <a:pPr eaLnBrk="1" hangingPunct="1"/>
              <a:r>
                <a:rPr lang="es-ES" altLang="es-CL" dirty="0"/>
                <a:t>B)  Solo I y III</a:t>
              </a:r>
            </a:p>
            <a:p>
              <a:pPr eaLnBrk="1" hangingPunct="1"/>
              <a:r>
                <a:rPr lang="es-ES" altLang="es-CL" dirty="0"/>
                <a:t>C)  Solo II y III</a:t>
              </a:r>
            </a:p>
            <a:p>
              <a:pPr eaLnBrk="1" hangingPunct="1"/>
              <a:r>
                <a:rPr lang="es-ES" altLang="es-CL" dirty="0"/>
                <a:t>D)  I, II y III</a:t>
              </a:r>
            </a:p>
            <a:p>
              <a:pPr eaLnBrk="1" hangingPunct="1"/>
              <a:r>
                <a:rPr lang="es-ES" altLang="es-CL" dirty="0"/>
                <a:t>E)  Ninguna de ellas.</a:t>
              </a:r>
            </a:p>
          </p:txBody>
        </p:sp>
        <p:grpSp>
          <p:nvGrpSpPr>
            <p:cNvPr id="5" name="25 Grupo"/>
            <p:cNvGrpSpPr>
              <a:grpSpLocks/>
            </p:cNvGrpSpPr>
            <p:nvPr/>
          </p:nvGrpSpPr>
          <p:grpSpPr bwMode="auto">
            <a:xfrm>
              <a:off x="611634" y="2965628"/>
              <a:ext cx="1094993" cy="708012"/>
              <a:chOff x="3991457" y="2979887"/>
              <a:chExt cx="1094993" cy="708012"/>
            </a:xfrm>
          </p:grpSpPr>
          <p:grpSp>
            <p:nvGrpSpPr>
              <p:cNvPr id="6" name="23 Grupo"/>
              <p:cNvGrpSpPr>
                <a:grpSpLocks/>
              </p:cNvGrpSpPr>
              <p:nvPr/>
            </p:nvGrpSpPr>
            <p:grpSpPr bwMode="auto">
              <a:xfrm>
                <a:off x="3991457" y="2979887"/>
                <a:ext cx="358100" cy="708012"/>
                <a:chOff x="3991457" y="2979887"/>
                <a:chExt cx="358100" cy="708012"/>
              </a:xfrm>
            </p:grpSpPr>
            <p:sp>
              <p:nvSpPr>
                <p:cNvPr id="12301" name="20 Rectángulo"/>
                <p:cNvSpPr>
                  <a:spLocks noChangeArrowheads="1"/>
                </p:cNvSpPr>
                <p:nvPr/>
              </p:nvSpPr>
              <p:spPr bwMode="auto">
                <a:xfrm>
                  <a:off x="4007876" y="2979887"/>
                  <a:ext cx="341681" cy="7080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s-ES" altLang="es-CL" i="1" dirty="0"/>
                    <a:t>P</a:t>
                  </a:r>
                </a:p>
                <a:p>
                  <a:pPr eaLnBrk="1" hangingPunct="1"/>
                  <a:r>
                    <a:rPr lang="es-ES" altLang="es-CL" i="1" dirty="0"/>
                    <a:t>x</a:t>
                  </a:r>
                  <a:r>
                    <a:rPr lang="es-ES" altLang="es-CL" baseline="30000" dirty="0"/>
                    <a:t>3 </a:t>
                  </a:r>
                  <a:endParaRPr lang="es-CL" altLang="es-CL" dirty="0"/>
                </a:p>
              </p:txBody>
            </p:sp>
            <p:cxnSp>
              <p:nvCxnSpPr>
                <p:cNvPr id="12302" name="22 Conector recto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3991457" y="3358967"/>
                  <a:ext cx="3240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12300" name="24 Rectángulo"/>
              <p:cNvSpPr>
                <a:spLocks noChangeArrowheads="1"/>
              </p:cNvSpPr>
              <p:nvPr/>
            </p:nvSpPr>
            <p:spPr bwMode="auto">
              <a:xfrm>
                <a:off x="4398521" y="3109044"/>
                <a:ext cx="687929" cy="400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s-ES" altLang="es-CL" dirty="0"/>
                  <a:t>= </a:t>
                </a:r>
                <a:r>
                  <a:rPr lang="es-ES" altLang="es-CL" i="1" dirty="0" err="1"/>
                  <a:t>x</a:t>
                </a:r>
                <a:r>
                  <a:rPr lang="es-ES" altLang="es-CL" i="1" baseline="30000" dirty="0" err="1"/>
                  <a:t>n</a:t>
                </a:r>
                <a:r>
                  <a:rPr lang="es-ES" altLang="es-CL" baseline="30000" dirty="0"/>
                  <a:t> + 1</a:t>
                </a:r>
                <a:endParaRPr lang="es-CL" altLang="es-CL" dirty="0"/>
              </a:p>
            </p:txBody>
          </p:sp>
        </p:grpSp>
      </p:grpSp>
      <p:grpSp>
        <p:nvGrpSpPr>
          <p:cNvPr id="24" name="19 Grupo"/>
          <p:cNvGrpSpPr>
            <a:grpSpLocks/>
          </p:cNvGrpSpPr>
          <p:nvPr/>
        </p:nvGrpSpPr>
        <p:grpSpPr bwMode="auto">
          <a:xfrm>
            <a:off x="7296740" y="4589191"/>
            <a:ext cx="1511300" cy="1223962"/>
            <a:chOff x="251520" y="5805264"/>
            <a:chExt cx="1512168" cy="1224136"/>
          </a:xfrm>
        </p:grpSpPr>
        <p:sp>
          <p:nvSpPr>
            <p:cNvPr id="25" name="11 Rectángulo redondeado"/>
            <p:cNvSpPr>
              <a:spLocks noChangeArrowheads="1"/>
            </p:cNvSpPr>
            <p:nvPr/>
          </p:nvSpPr>
          <p:spPr bwMode="auto">
            <a:xfrm>
              <a:off x="251520" y="5805264"/>
              <a:ext cx="1477223" cy="1224136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s-CL" sz="1800">
                <a:cs typeface="Arial" charset="0"/>
              </a:endParaRPr>
            </a:p>
          </p:txBody>
        </p:sp>
        <p:sp>
          <p:nvSpPr>
            <p:cNvPr id="26" name="Text Box 4"/>
            <p:cNvSpPr txBox="1">
              <a:spLocks noChangeArrowheads="1"/>
            </p:cNvSpPr>
            <p:nvPr/>
          </p:nvSpPr>
          <p:spPr bwMode="auto">
            <a:xfrm>
              <a:off x="251520" y="5862422"/>
              <a:ext cx="1512168" cy="1086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s-ES_tradnl" altLang="es-CL" sz="1400" b="1" dirty="0">
                  <a:solidFill>
                    <a:schemeClr val="tx2"/>
                  </a:solidFill>
                </a:rPr>
                <a:t>ALTERNATIVA 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s-ES_tradnl" altLang="es-CL" sz="1400" b="1" dirty="0">
                  <a:solidFill>
                    <a:schemeClr val="tx2"/>
                  </a:solidFill>
                </a:rPr>
                <a:t>CORRECTA</a:t>
              </a:r>
            </a:p>
            <a:p>
              <a:pPr algn="ctr" eaLnBrk="1" hangingPunct="1"/>
              <a:r>
                <a:rPr lang="es-ES_tradnl" altLang="es-CL" sz="4000" b="1" dirty="0">
                  <a:solidFill>
                    <a:schemeClr val="tx2"/>
                  </a:solidFill>
                </a:rPr>
                <a:t>E</a:t>
              </a:r>
              <a:endParaRPr lang="es-ES_tradnl" altLang="es-CL" sz="4000" dirty="0">
                <a:solidFill>
                  <a:schemeClr val="tx2"/>
                </a:solidFill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300445" y="509451"/>
            <a:ext cx="53818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s-CL" altLang="es-CL" b="1" dirty="0" smtClean="0">
                <a:solidFill>
                  <a:srgbClr val="7F7F7F"/>
                </a:solidFill>
              </a:rPr>
              <a:t> Multiplicar y dividir potencias de igual base</a:t>
            </a:r>
            <a:endParaRPr lang="es-CL" altLang="es-CL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7 Rectángulo redondeado"/>
          <p:cNvSpPr>
            <a:spLocks noChangeArrowheads="1"/>
          </p:cNvSpPr>
          <p:nvPr/>
        </p:nvSpPr>
        <p:spPr bwMode="auto">
          <a:xfrm>
            <a:off x="175684" y="-100013"/>
            <a:ext cx="3232149" cy="720726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s-CL" sz="1800">
              <a:ea typeface="ＭＳ Ｐゴシック" pitchFamily="-110" charset="-128"/>
              <a:cs typeface="Arial" charset="0"/>
            </a:endParaRPr>
          </a:p>
        </p:txBody>
      </p:sp>
      <p:grpSp>
        <p:nvGrpSpPr>
          <p:cNvPr id="2" name="16 Grupo"/>
          <p:cNvGrpSpPr>
            <a:grpSpLocks/>
          </p:cNvGrpSpPr>
          <p:nvPr/>
        </p:nvGrpSpPr>
        <p:grpSpPr bwMode="auto">
          <a:xfrm>
            <a:off x="8784167" y="620713"/>
            <a:ext cx="3456517" cy="657225"/>
            <a:chOff x="6588224" y="620688"/>
            <a:chExt cx="2592288" cy="656531"/>
          </a:xfrm>
        </p:grpSpPr>
        <p:sp>
          <p:nvSpPr>
            <p:cNvPr id="11282" name="16 Rectángulo"/>
            <p:cNvSpPr>
              <a:spLocks noChangeArrowheads="1"/>
            </p:cNvSpPr>
            <p:nvPr/>
          </p:nvSpPr>
          <p:spPr bwMode="auto">
            <a:xfrm>
              <a:off x="7020718" y="764361"/>
              <a:ext cx="2159794" cy="431636"/>
            </a:xfrm>
            <a:prstGeom prst="rect">
              <a:avLst/>
            </a:prstGeom>
            <a:solidFill>
              <a:srgbClr val="CFB5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s-CL" altLang="es-CL" sz="1800" u="sng"/>
            </a:p>
          </p:txBody>
        </p:sp>
        <p:sp>
          <p:nvSpPr>
            <p:cNvPr id="20" name="19 CuadroTexto"/>
            <p:cNvSpPr txBox="1"/>
            <p:nvPr/>
          </p:nvSpPr>
          <p:spPr bwMode="auto">
            <a:xfrm>
              <a:off x="7164465" y="868076"/>
              <a:ext cx="1944612" cy="39962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_tradnl" sz="3000" b="1" baseline="30000" dirty="0">
                  <a:solidFill>
                    <a:schemeClr val="tx2">
                      <a:lumMod val="65000"/>
                      <a:lumOff val="35000"/>
                    </a:schemeClr>
                  </a:solidFill>
                </a:rPr>
                <a:t>Pregunta PSU</a:t>
              </a:r>
            </a:p>
          </p:txBody>
        </p:sp>
        <p:pic>
          <p:nvPicPr>
            <p:cNvPr id="11284" name="18 Imagen" descr="ico_pregunta_psu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224" y="620688"/>
              <a:ext cx="650517" cy="656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-23284" y="692150"/>
            <a:ext cx="7943851" cy="450850"/>
            <a:chOff x="-11" y="436"/>
            <a:chExt cx="3753" cy="284"/>
          </a:xfrm>
        </p:grpSpPr>
        <p:sp>
          <p:nvSpPr>
            <p:cNvPr id="11280" name="1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372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s-CL" altLang="es-CL" b="1" dirty="0">
                  <a:solidFill>
                    <a:srgbClr val="7F7F7F"/>
                  </a:solidFill>
                </a:rPr>
                <a:t> </a:t>
              </a:r>
            </a:p>
          </p:txBody>
        </p:sp>
        <p:cxnSp>
          <p:nvCxnSpPr>
            <p:cNvPr id="17" name="16 Conector recto"/>
            <p:cNvCxnSpPr/>
            <p:nvPr/>
          </p:nvCxnSpPr>
          <p:spPr bwMode="auto">
            <a:xfrm flipV="1">
              <a:off x="-11" y="720"/>
              <a:ext cx="3628" cy="0"/>
            </a:xfrm>
            <a:prstGeom prst="line">
              <a:avLst/>
            </a:prstGeom>
            <a:ln w="57150"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24 Grupo"/>
          <p:cNvGrpSpPr>
            <a:grpSpLocks/>
          </p:cNvGrpSpPr>
          <p:nvPr/>
        </p:nvGrpSpPr>
        <p:grpSpPr bwMode="auto">
          <a:xfrm>
            <a:off x="261257" y="1419726"/>
            <a:ext cx="10551584" cy="2736713"/>
            <a:chOff x="187325" y="1246598"/>
            <a:chExt cx="7913688" cy="2736683"/>
          </a:xfrm>
        </p:grpSpPr>
        <p:sp>
          <p:nvSpPr>
            <p:cNvPr id="11276" name="8 CuadroTexto"/>
            <p:cNvSpPr txBox="1">
              <a:spLocks noChangeArrowheads="1"/>
            </p:cNvSpPr>
            <p:nvPr/>
          </p:nvSpPr>
          <p:spPr bwMode="auto">
            <a:xfrm>
              <a:off x="187325" y="1428736"/>
              <a:ext cx="7913688" cy="2554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" altLang="es-CL" dirty="0"/>
                <a:t>Si </a:t>
              </a:r>
              <a:r>
                <a:rPr lang="es-ES" altLang="es-CL" i="1" dirty="0"/>
                <a:t>a</a:t>
              </a:r>
              <a:r>
                <a:rPr lang="es-ES" altLang="es-CL" dirty="0"/>
                <a:t> ≠ 0, </a:t>
              </a:r>
              <a:r>
                <a:rPr lang="es-ES" altLang="es-CL" dirty="0" smtClean="0"/>
                <a:t>entonces                                         </a:t>
              </a:r>
              <a:r>
                <a:rPr lang="es-ES" altLang="es-CL" b="1" dirty="0" smtClean="0"/>
                <a:t>siempre</a:t>
              </a:r>
              <a:r>
                <a:rPr lang="es-ES" altLang="es-CL" dirty="0" smtClean="0"/>
                <a:t> </a:t>
              </a:r>
              <a:r>
                <a:rPr lang="es-ES" altLang="es-CL" dirty="0"/>
                <a:t>es igual a</a:t>
              </a:r>
            </a:p>
            <a:p>
              <a:pPr eaLnBrk="1" hangingPunct="1"/>
              <a:endParaRPr lang="es-ES" altLang="es-CL" dirty="0"/>
            </a:p>
            <a:p>
              <a:pPr eaLnBrk="1" hangingPunct="1"/>
              <a:endParaRPr lang="es-ES" altLang="es-CL" dirty="0"/>
            </a:p>
            <a:p>
              <a:pPr eaLnBrk="1" hangingPunct="1"/>
              <a:r>
                <a:rPr lang="es-ES" altLang="es-CL" dirty="0"/>
                <a:t>A)       2</a:t>
              </a:r>
              <a:r>
                <a:rPr lang="es-ES" altLang="es-CL" i="1" dirty="0"/>
                <a:t>a</a:t>
              </a:r>
              <a:r>
                <a:rPr lang="es-ES" altLang="es-CL" baseline="30000" dirty="0"/>
                <a:t>4</a:t>
              </a:r>
            </a:p>
            <a:p>
              <a:pPr eaLnBrk="1" hangingPunct="1"/>
              <a:r>
                <a:rPr lang="es-ES" altLang="es-CL" dirty="0"/>
                <a:t>B)       2</a:t>
              </a:r>
              <a:r>
                <a:rPr lang="es-ES" altLang="es-CL" i="1" dirty="0"/>
                <a:t>a</a:t>
              </a:r>
              <a:r>
                <a:rPr lang="es-ES" altLang="es-CL" baseline="30000" dirty="0"/>
                <a:t>2</a:t>
              </a:r>
            </a:p>
            <a:p>
              <a:pPr eaLnBrk="1" hangingPunct="1"/>
              <a:r>
                <a:rPr lang="es-ES" altLang="es-CL" dirty="0"/>
                <a:t>C)         </a:t>
              </a:r>
              <a:r>
                <a:rPr lang="es-ES" altLang="es-CL" i="1" dirty="0"/>
                <a:t>a</a:t>
              </a:r>
              <a:r>
                <a:rPr lang="es-ES" altLang="es-CL" baseline="30000" dirty="0"/>
                <a:t>2</a:t>
              </a:r>
            </a:p>
            <a:p>
              <a:pPr eaLnBrk="1" hangingPunct="1"/>
              <a:r>
                <a:rPr lang="es-ES" altLang="es-CL" dirty="0"/>
                <a:t>D)    – 2</a:t>
              </a:r>
              <a:r>
                <a:rPr lang="es-ES" altLang="es-CL" i="1" dirty="0"/>
                <a:t>a</a:t>
              </a:r>
              <a:r>
                <a:rPr lang="es-ES" altLang="es-CL" baseline="30000" dirty="0"/>
                <a:t>2</a:t>
              </a:r>
            </a:p>
            <a:p>
              <a:pPr eaLnBrk="1" hangingPunct="1"/>
              <a:r>
                <a:rPr lang="es-ES" altLang="es-CL" dirty="0"/>
                <a:t>E)  – 16</a:t>
              </a:r>
              <a:r>
                <a:rPr lang="es-ES" altLang="es-CL" i="1" dirty="0"/>
                <a:t>a</a:t>
              </a:r>
              <a:r>
                <a:rPr lang="es-ES" altLang="es-CL" baseline="30000" dirty="0"/>
                <a:t>2</a:t>
              </a:r>
              <a:r>
                <a:rPr lang="es-ES" altLang="es-CL" dirty="0"/>
                <a:t>   </a:t>
              </a:r>
            </a:p>
          </p:txBody>
        </p:sp>
        <p:grpSp>
          <p:nvGrpSpPr>
            <p:cNvPr id="5" name="23 Grupo"/>
            <p:cNvGrpSpPr>
              <a:grpSpLocks/>
            </p:cNvGrpSpPr>
            <p:nvPr/>
          </p:nvGrpSpPr>
          <p:grpSpPr bwMode="auto">
            <a:xfrm>
              <a:off x="1874536" y="1246598"/>
              <a:ext cx="1755284" cy="759174"/>
              <a:chOff x="3414775" y="3176695"/>
              <a:chExt cx="1755284" cy="759174"/>
            </a:xfrm>
          </p:grpSpPr>
          <p:sp>
            <p:nvSpPr>
              <p:cNvPr id="11278" name="20 Rectángulo"/>
              <p:cNvSpPr>
                <a:spLocks noChangeArrowheads="1"/>
              </p:cNvSpPr>
              <p:nvPr/>
            </p:nvSpPr>
            <p:spPr bwMode="auto">
              <a:xfrm>
                <a:off x="3414775" y="3176695"/>
                <a:ext cx="1436932" cy="759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ts val="2600"/>
                  </a:lnSpc>
                </a:pPr>
                <a:r>
                  <a:rPr lang="es-ES" altLang="es-CL" dirty="0"/>
                  <a:t>– (2</a:t>
                </a:r>
                <a:r>
                  <a:rPr lang="es-ES" altLang="es-CL" i="1" dirty="0"/>
                  <a:t>a</a:t>
                </a:r>
                <a:r>
                  <a:rPr lang="es-ES" altLang="es-CL" dirty="0"/>
                  <a:t>)</a:t>
                </a:r>
                <a:r>
                  <a:rPr lang="es-ES" altLang="es-CL" baseline="30000" dirty="0"/>
                  <a:t>2</a:t>
                </a:r>
                <a:r>
                  <a:rPr lang="es-ES" altLang="es-CL" dirty="0"/>
                  <a:t> </a:t>
                </a:r>
                <a:r>
                  <a:rPr lang="es-ES" altLang="es-CL" dirty="0">
                    <a:sym typeface="Symbol" pitchFamily="18" charset="2"/>
                  </a:rPr>
                  <a:t></a:t>
                </a:r>
                <a:r>
                  <a:rPr lang="es-ES" altLang="es-CL" dirty="0"/>
                  <a:t> (– </a:t>
                </a:r>
                <a:r>
                  <a:rPr lang="es-ES" altLang="es-CL" i="1" dirty="0"/>
                  <a:t>a</a:t>
                </a:r>
                <a:r>
                  <a:rPr lang="es-ES" altLang="es-CL" dirty="0"/>
                  <a:t>)</a:t>
                </a:r>
                <a:r>
                  <a:rPr lang="es-ES" altLang="es-CL" baseline="30000" dirty="0"/>
                  <a:t>– 2</a:t>
                </a:r>
                <a:endParaRPr lang="es-ES" altLang="es-CL" dirty="0"/>
              </a:p>
              <a:p>
                <a:pPr eaLnBrk="1" hangingPunct="1">
                  <a:lnSpc>
                    <a:spcPts val="2600"/>
                  </a:lnSpc>
                </a:pPr>
                <a:r>
                  <a:rPr lang="es-ES" altLang="es-CL" dirty="0"/>
                  <a:t>         2</a:t>
                </a:r>
                <a:r>
                  <a:rPr lang="es-ES" altLang="es-CL" i="1" dirty="0"/>
                  <a:t>a</a:t>
                </a:r>
                <a:r>
                  <a:rPr lang="es-ES" altLang="es-CL" baseline="30000" dirty="0"/>
                  <a:t>– 2</a:t>
                </a:r>
                <a:endParaRPr lang="es-CL" altLang="es-CL" baseline="30000" dirty="0"/>
              </a:p>
            </p:txBody>
          </p:sp>
          <p:cxnSp>
            <p:nvCxnSpPr>
              <p:cNvPr id="11279" name="22 Conector recto"/>
              <p:cNvCxnSpPr>
                <a:cxnSpLocks noChangeShapeType="1"/>
              </p:cNvCxnSpPr>
              <p:nvPr/>
            </p:nvCxnSpPr>
            <p:spPr bwMode="auto">
              <a:xfrm>
                <a:off x="3442059" y="3533857"/>
                <a:ext cx="17280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6" name="19 Grupo"/>
          <p:cNvGrpSpPr>
            <a:grpSpLocks/>
          </p:cNvGrpSpPr>
          <p:nvPr/>
        </p:nvGrpSpPr>
        <p:grpSpPr bwMode="auto">
          <a:xfrm>
            <a:off x="6576484" y="4941888"/>
            <a:ext cx="2015067" cy="1223962"/>
            <a:chOff x="251520" y="5805264"/>
            <a:chExt cx="1512168" cy="1224136"/>
          </a:xfrm>
        </p:grpSpPr>
        <p:sp>
          <p:nvSpPr>
            <p:cNvPr id="19" name="11 Rectángulo redondeado"/>
            <p:cNvSpPr>
              <a:spLocks noChangeArrowheads="1"/>
            </p:cNvSpPr>
            <p:nvPr/>
          </p:nvSpPr>
          <p:spPr bwMode="auto">
            <a:xfrm>
              <a:off x="251520" y="5805264"/>
              <a:ext cx="1477223" cy="1224136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s-CL" sz="1800">
                <a:cs typeface="Arial" charset="0"/>
              </a:endParaRPr>
            </a:p>
          </p:txBody>
        </p:sp>
        <p:sp>
          <p:nvSpPr>
            <p:cNvPr id="11275" name="Text Box 4"/>
            <p:cNvSpPr txBox="1">
              <a:spLocks noChangeArrowheads="1"/>
            </p:cNvSpPr>
            <p:nvPr/>
          </p:nvSpPr>
          <p:spPr bwMode="auto">
            <a:xfrm>
              <a:off x="251520" y="5862422"/>
              <a:ext cx="1512168" cy="1086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s-ES_tradnl" altLang="es-CL" sz="1400" b="1">
                  <a:solidFill>
                    <a:schemeClr val="tx2"/>
                  </a:solidFill>
                </a:rPr>
                <a:t>ALTERNATIVA 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s-ES_tradnl" altLang="es-CL" sz="1400" b="1">
                  <a:solidFill>
                    <a:schemeClr val="tx2"/>
                  </a:solidFill>
                </a:rPr>
                <a:t>CORRECTA</a:t>
              </a:r>
            </a:p>
            <a:p>
              <a:pPr algn="ctr" eaLnBrk="1" hangingPunct="1"/>
              <a:r>
                <a:rPr lang="es-ES_tradnl" altLang="es-CL" sz="4000" b="1">
                  <a:solidFill>
                    <a:schemeClr val="tx2"/>
                  </a:solidFill>
                </a:rPr>
                <a:t>D</a:t>
              </a:r>
              <a:endParaRPr lang="es-ES_tradnl" altLang="es-CL" sz="400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967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6 Grupo"/>
          <p:cNvGrpSpPr>
            <a:grpSpLocks/>
          </p:cNvGrpSpPr>
          <p:nvPr/>
        </p:nvGrpSpPr>
        <p:grpSpPr bwMode="auto">
          <a:xfrm>
            <a:off x="5839097" y="1"/>
            <a:ext cx="6401587" cy="1277938"/>
            <a:chOff x="6588224" y="620688"/>
            <a:chExt cx="2592288" cy="656531"/>
          </a:xfrm>
        </p:grpSpPr>
        <p:sp>
          <p:nvSpPr>
            <p:cNvPr id="30734" name="16 Rectángulo"/>
            <p:cNvSpPr>
              <a:spLocks noChangeArrowheads="1"/>
            </p:cNvSpPr>
            <p:nvPr/>
          </p:nvSpPr>
          <p:spPr bwMode="auto">
            <a:xfrm>
              <a:off x="7020718" y="764361"/>
              <a:ext cx="2159794" cy="431636"/>
            </a:xfrm>
            <a:prstGeom prst="rect">
              <a:avLst/>
            </a:prstGeom>
            <a:solidFill>
              <a:srgbClr val="CFB5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s-CL" altLang="es-CL" sz="1800" u="sng"/>
            </a:p>
          </p:txBody>
        </p:sp>
        <p:sp>
          <p:nvSpPr>
            <p:cNvPr id="20" name="19 CuadroTexto"/>
            <p:cNvSpPr txBox="1"/>
            <p:nvPr/>
          </p:nvSpPr>
          <p:spPr bwMode="auto">
            <a:xfrm>
              <a:off x="7164465" y="868076"/>
              <a:ext cx="1944612" cy="27934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_tradnl" sz="4400" b="1" baseline="30000" dirty="0"/>
                <a:t>Pregunta PSU</a:t>
              </a:r>
            </a:p>
          </p:txBody>
        </p:sp>
        <p:pic>
          <p:nvPicPr>
            <p:cNvPr id="30736" name="18 Imagen" descr="ico_pregunta_psu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224" y="620688"/>
              <a:ext cx="650517" cy="656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-23284" y="692150"/>
            <a:ext cx="7943851" cy="450850"/>
            <a:chOff x="-11" y="436"/>
            <a:chExt cx="3753" cy="284"/>
          </a:xfrm>
        </p:grpSpPr>
        <p:sp>
          <p:nvSpPr>
            <p:cNvPr id="30732" name="1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372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s-CL" altLang="es-CL" b="1">
                  <a:solidFill>
                    <a:srgbClr val="7F7F7F"/>
                  </a:solidFill>
                </a:rPr>
                <a:t> Resolver ecuaciones exponenciales</a:t>
              </a:r>
            </a:p>
          </p:txBody>
        </p:sp>
        <p:cxnSp>
          <p:nvCxnSpPr>
            <p:cNvPr id="17" name="16 Conector recto"/>
            <p:cNvCxnSpPr/>
            <p:nvPr/>
          </p:nvCxnSpPr>
          <p:spPr bwMode="auto">
            <a:xfrm flipV="1">
              <a:off x="-11" y="720"/>
              <a:ext cx="3628" cy="0"/>
            </a:xfrm>
            <a:prstGeom prst="line">
              <a:avLst/>
            </a:prstGeom>
            <a:ln w="57150"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28" name="8 CuadroTexto"/>
          <p:cNvSpPr txBox="1">
            <a:spLocks noChangeArrowheads="1"/>
          </p:cNvSpPr>
          <p:nvPr/>
        </p:nvSpPr>
        <p:spPr bwMode="auto">
          <a:xfrm>
            <a:off x="249767" y="1357313"/>
            <a:ext cx="10551584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/>
              <a:t>Si  9</a:t>
            </a:r>
            <a:r>
              <a:rPr lang="es-ES" altLang="es-CL" baseline="30000"/>
              <a:t>3 – </a:t>
            </a:r>
            <a:r>
              <a:rPr lang="es-ES" altLang="es-CL" i="1" baseline="30000"/>
              <a:t>x</a:t>
            </a:r>
            <a:r>
              <a:rPr lang="es-ES" altLang="es-CL"/>
              <a:t> = 27</a:t>
            </a:r>
            <a:r>
              <a:rPr lang="es-ES" altLang="es-CL" i="1" baseline="30000"/>
              <a:t>x</a:t>
            </a:r>
            <a:r>
              <a:rPr lang="es-ES" altLang="es-CL" baseline="30000"/>
              <a:t> + 1</a:t>
            </a:r>
            <a:r>
              <a:rPr lang="es-ES" altLang="es-CL"/>
              <a:t>, entonces el valor de </a:t>
            </a:r>
            <a:r>
              <a:rPr lang="es-ES" altLang="es-CL" b="1" i="1"/>
              <a:t>x</a:t>
            </a:r>
            <a:r>
              <a:rPr lang="es-ES" altLang="es-CL"/>
              <a:t> es</a:t>
            </a:r>
          </a:p>
          <a:p>
            <a:pPr eaLnBrk="1" hangingPunct="1"/>
            <a:endParaRPr lang="es-ES" altLang="es-CL"/>
          </a:p>
          <a:p>
            <a:pPr eaLnBrk="1" hangingPunct="1"/>
            <a:r>
              <a:rPr lang="es-ES" altLang="es-CL"/>
              <a:t>A)  – 1 </a:t>
            </a:r>
          </a:p>
          <a:p>
            <a:pPr eaLnBrk="1" hangingPunct="1"/>
            <a:r>
              <a:rPr lang="es-ES" altLang="es-CL"/>
              <a:t>B)     0,6</a:t>
            </a:r>
          </a:p>
          <a:p>
            <a:pPr eaLnBrk="1" hangingPunct="1"/>
            <a:r>
              <a:rPr lang="es-ES" altLang="es-CL"/>
              <a:t>C)     1</a:t>
            </a:r>
          </a:p>
          <a:p>
            <a:pPr eaLnBrk="1" hangingPunct="1"/>
            <a:r>
              <a:rPr lang="es-ES" altLang="es-CL"/>
              <a:t>D)     1,25</a:t>
            </a:r>
          </a:p>
          <a:p>
            <a:pPr eaLnBrk="1" hangingPunct="1"/>
            <a:r>
              <a:rPr lang="es-ES" altLang="es-CL"/>
              <a:t>E)     3</a:t>
            </a:r>
          </a:p>
        </p:txBody>
      </p:sp>
      <p:grpSp>
        <p:nvGrpSpPr>
          <p:cNvPr id="4" name="19 Grupo"/>
          <p:cNvGrpSpPr>
            <a:grpSpLocks/>
          </p:cNvGrpSpPr>
          <p:nvPr/>
        </p:nvGrpSpPr>
        <p:grpSpPr bwMode="auto">
          <a:xfrm>
            <a:off x="6576484" y="4941888"/>
            <a:ext cx="2015067" cy="1223962"/>
            <a:chOff x="251520" y="5805264"/>
            <a:chExt cx="1512168" cy="1224136"/>
          </a:xfrm>
        </p:grpSpPr>
        <p:sp>
          <p:nvSpPr>
            <p:cNvPr id="15" name="11 Rectángulo redondeado"/>
            <p:cNvSpPr>
              <a:spLocks noChangeArrowheads="1"/>
            </p:cNvSpPr>
            <p:nvPr/>
          </p:nvSpPr>
          <p:spPr bwMode="auto">
            <a:xfrm>
              <a:off x="251520" y="5805264"/>
              <a:ext cx="1477223" cy="1224136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s-CL" sz="1800">
                <a:cs typeface="Arial" charset="0"/>
              </a:endParaRPr>
            </a:p>
          </p:txBody>
        </p:sp>
        <p:sp>
          <p:nvSpPr>
            <p:cNvPr id="30731" name="Text Box 4"/>
            <p:cNvSpPr txBox="1">
              <a:spLocks noChangeArrowheads="1"/>
            </p:cNvSpPr>
            <p:nvPr/>
          </p:nvSpPr>
          <p:spPr bwMode="auto">
            <a:xfrm>
              <a:off x="251520" y="5862422"/>
              <a:ext cx="1512168" cy="1086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s-ES_tradnl" altLang="es-CL" sz="1400" b="1">
                  <a:solidFill>
                    <a:schemeClr val="tx2"/>
                  </a:solidFill>
                </a:rPr>
                <a:t>ALTERNATIVA 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s-ES_tradnl" altLang="es-CL" sz="1400" b="1">
                  <a:solidFill>
                    <a:schemeClr val="tx2"/>
                  </a:solidFill>
                </a:rPr>
                <a:t>CORRECTA</a:t>
              </a:r>
            </a:p>
            <a:p>
              <a:pPr algn="ctr" eaLnBrk="1" hangingPunct="1"/>
              <a:r>
                <a:rPr lang="es-ES_tradnl" altLang="es-CL" sz="4000" b="1">
                  <a:solidFill>
                    <a:schemeClr val="tx2"/>
                  </a:solidFill>
                </a:rPr>
                <a:t>B</a:t>
              </a:r>
              <a:endParaRPr lang="es-ES_tradnl" altLang="es-CL" sz="400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7 Rectángulo redondeado"/>
          <p:cNvSpPr>
            <a:spLocks noChangeArrowheads="1"/>
          </p:cNvSpPr>
          <p:nvPr/>
        </p:nvSpPr>
        <p:spPr bwMode="auto">
          <a:xfrm>
            <a:off x="175684" y="-100013"/>
            <a:ext cx="3232149" cy="720726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s-CL" sz="1800">
              <a:ea typeface="ＭＳ Ｐゴシック" pitchFamily="-110" charset="-128"/>
              <a:cs typeface="Arial" charset="0"/>
            </a:endParaRPr>
          </a:p>
        </p:txBody>
      </p:sp>
      <p:grpSp>
        <p:nvGrpSpPr>
          <p:cNvPr id="2" name="16 Grupo"/>
          <p:cNvGrpSpPr>
            <a:grpSpLocks/>
          </p:cNvGrpSpPr>
          <p:nvPr/>
        </p:nvGrpSpPr>
        <p:grpSpPr bwMode="auto">
          <a:xfrm>
            <a:off x="8784167" y="620713"/>
            <a:ext cx="3456517" cy="657225"/>
            <a:chOff x="6588224" y="620688"/>
            <a:chExt cx="2592288" cy="656531"/>
          </a:xfrm>
        </p:grpSpPr>
        <p:sp>
          <p:nvSpPr>
            <p:cNvPr id="11282" name="16 Rectángulo"/>
            <p:cNvSpPr>
              <a:spLocks noChangeArrowheads="1"/>
            </p:cNvSpPr>
            <p:nvPr/>
          </p:nvSpPr>
          <p:spPr bwMode="auto">
            <a:xfrm>
              <a:off x="7020718" y="764361"/>
              <a:ext cx="2159794" cy="431636"/>
            </a:xfrm>
            <a:prstGeom prst="rect">
              <a:avLst/>
            </a:prstGeom>
            <a:solidFill>
              <a:srgbClr val="CFB5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s-CL" altLang="es-CL" sz="1800" u="sng"/>
            </a:p>
          </p:txBody>
        </p:sp>
        <p:sp>
          <p:nvSpPr>
            <p:cNvPr id="20" name="19 CuadroTexto"/>
            <p:cNvSpPr txBox="1"/>
            <p:nvPr/>
          </p:nvSpPr>
          <p:spPr bwMode="auto">
            <a:xfrm>
              <a:off x="7164465" y="868076"/>
              <a:ext cx="1944612" cy="39962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_tradnl" sz="3000" b="1" baseline="30000" dirty="0">
                  <a:solidFill>
                    <a:schemeClr val="tx2">
                      <a:lumMod val="65000"/>
                      <a:lumOff val="35000"/>
                    </a:schemeClr>
                  </a:solidFill>
                </a:rPr>
                <a:t>Pregunta PSU</a:t>
              </a:r>
            </a:p>
          </p:txBody>
        </p:sp>
        <p:pic>
          <p:nvPicPr>
            <p:cNvPr id="11284" name="18 Imagen" descr="ico_pregunta_psu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224" y="620688"/>
              <a:ext cx="650517" cy="656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-23284" y="692150"/>
            <a:ext cx="7943851" cy="450850"/>
            <a:chOff x="-11" y="436"/>
            <a:chExt cx="3753" cy="284"/>
          </a:xfrm>
        </p:grpSpPr>
        <p:sp>
          <p:nvSpPr>
            <p:cNvPr id="11280" name="1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372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s-CL" altLang="es-CL" b="1" dirty="0">
                  <a:solidFill>
                    <a:srgbClr val="7F7F7F"/>
                  </a:solidFill>
                </a:rPr>
                <a:t> </a:t>
              </a:r>
            </a:p>
          </p:txBody>
        </p:sp>
        <p:cxnSp>
          <p:nvCxnSpPr>
            <p:cNvPr id="17" name="16 Conector recto"/>
            <p:cNvCxnSpPr/>
            <p:nvPr/>
          </p:nvCxnSpPr>
          <p:spPr bwMode="auto">
            <a:xfrm flipV="1">
              <a:off x="-11" y="720"/>
              <a:ext cx="3628" cy="0"/>
            </a:xfrm>
            <a:prstGeom prst="line">
              <a:avLst/>
            </a:prstGeom>
            <a:ln w="57150"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24 Grupo"/>
          <p:cNvGrpSpPr>
            <a:grpSpLocks/>
          </p:cNvGrpSpPr>
          <p:nvPr/>
        </p:nvGrpSpPr>
        <p:grpSpPr bwMode="auto">
          <a:xfrm>
            <a:off x="261257" y="1419726"/>
            <a:ext cx="10551584" cy="2736713"/>
            <a:chOff x="187325" y="1246598"/>
            <a:chExt cx="7913688" cy="2736683"/>
          </a:xfrm>
        </p:grpSpPr>
        <p:sp>
          <p:nvSpPr>
            <p:cNvPr id="11276" name="8 CuadroTexto"/>
            <p:cNvSpPr txBox="1">
              <a:spLocks noChangeArrowheads="1"/>
            </p:cNvSpPr>
            <p:nvPr/>
          </p:nvSpPr>
          <p:spPr bwMode="auto">
            <a:xfrm>
              <a:off x="187325" y="1428736"/>
              <a:ext cx="7913688" cy="2554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" altLang="es-CL" dirty="0"/>
                <a:t>Si </a:t>
              </a:r>
              <a:r>
                <a:rPr lang="es-ES" altLang="es-CL" i="1" dirty="0"/>
                <a:t>a</a:t>
              </a:r>
              <a:r>
                <a:rPr lang="es-ES" altLang="es-CL" dirty="0"/>
                <a:t> ≠ 0, </a:t>
              </a:r>
              <a:r>
                <a:rPr lang="es-ES" altLang="es-CL" dirty="0" smtClean="0"/>
                <a:t>entonces                                         </a:t>
              </a:r>
              <a:r>
                <a:rPr lang="es-ES" altLang="es-CL" b="1" dirty="0" smtClean="0"/>
                <a:t>siempre</a:t>
              </a:r>
              <a:r>
                <a:rPr lang="es-ES" altLang="es-CL" dirty="0" smtClean="0"/>
                <a:t> </a:t>
              </a:r>
              <a:r>
                <a:rPr lang="es-ES" altLang="es-CL" dirty="0"/>
                <a:t>es igual a</a:t>
              </a:r>
            </a:p>
            <a:p>
              <a:pPr eaLnBrk="1" hangingPunct="1"/>
              <a:endParaRPr lang="es-ES" altLang="es-CL" dirty="0"/>
            </a:p>
            <a:p>
              <a:pPr eaLnBrk="1" hangingPunct="1"/>
              <a:endParaRPr lang="es-ES" altLang="es-CL" dirty="0"/>
            </a:p>
            <a:p>
              <a:pPr eaLnBrk="1" hangingPunct="1"/>
              <a:r>
                <a:rPr lang="es-ES" altLang="es-CL" dirty="0"/>
                <a:t>A)       2</a:t>
              </a:r>
              <a:r>
                <a:rPr lang="es-ES" altLang="es-CL" i="1" dirty="0"/>
                <a:t>a</a:t>
              </a:r>
              <a:r>
                <a:rPr lang="es-ES" altLang="es-CL" baseline="30000" dirty="0"/>
                <a:t>4</a:t>
              </a:r>
            </a:p>
            <a:p>
              <a:pPr eaLnBrk="1" hangingPunct="1"/>
              <a:r>
                <a:rPr lang="es-ES" altLang="es-CL" dirty="0"/>
                <a:t>B)       2</a:t>
              </a:r>
              <a:r>
                <a:rPr lang="es-ES" altLang="es-CL" i="1" dirty="0"/>
                <a:t>a</a:t>
              </a:r>
              <a:r>
                <a:rPr lang="es-ES" altLang="es-CL" baseline="30000" dirty="0"/>
                <a:t>2</a:t>
              </a:r>
            </a:p>
            <a:p>
              <a:pPr eaLnBrk="1" hangingPunct="1"/>
              <a:r>
                <a:rPr lang="es-ES" altLang="es-CL" dirty="0"/>
                <a:t>C)         </a:t>
              </a:r>
              <a:r>
                <a:rPr lang="es-ES" altLang="es-CL" i="1" dirty="0"/>
                <a:t>a</a:t>
              </a:r>
              <a:r>
                <a:rPr lang="es-ES" altLang="es-CL" baseline="30000" dirty="0"/>
                <a:t>2</a:t>
              </a:r>
            </a:p>
            <a:p>
              <a:pPr eaLnBrk="1" hangingPunct="1"/>
              <a:r>
                <a:rPr lang="es-ES" altLang="es-CL" dirty="0"/>
                <a:t>D)    – 2</a:t>
              </a:r>
              <a:r>
                <a:rPr lang="es-ES" altLang="es-CL" i="1" dirty="0"/>
                <a:t>a</a:t>
              </a:r>
              <a:r>
                <a:rPr lang="es-ES" altLang="es-CL" baseline="30000" dirty="0"/>
                <a:t>2</a:t>
              </a:r>
            </a:p>
            <a:p>
              <a:pPr eaLnBrk="1" hangingPunct="1"/>
              <a:r>
                <a:rPr lang="es-ES" altLang="es-CL" dirty="0"/>
                <a:t>E)  – 16</a:t>
              </a:r>
              <a:r>
                <a:rPr lang="es-ES" altLang="es-CL" i="1" dirty="0"/>
                <a:t>a</a:t>
              </a:r>
              <a:r>
                <a:rPr lang="es-ES" altLang="es-CL" baseline="30000" dirty="0"/>
                <a:t>2</a:t>
              </a:r>
              <a:r>
                <a:rPr lang="es-ES" altLang="es-CL" dirty="0"/>
                <a:t>   </a:t>
              </a:r>
            </a:p>
          </p:txBody>
        </p:sp>
        <p:grpSp>
          <p:nvGrpSpPr>
            <p:cNvPr id="5" name="23 Grupo"/>
            <p:cNvGrpSpPr>
              <a:grpSpLocks/>
            </p:cNvGrpSpPr>
            <p:nvPr/>
          </p:nvGrpSpPr>
          <p:grpSpPr bwMode="auto">
            <a:xfrm>
              <a:off x="1874536" y="1246598"/>
              <a:ext cx="1755284" cy="759174"/>
              <a:chOff x="3414775" y="3176695"/>
              <a:chExt cx="1755284" cy="759174"/>
            </a:xfrm>
          </p:grpSpPr>
          <p:sp>
            <p:nvSpPr>
              <p:cNvPr id="11278" name="20 Rectángulo"/>
              <p:cNvSpPr>
                <a:spLocks noChangeArrowheads="1"/>
              </p:cNvSpPr>
              <p:nvPr/>
            </p:nvSpPr>
            <p:spPr bwMode="auto">
              <a:xfrm>
                <a:off x="3414775" y="3176695"/>
                <a:ext cx="1436932" cy="759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ts val="2600"/>
                  </a:lnSpc>
                </a:pPr>
                <a:r>
                  <a:rPr lang="es-ES" altLang="es-CL" dirty="0"/>
                  <a:t>– (2</a:t>
                </a:r>
                <a:r>
                  <a:rPr lang="es-ES" altLang="es-CL" i="1" dirty="0"/>
                  <a:t>a</a:t>
                </a:r>
                <a:r>
                  <a:rPr lang="es-ES" altLang="es-CL" dirty="0"/>
                  <a:t>)</a:t>
                </a:r>
                <a:r>
                  <a:rPr lang="es-ES" altLang="es-CL" baseline="30000" dirty="0"/>
                  <a:t>2</a:t>
                </a:r>
                <a:r>
                  <a:rPr lang="es-ES" altLang="es-CL" dirty="0"/>
                  <a:t> </a:t>
                </a:r>
                <a:r>
                  <a:rPr lang="es-ES" altLang="es-CL" dirty="0">
                    <a:sym typeface="Symbol" pitchFamily="18" charset="2"/>
                  </a:rPr>
                  <a:t></a:t>
                </a:r>
                <a:r>
                  <a:rPr lang="es-ES" altLang="es-CL" dirty="0"/>
                  <a:t> (– </a:t>
                </a:r>
                <a:r>
                  <a:rPr lang="es-ES" altLang="es-CL" i="1" dirty="0"/>
                  <a:t>a</a:t>
                </a:r>
                <a:r>
                  <a:rPr lang="es-ES" altLang="es-CL" dirty="0"/>
                  <a:t>)</a:t>
                </a:r>
                <a:r>
                  <a:rPr lang="es-ES" altLang="es-CL" baseline="30000" dirty="0"/>
                  <a:t>– 2</a:t>
                </a:r>
                <a:endParaRPr lang="es-ES" altLang="es-CL" dirty="0"/>
              </a:p>
              <a:p>
                <a:pPr eaLnBrk="1" hangingPunct="1">
                  <a:lnSpc>
                    <a:spcPts val="2600"/>
                  </a:lnSpc>
                </a:pPr>
                <a:r>
                  <a:rPr lang="es-ES" altLang="es-CL" dirty="0"/>
                  <a:t>         2</a:t>
                </a:r>
                <a:r>
                  <a:rPr lang="es-ES" altLang="es-CL" i="1" dirty="0"/>
                  <a:t>a</a:t>
                </a:r>
                <a:r>
                  <a:rPr lang="es-ES" altLang="es-CL" baseline="30000" dirty="0"/>
                  <a:t>– 2</a:t>
                </a:r>
                <a:endParaRPr lang="es-CL" altLang="es-CL" baseline="30000" dirty="0"/>
              </a:p>
            </p:txBody>
          </p:sp>
          <p:cxnSp>
            <p:nvCxnSpPr>
              <p:cNvPr id="11279" name="22 Conector recto"/>
              <p:cNvCxnSpPr>
                <a:cxnSpLocks noChangeShapeType="1"/>
              </p:cNvCxnSpPr>
              <p:nvPr/>
            </p:nvCxnSpPr>
            <p:spPr bwMode="auto">
              <a:xfrm>
                <a:off x="3442059" y="3533857"/>
                <a:ext cx="17280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6" name="19 Grupo"/>
          <p:cNvGrpSpPr>
            <a:grpSpLocks/>
          </p:cNvGrpSpPr>
          <p:nvPr/>
        </p:nvGrpSpPr>
        <p:grpSpPr bwMode="auto">
          <a:xfrm>
            <a:off x="6576484" y="4941888"/>
            <a:ext cx="2015067" cy="1223962"/>
            <a:chOff x="251520" y="5805264"/>
            <a:chExt cx="1512168" cy="1224136"/>
          </a:xfrm>
        </p:grpSpPr>
        <p:sp>
          <p:nvSpPr>
            <p:cNvPr id="19" name="11 Rectángulo redondeado"/>
            <p:cNvSpPr>
              <a:spLocks noChangeArrowheads="1"/>
            </p:cNvSpPr>
            <p:nvPr/>
          </p:nvSpPr>
          <p:spPr bwMode="auto">
            <a:xfrm>
              <a:off x="251520" y="5805264"/>
              <a:ext cx="1477223" cy="1224136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s-CL" sz="1800">
                <a:cs typeface="Arial" charset="0"/>
              </a:endParaRPr>
            </a:p>
          </p:txBody>
        </p:sp>
        <p:sp>
          <p:nvSpPr>
            <p:cNvPr id="11275" name="Text Box 4"/>
            <p:cNvSpPr txBox="1">
              <a:spLocks noChangeArrowheads="1"/>
            </p:cNvSpPr>
            <p:nvPr/>
          </p:nvSpPr>
          <p:spPr bwMode="auto">
            <a:xfrm>
              <a:off x="251520" y="5862422"/>
              <a:ext cx="1512168" cy="1086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s-ES_tradnl" altLang="es-CL" sz="1400" b="1">
                  <a:solidFill>
                    <a:schemeClr val="tx2"/>
                  </a:solidFill>
                </a:rPr>
                <a:t>ALTERNATIVA 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s-ES_tradnl" altLang="es-CL" sz="1400" b="1">
                  <a:solidFill>
                    <a:schemeClr val="tx2"/>
                  </a:solidFill>
                </a:rPr>
                <a:t>CORRECTA</a:t>
              </a:r>
            </a:p>
            <a:p>
              <a:pPr algn="ctr" eaLnBrk="1" hangingPunct="1"/>
              <a:r>
                <a:rPr lang="es-ES_tradnl" altLang="es-CL" sz="4000" b="1">
                  <a:solidFill>
                    <a:schemeClr val="tx2"/>
                  </a:solidFill>
                </a:rPr>
                <a:t>D</a:t>
              </a:r>
              <a:endParaRPr lang="es-ES_tradnl" altLang="es-CL" sz="400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6 Grupo"/>
          <p:cNvGrpSpPr>
            <a:grpSpLocks/>
          </p:cNvGrpSpPr>
          <p:nvPr/>
        </p:nvGrpSpPr>
        <p:grpSpPr bwMode="auto">
          <a:xfrm>
            <a:off x="5669281" y="-209005"/>
            <a:ext cx="6571404" cy="1486944"/>
            <a:chOff x="6588224" y="620688"/>
            <a:chExt cx="2592288" cy="656531"/>
          </a:xfrm>
        </p:grpSpPr>
        <p:sp>
          <p:nvSpPr>
            <p:cNvPr id="22558" name="16 Rectángulo"/>
            <p:cNvSpPr>
              <a:spLocks noChangeArrowheads="1"/>
            </p:cNvSpPr>
            <p:nvPr/>
          </p:nvSpPr>
          <p:spPr bwMode="auto">
            <a:xfrm>
              <a:off x="7020718" y="764361"/>
              <a:ext cx="2159794" cy="431636"/>
            </a:xfrm>
            <a:prstGeom prst="rect">
              <a:avLst/>
            </a:prstGeom>
            <a:solidFill>
              <a:srgbClr val="CFB5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s-CL" altLang="es-CL" sz="1800" u="sng"/>
            </a:p>
          </p:txBody>
        </p:sp>
        <p:sp>
          <p:nvSpPr>
            <p:cNvPr id="20" name="19 CuadroTexto"/>
            <p:cNvSpPr txBox="1"/>
            <p:nvPr/>
          </p:nvSpPr>
          <p:spPr bwMode="auto">
            <a:xfrm>
              <a:off x="7164465" y="868076"/>
              <a:ext cx="1944612" cy="24007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_tradnl" sz="4400" b="1" baseline="30000" dirty="0"/>
                <a:t>Pregunta PSU</a:t>
              </a:r>
            </a:p>
          </p:txBody>
        </p:sp>
        <p:pic>
          <p:nvPicPr>
            <p:cNvPr id="22560" name="18 Imagen" descr="ico_pregunta_psu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224" y="620688"/>
              <a:ext cx="650517" cy="656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7" name="16 Conector recto"/>
          <p:cNvCxnSpPr/>
          <p:nvPr/>
        </p:nvCxnSpPr>
        <p:spPr bwMode="auto">
          <a:xfrm flipV="1">
            <a:off x="-23284" y="1143000"/>
            <a:ext cx="8447617" cy="0"/>
          </a:xfrm>
          <a:prstGeom prst="line">
            <a:avLst/>
          </a:prstGeom>
          <a:ln w="57150">
            <a:solidFill>
              <a:srgbClr val="84B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49 Grupo"/>
          <p:cNvGrpSpPr>
            <a:grpSpLocks/>
          </p:cNvGrpSpPr>
          <p:nvPr/>
        </p:nvGrpSpPr>
        <p:grpSpPr bwMode="auto">
          <a:xfrm>
            <a:off x="249767" y="1233624"/>
            <a:ext cx="10551584" cy="4862377"/>
            <a:chOff x="187325" y="1403778"/>
            <a:chExt cx="7913688" cy="4862541"/>
          </a:xfrm>
        </p:grpSpPr>
        <p:sp>
          <p:nvSpPr>
            <p:cNvPr id="22540" name="8 CuadroTexto"/>
            <p:cNvSpPr txBox="1">
              <a:spLocks noChangeArrowheads="1"/>
            </p:cNvSpPr>
            <p:nvPr/>
          </p:nvSpPr>
          <p:spPr bwMode="auto">
            <a:xfrm>
              <a:off x="187325" y="1557338"/>
              <a:ext cx="7913688" cy="4708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s-ES" altLang="es-CL" dirty="0"/>
                <a:t>La expresión                 </a:t>
              </a:r>
              <a:r>
                <a:rPr lang="es-ES" altLang="es-CL" dirty="0" smtClean="0"/>
                <a:t>   es </a:t>
              </a:r>
              <a:r>
                <a:rPr lang="es-ES" altLang="es-CL" b="1" dirty="0"/>
                <a:t>siempre</a:t>
              </a:r>
              <a:r>
                <a:rPr lang="es-ES" altLang="es-CL" dirty="0"/>
                <a:t> igual a</a:t>
              </a:r>
            </a:p>
            <a:p>
              <a:pPr eaLnBrk="1" hangingPunct="1"/>
              <a:endParaRPr lang="es-ES" altLang="es-CL" dirty="0"/>
            </a:p>
            <a:p>
              <a:pPr eaLnBrk="1" hangingPunct="1"/>
              <a:endParaRPr lang="es-ES" altLang="es-CL" dirty="0"/>
            </a:p>
            <a:p>
              <a:pPr eaLnBrk="1" hangingPunct="1">
                <a:lnSpc>
                  <a:spcPct val="200000"/>
                </a:lnSpc>
              </a:pPr>
              <a:r>
                <a:rPr lang="es-ES" altLang="es-CL" dirty="0"/>
                <a:t>A) </a:t>
              </a:r>
            </a:p>
            <a:p>
              <a:pPr eaLnBrk="1" hangingPunct="1">
                <a:lnSpc>
                  <a:spcPct val="200000"/>
                </a:lnSpc>
              </a:pPr>
              <a:r>
                <a:rPr lang="es-ES" altLang="es-CL" dirty="0"/>
                <a:t>B) </a:t>
              </a:r>
            </a:p>
            <a:p>
              <a:pPr eaLnBrk="1" hangingPunct="1">
                <a:lnSpc>
                  <a:spcPct val="200000"/>
                </a:lnSpc>
              </a:pPr>
              <a:r>
                <a:rPr lang="es-ES" altLang="es-CL" dirty="0"/>
                <a:t>C)       1</a:t>
              </a:r>
            </a:p>
            <a:p>
              <a:pPr eaLnBrk="1" hangingPunct="1">
                <a:lnSpc>
                  <a:spcPct val="200000"/>
                </a:lnSpc>
              </a:pPr>
              <a:r>
                <a:rPr lang="es-ES" altLang="es-CL" dirty="0"/>
                <a:t>D)       2</a:t>
              </a:r>
              <a:r>
                <a:rPr lang="es-ES" altLang="es-CL" i="1" baseline="30000" dirty="0"/>
                <a:t>n</a:t>
              </a:r>
            </a:p>
            <a:p>
              <a:pPr eaLnBrk="1" hangingPunct="1">
                <a:lnSpc>
                  <a:spcPct val="200000"/>
                </a:lnSpc>
              </a:pPr>
              <a:r>
                <a:rPr lang="es-ES" altLang="es-CL" dirty="0"/>
                <a:t>E)       4</a:t>
              </a:r>
              <a:r>
                <a:rPr lang="es-ES" altLang="es-CL" i="1" baseline="30000" dirty="0"/>
                <a:t>n</a:t>
              </a:r>
              <a:endParaRPr lang="es-ES" altLang="es-CL" dirty="0"/>
            </a:p>
            <a:p>
              <a:pPr eaLnBrk="1" hangingPunct="1">
                <a:lnSpc>
                  <a:spcPct val="200000"/>
                </a:lnSpc>
              </a:pPr>
              <a:r>
                <a:rPr lang="es-ES" altLang="es-CL" dirty="0"/>
                <a:t> </a:t>
              </a:r>
            </a:p>
          </p:txBody>
        </p:sp>
        <p:grpSp>
          <p:nvGrpSpPr>
            <p:cNvPr id="5" name="23 Grupo"/>
            <p:cNvGrpSpPr>
              <a:grpSpLocks/>
            </p:cNvGrpSpPr>
            <p:nvPr/>
          </p:nvGrpSpPr>
          <p:grpSpPr bwMode="auto">
            <a:xfrm>
              <a:off x="1398733" y="1403778"/>
              <a:ext cx="828000" cy="707910"/>
              <a:chOff x="271449" y="4954876"/>
              <a:chExt cx="828000" cy="707910"/>
            </a:xfrm>
          </p:grpSpPr>
          <p:sp>
            <p:nvSpPr>
              <p:cNvPr id="22554" name="20 Rectángulo"/>
              <p:cNvSpPr>
                <a:spLocks noChangeArrowheads="1"/>
              </p:cNvSpPr>
              <p:nvPr/>
            </p:nvSpPr>
            <p:spPr bwMode="auto">
              <a:xfrm>
                <a:off x="301746" y="4954876"/>
                <a:ext cx="719188" cy="7079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s-ES" altLang="es-CL" dirty="0"/>
                  <a:t>2</a:t>
                </a:r>
                <a:r>
                  <a:rPr lang="es-ES" altLang="es-CL" baseline="30000" dirty="0"/>
                  <a:t>3</a:t>
                </a:r>
                <a:r>
                  <a:rPr lang="es-ES" altLang="es-CL" i="1" baseline="30000" dirty="0"/>
                  <a:t>n</a:t>
                </a:r>
                <a:r>
                  <a:rPr lang="es-ES" altLang="es-CL" dirty="0">
                    <a:sym typeface="Symbol" pitchFamily="18" charset="2"/>
                  </a:rPr>
                  <a:t>  4</a:t>
                </a:r>
                <a:r>
                  <a:rPr lang="es-ES" altLang="es-CL" i="1" baseline="30000" dirty="0">
                    <a:sym typeface="Symbol" pitchFamily="18" charset="2"/>
                  </a:rPr>
                  <a:t>n</a:t>
                </a:r>
                <a:endParaRPr lang="es-ES" altLang="es-CL" i="1" baseline="30000" dirty="0"/>
              </a:p>
              <a:p>
                <a:pPr eaLnBrk="1" hangingPunct="1"/>
                <a:r>
                  <a:rPr lang="es-ES" altLang="es-CL" dirty="0"/>
                  <a:t>   8</a:t>
                </a:r>
                <a:r>
                  <a:rPr lang="es-ES" altLang="es-CL" baseline="30000" dirty="0"/>
                  <a:t>2</a:t>
                </a:r>
                <a:r>
                  <a:rPr lang="es-ES" altLang="es-CL" i="1" baseline="30000" dirty="0"/>
                  <a:t>n</a:t>
                </a:r>
                <a:r>
                  <a:rPr lang="es-ES" altLang="es-CL" baseline="30000" dirty="0"/>
                  <a:t> </a:t>
                </a:r>
                <a:endParaRPr lang="es-CL" altLang="es-CL" dirty="0"/>
              </a:p>
            </p:txBody>
          </p:sp>
          <p:cxnSp>
            <p:nvCxnSpPr>
              <p:cNvPr id="22555" name="22 Conector recto"/>
              <p:cNvCxnSpPr>
                <a:cxnSpLocks noChangeShapeType="1"/>
              </p:cNvCxnSpPr>
              <p:nvPr/>
            </p:nvCxnSpPr>
            <p:spPr bwMode="auto">
              <a:xfrm rot="10800000" flipH="1">
                <a:off x="271449" y="5307650"/>
                <a:ext cx="8280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6" name="36 Grupo"/>
            <p:cNvGrpSpPr>
              <a:grpSpLocks/>
            </p:cNvGrpSpPr>
            <p:nvPr/>
          </p:nvGrpSpPr>
          <p:grpSpPr bwMode="auto">
            <a:xfrm>
              <a:off x="859784" y="2385948"/>
              <a:ext cx="608346" cy="809584"/>
              <a:chOff x="859784" y="2385948"/>
              <a:chExt cx="608346" cy="809584"/>
            </a:xfrm>
          </p:grpSpPr>
          <p:grpSp>
            <p:nvGrpSpPr>
              <p:cNvPr id="7" name="24 Grupo"/>
              <p:cNvGrpSpPr>
                <a:grpSpLocks/>
              </p:cNvGrpSpPr>
              <p:nvPr/>
            </p:nvGrpSpPr>
            <p:grpSpPr bwMode="auto">
              <a:xfrm>
                <a:off x="928294" y="2564590"/>
                <a:ext cx="357557" cy="630942"/>
                <a:chOff x="713225" y="5007130"/>
                <a:chExt cx="357557" cy="630942"/>
              </a:xfrm>
            </p:grpSpPr>
            <p:sp>
              <p:nvSpPr>
                <p:cNvPr id="22552" name="25 Rectángulo"/>
                <p:cNvSpPr>
                  <a:spLocks noChangeArrowheads="1"/>
                </p:cNvSpPr>
                <p:nvPr/>
              </p:nvSpPr>
              <p:spPr bwMode="auto">
                <a:xfrm>
                  <a:off x="713225" y="5007130"/>
                  <a:ext cx="357557" cy="6309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lnSpc>
                      <a:spcPts val="2100"/>
                    </a:lnSpc>
                  </a:pPr>
                  <a:r>
                    <a:rPr lang="es-ES" altLang="es-CL">
                      <a:sym typeface="Symbol" pitchFamily="18" charset="2"/>
                    </a:rPr>
                    <a:t>1</a:t>
                  </a:r>
                  <a:endParaRPr lang="es-ES" altLang="es-CL" i="1" baseline="30000"/>
                </a:p>
                <a:p>
                  <a:pPr eaLnBrk="1" hangingPunct="1">
                    <a:lnSpc>
                      <a:spcPts val="2100"/>
                    </a:lnSpc>
                  </a:pPr>
                  <a:r>
                    <a:rPr lang="es-CL" altLang="es-CL"/>
                    <a:t>2</a:t>
                  </a:r>
                </a:p>
              </p:txBody>
            </p:sp>
            <p:cxnSp>
              <p:nvCxnSpPr>
                <p:cNvPr id="22553" name="26 Conector recto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730751" y="5292833"/>
                  <a:ext cx="2880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2550" name="27 Corchetes"/>
              <p:cNvSpPr>
                <a:spLocks noChangeArrowheads="1"/>
              </p:cNvSpPr>
              <p:nvPr/>
            </p:nvSpPr>
            <p:spPr bwMode="auto">
              <a:xfrm>
                <a:off x="859784" y="2585392"/>
                <a:ext cx="432000" cy="540000"/>
              </a:xfrm>
              <a:prstGeom prst="bracketPair">
                <a:avLst>
                  <a:gd name="adj" fmla="val 16667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s-CL" altLang="es-CL" sz="1800" u="sng"/>
              </a:p>
            </p:txBody>
          </p:sp>
          <p:sp>
            <p:nvSpPr>
              <p:cNvPr id="22551" name="28 Rectángulo"/>
              <p:cNvSpPr>
                <a:spLocks noChangeArrowheads="1"/>
              </p:cNvSpPr>
              <p:nvPr/>
            </p:nvSpPr>
            <p:spPr bwMode="auto">
              <a:xfrm>
                <a:off x="1244270" y="2385948"/>
                <a:ext cx="223860" cy="3385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s-CL" altLang="es-CL" sz="1600" i="1"/>
                  <a:t>n</a:t>
                </a:r>
              </a:p>
            </p:txBody>
          </p:sp>
        </p:grpSp>
        <p:grpSp>
          <p:nvGrpSpPr>
            <p:cNvPr id="9" name="43 Grupo"/>
            <p:cNvGrpSpPr>
              <a:grpSpLocks/>
            </p:cNvGrpSpPr>
            <p:nvPr/>
          </p:nvGrpSpPr>
          <p:grpSpPr bwMode="auto">
            <a:xfrm>
              <a:off x="859784" y="3034396"/>
              <a:ext cx="608346" cy="809584"/>
              <a:chOff x="859784" y="2385948"/>
              <a:chExt cx="608346" cy="809584"/>
            </a:xfrm>
          </p:grpSpPr>
          <p:grpSp>
            <p:nvGrpSpPr>
              <p:cNvPr id="10" name="24 Grupo"/>
              <p:cNvGrpSpPr>
                <a:grpSpLocks/>
              </p:cNvGrpSpPr>
              <p:nvPr/>
            </p:nvGrpSpPr>
            <p:grpSpPr bwMode="auto">
              <a:xfrm>
                <a:off x="928294" y="2564590"/>
                <a:ext cx="357557" cy="630942"/>
                <a:chOff x="713225" y="5007130"/>
                <a:chExt cx="357557" cy="630942"/>
              </a:xfrm>
            </p:grpSpPr>
            <p:sp>
              <p:nvSpPr>
                <p:cNvPr id="22547" name="47 Rectángulo"/>
                <p:cNvSpPr>
                  <a:spLocks noChangeArrowheads="1"/>
                </p:cNvSpPr>
                <p:nvPr/>
              </p:nvSpPr>
              <p:spPr bwMode="auto">
                <a:xfrm>
                  <a:off x="713225" y="5007130"/>
                  <a:ext cx="357557" cy="6309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lnSpc>
                      <a:spcPts val="2100"/>
                    </a:lnSpc>
                  </a:pPr>
                  <a:r>
                    <a:rPr lang="es-ES" altLang="es-CL">
                      <a:sym typeface="Symbol" pitchFamily="18" charset="2"/>
                    </a:rPr>
                    <a:t>3</a:t>
                  </a:r>
                  <a:endParaRPr lang="es-ES" altLang="es-CL" i="1" baseline="30000"/>
                </a:p>
                <a:p>
                  <a:pPr eaLnBrk="1" hangingPunct="1">
                    <a:lnSpc>
                      <a:spcPts val="2100"/>
                    </a:lnSpc>
                  </a:pPr>
                  <a:r>
                    <a:rPr lang="es-CL" altLang="es-CL"/>
                    <a:t>2</a:t>
                  </a:r>
                </a:p>
              </p:txBody>
            </p:sp>
            <p:cxnSp>
              <p:nvCxnSpPr>
                <p:cNvPr id="22548" name="48 Conector recto"/>
                <p:cNvCxnSpPr>
                  <a:cxnSpLocks noChangeShapeType="1"/>
                </p:cNvCxnSpPr>
                <p:nvPr/>
              </p:nvCxnSpPr>
              <p:spPr bwMode="auto">
                <a:xfrm rot="10800000" flipH="1">
                  <a:off x="730751" y="5292833"/>
                  <a:ext cx="288000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2545" name="45 Corchetes"/>
              <p:cNvSpPr>
                <a:spLocks noChangeArrowheads="1"/>
              </p:cNvSpPr>
              <p:nvPr/>
            </p:nvSpPr>
            <p:spPr bwMode="auto">
              <a:xfrm>
                <a:off x="859784" y="2585392"/>
                <a:ext cx="432000" cy="540000"/>
              </a:xfrm>
              <a:prstGeom prst="bracketPair">
                <a:avLst>
                  <a:gd name="adj" fmla="val 16667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s-CL" altLang="es-CL" sz="1800" u="sng"/>
              </a:p>
            </p:txBody>
          </p:sp>
          <p:sp>
            <p:nvSpPr>
              <p:cNvPr id="22546" name="46 Rectángulo"/>
              <p:cNvSpPr>
                <a:spLocks noChangeArrowheads="1"/>
              </p:cNvSpPr>
              <p:nvPr/>
            </p:nvSpPr>
            <p:spPr bwMode="auto">
              <a:xfrm>
                <a:off x="1244270" y="2385948"/>
                <a:ext cx="223860" cy="3385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s-CL" altLang="es-CL" sz="1600" i="1"/>
                  <a:t>n</a:t>
                </a:r>
              </a:p>
            </p:txBody>
          </p:sp>
        </p:grpSp>
      </p:grpSp>
      <p:grpSp>
        <p:nvGrpSpPr>
          <p:cNvPr id="11" name="19 Grupo"/>
          <p:cNvGrpSpPr>
            <a:grpSpLocks/>
          </p:cNvGrpSpPr>
          <p:nvPr/>
        </p:nvGrpSpPr>
        <p:grpSpPr bwMode="auto">
          <a:xfrm>
            <a:off x="6576484" y="4941888"/>
            <a:ext cx="2015067" cy="1223962"/>
            <a:chOff x="251520" y="5805264"/>
            <a:chExt cx="1512168" cy="1224136"/>
          </a:xfrm>
        </p:grpSpPr>
        <p:sp>
          <p:nvSpPr>
            <p:cNvPr id="31" name="11 Rectángulo redondeado"/>
            <p:cNvSpPr>
              <a:spLocks noChangeArrowheads="1"/>
            </p:cNvSpPr>
            <p:nvPr/>
          </p:nvSpPr>
          <p:spPr bwMode="auto">
            <a:xfrm>
              <a:off x="251520" y="5805264"/>
              <a:ext cx="1477223" cy="1224136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es-CL" sz="1800">
                <a:cs typeface="Arial" charset="0"/>
              </a:endParaRPr>
            </a:p>
          </p:txBody>
        </p:sp>
        <p:sp>
          <p:nvSpPr>
            <p:cNvPr id="22539" name="Text Box 4"/>
            <p:cNvSpPr txBox="1">
              <a:spLocks noChangeArrowheads="1"/>
            </p:cNvSpPr>
            <p:nvPr/>
          </p:nvSpPr>
          <p:spPr bwMode="auto">
            <a:xfrm>
              <a:off x="251520" y="5862422"/>
              <a:ext cx="1512168" cy="1086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s-ES_tradnl" altLang="es-CL" sz="1400" b="1">
                  <a:solidFill>
                    <a:schemeClr val="tx2"/>
                  </a:solidFill>
                </a:rPr>
                <a:t>ALTERNATIVA 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s-ES_tradnl" altLang="es-CL" sz="1400" b="1">
                  <a:solidFill>
                    <a:schemeClr val="tx2"/>
                  </a:solidFill>
                </a:rPr>
                <a:t>CORRECTA</a:t>
              </a:r>
            </a:p>
            <a:p>
              <a:pPr algn="ctr" eaLnBrk="1" hangingPunct="1"/>
              <a:r>
                <a:rPr lang="es-ES_tradnl" altLang="es-CL" sz="4000" b="1">
                  <a:solidFill>
                    <a:schemeClr val="tx2"/>
                  </a:solidFill>
                </a:rPr>
                <a:t>A</a:t>
              </a:r>
              <a:endParaRPr lang="es-ES_tradnl" altLang="es-CL" sz="4000">
                <a:solidFill>
                  <a:schemeClr val="tx2"/>
                </a:solidFill>
              </a:endParaRPr>
            </a:p>
          </p:txBody>
        </p:sp>
      </p:grpSp>
      <p:sp>
        <p:nvSpPr>
          <p:cNvPr id="27" name="26 Rectángulo"/>
          <p:cNvSpPr/>
          <p:nvPr/>
        </p:nvSpPr>
        <p:spPr>
          <a:xfrm>
            <a:off x="280186" y="527259"/>
            <a:ext cx="5544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altLang="es-CL" b="1" dirty="0" smtClean="0">
                <a:solidFill>
                  <a:srgbClr val="7F7F7F"/>
                </a:solidFill>
              </a:rPr>
              <a:t>Multiplicar y dividir potencias de igual exponente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37 Rectángulo redondeado"/>
          <p:cNvSpPr>
            <a:spLocks noChangeArrowheads="1"/>
          </p:cNvSpPr>
          <p:nvPr/>
        </p:nvSpPr>
        <p:spPr bwMode="auto">
          <a:xfrm>
            <a:off x="175684" y="-100013"/>
            <a:ext cx="7552267" cy="720726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s-CL" sz="1800">
              <a:ea typeface="ＭＳ Ｐゴシック" pitchFamily="-110" charset="-128"/>
              <a:cs typeface="Arial" charset="0"/>
            </a:endParaRPr>
          </a:p>
        </p:txBody>
      </p:sp>
      <p:sp>
        <p:nvSpPr>
          <p:cNvPr id="17411" name="38 CuadroTexto"/>
          <p:cNvSpPr txBox="1">
            <a:spLocks noChangeArrowheads="1"/>
          </p:cNvSpPr>
          <p:nvPr/>
        </p:nvSpPr>
        <p:spPr bwMode="auto">
          <a:xfrm>
            <a:off x="256117" y="6351"/>
            <a:ext cx="55819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altLang="es-CL" sz="2800" b="1">
                <a:solidFill>
                  <a:srgbClr val="404040"/>
                </a:solidFill>
                <a:cs typeface="Arial" charset="0"/>
              </a:rPr>
              <a:t>Estrategias – Datos adicionales</a:t>
            </a:r>
          </a:p>
        </p:txBody>
      </p:sp>
      <p:sp>
        <p:nvSpPr>
          <p:cNvPr id="20484" name="14 CuadroTexto"/>
          <p:cNvSpPr txBox="1">
            <a:spLocks noChangeArrowheads="1"/>
          </p:cNvSpPr>
          <p:nvPr/>
        </p:nvSpPr>
        <p:spPr bwMode="auto">
          <a:xfrm>
            <a:off x="635001" y="1593850"/>
            <a:ext cx="10657417" cy="2246769"/>
          </a:xfrm>
          <a:prstGeom prst="rect">
            <a:avLst/>
          </a:prstGeom>
          <a:solidFill>
            <a:srgbClr val="D0DF99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CL" altLang="es-CL" b="1"/>
              <a:t>NO</a:t>
            </a:r>
            <a:r>
              <a:rPr lang="es-CL" altLang="es-CL"/>
              <a:t> existe propiedad para la suma de potencias, sin embargo en algunos casos se puede aplicar reducción de términos semejantes, como por ejemplo</a:t>
            </a:r>
          </a:p>
          <a:p>
            <a:pPr algn="just" eaLnBrk="1" hangingPunct="1"/>
            <a:endParaRPr lang="es-CL" altLang="es-CL"/>
          </a:p>
          <a:p>
            <a:pPr algn="ctr" eaLnBrk="1" hangingPunct="1"/>
            <a:r>
              <a:rPr lang="es-CL" altLang="es-CL"/>
              <a:t>3</a:t>
            </a:r>
            <a:r>
              <a:rPr lang="es-CL" altLang="es-CL" baseline="30000"/>
              <a:t>2</a:t>
            </a:r>
            <a:r>
              <a:rPr lang="es-CL" altLang="es-CL"/>
              <a:t> + 3</a:t>
            </a:r>
            <a:r>
              <a:rPr lang="es-CL" altLang="es-CL" baseline="30000"/>
              <a:t>2</a:t>
            </a:r>
            <a:r>
              <a:rPr lang="es-CL" altLang="es-CL"/>
              <a:t> + 3</a:t>
            </a:r>
            <a:r>
              <a:rPr lang="es-CL" altLang="es-CL" baseline="30000"/>
              <a:t>2</a:t>
            </a:r>
            <a:r>
              <a:rPr lang="es-CL" altLang="es-CL"/>
              <a:t> = </a:t>
            </a:r>
          </a:p>
          <a:p>
            <a:pPr algn="ctr" eaLnBrk="1" hangingPunct="1"/>
            <a:r>
              <a:rPr lang="es-CL" altLang="es-CL"/>
              <a:t>3 </a:t>
            </a:r>
            <a:r>
              <a:rPr lang="es-CL" altLang="es-CL">
                <a:sym typeface="Symbol" pitchFamily="18" charset="2"/>
              </a:rPr>
              <a:t> </a:t>
            </a:r>
            <a:r>
              <a:rPr lang="es-CL" altLang="es-CL"/>
              <a:t>3</a:t>
            </a:r>
            <a:r>
              <a:rPr lang="es-CL" altLang="es-CL" baseline="30000"/>
              <a:t>2</a:t>
            </a:r>
            <a:r>
              <a:rPr lang="es-CL" altLang="es-CL"/>
              <a:t> = </a:t>
            </a:r>
          </a:p>
          <a:p>
            <a:pPr algn="ctr" eaLnBrk="1" hangingPunct="1"/>
            <a:r>
              <a:rPr lang="es-CL" altLang="es-CL"/>
              <a:t>3</a:t>
            </a:r>
            <a:r>
              <a:rPr lang="es-CL" altLang="es-CL" baseline="30000"/>
              <a:t>3</a:t>
            </a:r>
            <a:endParaRPr lang="es-CL" altLang="es-CL"/>
          </a:p>
          <a:p>
            <a:pPr algn="just" eaLnBrk="1" hangingPunct="1"/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107200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Realiza el </a:t>
            </a:r>
            <a:r>
              <a:rPr lang="es-CL" dirty="0" err="1" smtClean="0"/>
              <a:t>Test:Potencias</a:t>
            </a:r>
            <a:r>
              <a:rPr lang="es-CL" dirty="0" smtClean="0"/>
              <a:t> de tu Libro PSU (Desde </a:t>
            </a:r>
            <a:r>
              <a:rPr lang="es-CL" smtClean="0"/>
              <a:t>la pagina 48 a la 54)</a:t>
            </a:r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333" y="1472646"/>
            <a:ext cx="11406719" cy="2656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8 CuadroTexto"/>
          <p:cNvSpPr txBox="1">
            <a:spLocks noChangeArrowheads="1"/>
          </p:cNvSpPr>
          <p:nvPr/>
        </p:nvSpPr>
        <p:spPr bwMode="auto">
          <a:xfrm>
            <a:off x="2351585" y="1706167"/>
            <a:ext cx="7858125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u="none" dirty="0"/>
              <a:t>La expresión     , con m ≠ 0, representa un número</a:t>
            </a:r>
          </a:p>
          <a:p>
            <a:pPr eaLnBrk="1" hangingPunct="1"/>
            <a:endParaRPr lang="es-ES" altLang="es-CL" u="none" dirty="0"/>
          </a:p>
          <a:p>
            <a:pPr eaLnBrk="1" hangingPunct="1"/>
            <a:r>
              <a:rPr lang="es-ES" altLang="es-CL" u="none" dirty="0"/>
              <a:t>I)   natural, si n = 0.</a:t>
            </a:r>
          </a:p>
          <a:p>
            <a:pPr eaLnBrk="1" hangingPunct="1"/>
            <a:r>
              <a:rPr lang="es-ES" altLang="es-CL" u="none" dirty="0"/>
              <a:t>II)  entero, si n = – 10 y m = 2.</a:t>
            </a:r>
          </a:p>
          <a:p>
            <a:pPr eaLnBrk="1" hangingPunct="1"/>
            <a:r>
              <a:rPr lang="es-ES" altLang="es-CL" u="none" dirty="0"/>
              <a:t>III) racional, si n = 3 y m = 1.</a:t>
            </a:r>
          </a:p>
          <a:p>
            <a:pPr eaLnBrk="1" hangingPunct="1"/>
            <a:endParaRPr lang="es-ES" altLang="es-CL" u="none" dirty="0"/>
          </a:p>
          <a:p>
            <a:pPr eaLnBrk="1" hangingPunct="1"/>
            <a:r>
              <a:rPr lang="es-ES" altLang="es-CL" u="none" dirty="0"/>
              <a:t>Es (son) verdadera(s)</a:t>
            </a:r>
          </a:p>
          <a:p>
            <a:pPr eaLnBrk="1" hangingPunct="1"/>
            <a:endParaRPr lang="es-ES" altLang="es-CL" u="none" dirty="0"/>
          </a:p>
          <a:p>
            <a:pPr eaLnBrk="1" hangingPunct="1"/>
            <a:r>
              <a:rPr lang="es-ES" altLang="es-CL" u="none" dirty="0"/>
              <a:t>A) solo I.</a:t>
            </a:r>
          </a:p>
          <a:p>
            <a:pPr eaLnBrk="1" hangingPunct="1"/>
            <a:r>
              <a:rPr lang="es-ES" altLang="es-CL" u="none" dirty="0"/>
              <a:t>B) solo II.</a:t>
            </a:r>
          </a:p>
          <a:p>
            <a:pPr eaLnBrk="1" hangingPunct="1"/>
            <a:r>
              <a:rPr lang="es-ES" altLang="es-CL" u="none" dirty="0"/>
              <a:t>C) solo III.</a:t>
            </a:r>
          </a:p>
          <a:p>
            <a:pPr eaLnBrk="1" hangingPunct="1"/>
            <a:r>
              <a:rPr lang="es-ES" altLang="es-CL" u="none" dirty="0"/>
              <a:t>D) solo II y III.</a:t>
            </a:r>
          </a:p>
          <a:p>
            <a:pPr eaLnBrk="1" hangingPunct="1"/>
            <a:r>
              <a:rPr lang="es-ES" altLang="es-CL" u="none" dirty="0"/>
              <a:t>E) I, II y III.</a:t>
            </a:r>
          </a:p>
        </p:txBody>
      </p:sp>
      <p:grpSp>
        <p:nvGrpSpPr>
          <p:cNvPr id="5129" name="16 Grupo"/>
          <p:cNvGrpSpPr>
            <a:grpSpLocks/>
          </p:cNvGrpSpPr>
          <p:nvPr/>
        </p:nvGrpSpPr>
        <p:grpSpPr bwMode="auto">
          <a:xfrm>
            <a:off x="8112125" y="620714"/>
            <a:ext cx="2592388" cy="657225"/>
            <a:chOff x="6588224" y="620688"/>
            <a:chExt cx="2592288" cy="656531"/>
          </a:xfrm>
        </p:grpSpPr>
        <p:sp>
          <p:nvSpPr>
            <p:cNvPr id="5130" name="16 Rectángulo"/>
            <p:cNvSpPr>
              <a:spLocks noChangeArrowheads="1"/>
            </p:cNvSpPr>
            <p:nvPr/>
          </p:nvSpPr>
          <p:spPr bwMode="auto">
            <a:xfrm>
              <a:off x="7020718" y="764361"/>
              <a:ext cx="2159794" cy="431636"/>
            </a:xfrm>
            <a:prstGeom prst="rect">
              <a:avLst/>
            </a:prstGeom>
            <a:solidFill>
              <a:srgbClr val="CFB5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 u="sng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u="sng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u="sng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u="sng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u="sng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u="sng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u="sng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u="sng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u="sng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s-CL" altLang="es-CL" sz="1800"/>
            </a:p>
          </p:txBody>
        </p:sp>
        <p:sp>
          <p:nvSpPr>
            <p:cNvPr id="20" name="19 CuadroTexto"/>
            <p:cNvSpPr txBox="1"/>
            <p:nvPr/>
          </p:nvSpPr>
          <p:spPr bwMode="auto">
            <a:xfrm>
              <a:off x="7164465" y="868076"/>
              <a:ext cx="1944612" cy="39962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_tradnl" sz="3000" b="1" baseline="30000" dirty="0">
                  <a:solidFill>
                    <a:schemeClr val="tx2">
                      <a:lumMod val="65000"/>
                      <a:lumOff val="35000"/>
                    </a:schemeClr>
                  </a:solidFill>
                </a:rPr>
                <a:t>Pregunta PSU</a:t>
              </a:r>
            </a:p>
          </p:txBody>
        </p:sp>
        <p:pic>
          <p:nvPicPr>
            <p:cNvPr id="5132" name="18 Imagen" descr="ico_pregunta_psu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224" y="620688"/>
              <a:ext cx="650517" cy="656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2 Objeto"/>
          <p:cNvGraphicFramePr>
            <a:graphicFrameLocks noChangeAspect="1"/>
          </p:cNvGraphicFramePr>
          <p:nvPr>
            <p:extLst/>
          </p:nvPr>
        </p:nvGraphicFramePr>
        <p:xfrm>
          <a:off x="4007768" y="1556792"/>
          <a:ext cx="304704" cy="629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0" name="Ecuación" r:id="rId4" imgW="190440" imgH="393480" progId="Equation.3">
                  <p:embed/>
                </p:oleObj>
              </mc:Choice>
              <mc:Fallback>
                <p:oleObj name="Ecuación" r:id="rId4" imgW="190440" imgH="39348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768" y="1556792"/>
                        <a:ext cx="304704" cy="6295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10 CuadroTexto"/>
          <p:cNvSpPr txBox="1">
            <a:spLocks noChangeArrowheads="1"/>
          </p:cNvSpPr>
          <p:nvPr/>
        </p:nvSpPr>
        <p:spPr bwMode="auto">
          <a:xfrm>
            <a:off x="1775156" y="692151"/>
            <a:ext cx="6769116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975" indent="-180975" eaLnBrk="1" hangingPunct="1">
              <a:buFont typeface="Arial" charset="0"/>
              <a:buChar char="•"/>
            </a:pPr>
            <a:r>
              <a:rPr lang="es-CL" altLang="es-CL" b="1" u="none" dirty="0">
                <a:solidFill>
                  <a:srgbClr val="7F7F7F"/>
                </a:solidFill>
              </a:rPr>
              <a:t>Reconocer los números a través de sus características</a:t>
            </a:r>
          </a:p>
        </p:txBody>
      </p:sp>
      <p:cxnSp>
        <p:nvCxnSpPr>
          <p:cNvPr id="24" name="23 Conector recto"/>
          <p:cNvCxnSpPr/>
          <p:nvPr/>
        </p:nvCxnSpPr>
        <p:spPr bwMode="auto">
          <a:xfrm>
            <a:off x="1524001" y="1340768"/>
            <a:ext cx="5795963" cy="0"/>
          </a:xfrm>
          <a:prstGeom prst="line">
            <a:avLst/>
          </a:prstGeom>
          <a:ln w="38100">
            <a:solidFill>
              <a:srgbClr val="84B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3181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655764" y="-100013"/>
            <a:ext cx="5451475" cy="860426"/>
            <a:chOff x="83" y="-63"/>
            <a:chExt cx="3434" cy="542"/>
          </a:xfrm>
        </p:grpSpPr>
        <p:sp>
          <p:nvSpPr>
            <p:cNvPr id="5139" name="37 Rectángulo redondeado"/>
            <p:cNvSpPr>
              <a:spLocks noChangeArrowheads="1"/>
            </p:cNvSpPr>
            <p:nvPr/>
          </p:nvSpPr>
          <p:spPr bwMode="auto">
            <a:xfrm>
              <a:off x="83" y="-63"/>
              <a:ext cx="3069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CL" altLang="es-CL" u="none">
                <a:cs typeface="Arial" panose="020B0604020202020204" pitchFamily="34" charset="0"/>
              </a:endParaRPr>
            </a:p>
          </p:txBody>
        </p:sp>
        <p:sp>
          <p:nvSpPr>
            <p:cNvPr id="5140" name="38 CuadroTexto"/>
            <p:cNvSpPr txBox="1">
              <a:spLocks noChangeArrowheads="1"/>
            </p:cNvSpPr>
            <p:nvPr/>
          </p:nvSpPr>
          <p:spPr bwMode="auto">
            <a:xfrm>
              <a:off x="130" y="4"/>
              <a:ext cx="282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CL" altLang="es-CL" sz="2600" b="1" u="none" dirty="0" smtClean="0">
                  <a:solidFill>
                    <a:srgbClr val="404040"/>
                  </a:solidFill>
                  <a:cs typeface="Arial" panose="020B0604020202020204" pitchFamily="34" charset="0"/>
                </a:rPr>
                <a:t> </a:t>
              </a:r>
              <a:r>
                <a:rPr lang="es-CL" altLang="es-CL" sz="2600" b="1" u="none" dirty="0">
                  <a:solidFill>
                    <a:srgbClr val="404040"/>
                  </a:solidFill>
                  <a:cs typeface="Arial" panose="020B0604020202020204" pitchFamily="34" charset="0"/>
                </a:rPr>
                <a:t>Números irracionales (Q*) </a:t>
              </a:r>
            </a:p>
          </p:txBody>
        </p:sp>
        <p:pic>
          <p:nvPicPr>
            <p:cNvPr id="5141" name="6 Imagen" descr="ico_conceptos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1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6070" name="Rectangle 3"/>
          <p:cNvSpPr>
            <a:spLocks noChangeArrowheads="1"/>
          </p:cNvSpPr>
          <p:nvPr/>
        </p:nvSpPr>
        <p:spPr bwMode="auto">
          <a:xfrm>
            <a:off x="1774825" y="908050"/>
            <a:ext cx="849788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eaLnBrk="1" hangingPunct="1"/>
            <a:r>
              <a:rPr lang="es-MX" altLang="es-CL" sz="2000" u="none">
                <a:cs typeface="Arial" panose="020B0604020202020204" pitchFamily="34" charset="0"/>
              </a:rPr>
              <a:t>Son aquellos números que </a:t>
            </a:r>
            <a:r>
              <a:rPr lang="es-MX" altLang="es-CL" sz="2000" b="1" u="none">
                <a:cs typeface="Arial" panose="020B0604020202020204" pitchFamily="34" charset="0"/>
              </a:rPr>
              <a:t>NO</a:t>
            </a:r>
            <a:r>
              <a:rPr lang="es-MX" altLang="es-CL" sz="2000" u="none">
                <a:cs typeface="Arial" panose="020B0604020202020204" pitchFamily="34" charset="0"/>
              </a:rPr>
              <a:t> se pueden escribir como 	una fracción (decimales infinitos </a:t>
            </a:r>
            <a:r>
              <a:rPr lang="es-MX" altLang="es-CL" sz="2000" b="1" u="none">
                <a:cs typeface="Arial" panose="020B0604020202020204" pitchFamily="34" charset="0"/>
              </a:rPr>
              <a:t>NO</a:t>
            </a:r>
            <a:r>
              <a:rPr lang="es-MX" altLang="es-CL" sz="2000" u="none">
                <a:cs typeface="Arial" panose="020B0604020202020204" pitchFamily="34" charset="0"/>
              </a:rPr>
              <a:t> periódicos).</a:t>
            </a:r>
            <a:r>
              <a:rPr lang="es-MX" altLang="es-CL"/>
              <a:t> </a:t>
            </a:r>
            <a:r>
              <a:rPr lang="es-MX" altLang="es-CL" sz="2000" u="none">
                <a:cs typeface="Arial" panose="020B0604020202020204" pitchFamily="34" charset="0"/>
              </a:rPr>
              <a:t>	</a:t>
            </a:r>
            <a:endParaRPr lang="es-ES" altLang="es-CL" sz="2000" u="none">
              <a:cs typeface="Arial" panose="020B0604020202020204" pitchFamily="34" charset="0"/>
            </a:endParaRPr>
          </a:p>
        </p:txBody>
      </p: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4800600" y="2852738"/>
            <a:ext cx="2160588" cy="792162"/>
            <a:chOff x="2064" y="1797"/>
            <a:chExt cx="1361" cy="499"/>
          </a:xfrm>
        </p:grpSpPr>
        <p:graphicFrame>
          <p:nvGraphicFramePr>
            <p:cNvPr id="5126" name="Object 28"/>
            <p:cNvGraphicFramePr>
              <a:graphicFrameLocks noChangeAspect="1"/>
            </p:cNvGraphicFramePr>
            <p:nvPr/>
          </p:nvGraphicFramePr>
          <p:xfrm>
            <a:off x="2812" y="1918"/>
            <a:ext cx="64" cy="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24" name="Ecuación" r:id="rId4" imgW="101556" imgH="190417" progId="Equation.3">
                    <p:embed/>
                  </p:oleObj>
                </mc:Choice>
                <mc:Fallback>
                  <p:oleObj name="Ecuación" r:id="rId4" imgW="101556" imgH="190417" progId="Equation.3">
                    <p:embed/>
                    <p:pic>
                      <p:nvPicPr>
                        <p:cNvPr id="0" name="Picture 2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2" y="1918"/>
                          <a:ext cx="64" cy="1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5" name="Text Box 40"/>
            <p:cNvSpPr txBox="1">
              <a:spLocks noChangeArrowheads="1"/>
            </p:cNvSpPr>
            <p:nvPr/>
          </p:nvSpPr>
          <p:spPr bwMode="auto">
            <a:xfrm>
              <a:off x="2200" y="1917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400" u="none">
                  <a:cs typeface="Arial" panose="020B0604020202020204" pitchFamily="34" charset="0"/>
                </a:rPr>
                <a:t>Q </a:t>
              </a:r>
              <a:endParaRPr lang="es-ES" altLang="es-CL" sz="2400" u="none">
                <a:cs typeface="Arial" panose="020B0604020202020204" pitchFamily="34" charset="0"/>
              </a:endParaRPr>
            </a:p>
          </p:txBody>
        </p:sp>
        <p:sp>
          <p:nvSpPr>
            <p:cNvPr id="5136" name="Rectangle 41"/>
            <p:cNvSpPr>
              <a:spLocks noChangeArrowheads="1"/>
            </p:cNvSpPr>
            <p:nvPr/>
          </p:nvSpPr>
          <p:spPr bwMode="auto">
            <a:xfrm>
              <a:off x="2064" y="1797"/>
              <a:ext cx="1361" cy="499"/>
            </a:xfrm>
            <a:prstGeom prst="rect">
              <a:avLst/>
            </a:prstGeom>
            <a:noFill/>
            <a:ln w="1587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u="none">
                <a:latin typeface="Verdan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37" name="Text Box 42"/>
            <p:cNvSpPr txBox="1">
              <a:spLocks noChangeArrowheads="1"/>
            </p:cNvSpPr>
            <p:nvPr/>
          </p:nvSpPr>
          <p:spPr bwMode="auto">
            <a:xfrm rot="10800000">
              <a:off x="2427" y="1933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400" u="none">
                  <a:cs typeface="Arial" panose="020B0604020202020204" pitchFamily="34" charset="0"/>
                </a:rPr>
                <a:t>U</a:t>
              </a:r>
              <a:endParaRPr lang="es-ES" altLang="es-CL" sz="2400" u="none">
                <a:cs typeface="Arial" panose="020B0604020202020204" pitchFamily="34" charset="0"/>
              </a:endParaRPr>
            </a:p>
          </p:txBody>
        </p:sp>
        <p:sp>
          <p:nvSpPr>
            <p:cNvPr id="5138" name="Text Box 43"/>
            <p:cNvSpPr txBox="1">
              <a:spLocks noChangeArrowheads="1"/>
            </p:cNvSpPr>
            <p:nvPr/>
          </p:nvSpPr>
          <p:spPr bwMode="auto">
            <a:xfrm>
              <a:off x="2608" y="1917"/>
              <a:ext cx="4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400" u="none">
                  <a:cs typeface="Arial" panose="020B0604020202020204" pitchFamily="34" charset="0"/>
                </a:rPr>
                <a:t>Q*=</a:t>
              </a:r>
              <a:endParaRPr lang="es-ES" altLang="es-CL" sz="2400" u="none">
                <a:cs typeface="Arial" panose="020B0604020202020204" pitchFamily="34" charset="0"/>
              </a:endParaRPr>
            </a:p>
          </p:txBody>
        </p:sp>
        <p:graphicFrame>
          <p:nvGraphicFramePr>
            <p:cNvPr id="5127" name="Object 48"/>
            <p:cNvGraphicFramePr>
              <a:graphicFrameLocks noChangeAspect="1"/>
            </p:cNvGraphicFramePr>
            <p:nvPr/>
          </p:nvGraphicFramePr>
          <p:xfrm>
            <a:off x="3062" y="1978"/>
            <a:ext cx="181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25" name="Flash Movie" r:id="rId6" imgW="520560" imgH="520560" progId="">
                    <p:embed/>
                  </p:oleObj>
                </mc:Choice>
                <mc:Fallback>
                  <p:oleObj name="Flash Movie" r:id="rId6" imgW="520560" imgH="520560" progId="">
                    <p:embed/>
                    <p:pic>
                      <p:nvPicPr>
                        <p:cNvPr id="0" name="Picture 2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2" y="1978"/>
                          <a:ext cx="181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3519488" y="2060575"/>
            <a:ext cx="4881562" cy="469900"/>
            <a:chOff x="1257" y="1298"/>
            <a:chExt cx="3075" cy="296"/>
          </a:xfrm>
        </p:grpSpPr>
        <p:graphicFrame>
          <p:nvGraphicFramePr>
            <p:cNvPr id="5122" name="Object 8"/>
            <p:cNvGraphicFramePr>
              <a:graphicFrameLocks noChangeAspect="1"/>
            </p:cNvGraphicFramePr>
            <p:nvPr/>
          </p:nvGraphicFramePr>
          <p:xfrm>
            <a:off x="3665" y="1298"/>
            <a:ext cx="523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26" name="Ecuación" r:id="rId8" imgW="431613" imgH="215806" progId="Equation.3">
                    <p:embed/>
                  </p:oleObj>
                </mc:Choice>
                <mc:Fallback>
                  <p:oleObj name="Ecuación" r:id="rId8" imgW="431613" imgH="215806" progId="Equation.3">
                    <p:embed/>
                    <p:pic>
                      <p:nvPicPr>
                        <p:cNvPr id="0" name="Picture 2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5" y="1298"/>
                          <a:ext cx="523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3" name="Object 12"/>
            <p:cNvGraphicFramePr>
              <a:graphicFrameLocks noChangeAspect="1"/>
            </p:cNvGraphicFramePr>
            <p:nvPr/>
          </p:nvGraphicFramePr>
          <p:xfrm>
            <a:off x="3297" y="1373"/>
            <a:ext cx="277" cy="1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27" name="Ecuación" r:id="rId10" imgW="228501" imgH="165028" progId="Equation.3">
                    <p:embed/>
                  </p:oleObj>
                </mc:Choice>
                <mc:Fallback>
                  <p:oleObj name="Ecuación" r:id="rId10" imgW="228501" imgH="165028" progId="Equation.3">
                    <p:embed/>
                    <p:pic>
                      <p:nvPicPr>
                        <p:cNvPr id="0" name="Picture 2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7" y="1373"/>
                          <a:ext cx="277" cy="1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4" name="Object 13"/>
            <p:cNvGraphicFramePr>
              <a:graphicFrameLocks noChangeAspect="1"/>
            </p:cNvGraphicFramePr>
            <p:nvPr/>
          </p:nvGraphicFramePr>
          <p:xfrm>
            <a:off x="2758" y="1298"/>
            <a:ext cx="445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28" name="Ecuación" r:id="rId12" imgW="368140" imgH="215806" progId="Equation.3">
                    <p:embed/>
                  </p:oleObj>
                </mc:Choice>
                <mc:Fallback>
                  <p:oleObj name="Ecuación" r:id="rId12" imgW="368140" imgH="215806" progId="Equation.3">
                    <p:embed/>
                    <p:pic>
                      <p:nvPicPr>
                        <p:cNvPr id="0" name="Picture 2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8" y="1298"/>
                          <a:ext cx="445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5" name="Object 14"/>
            <p:cNvGraphicFramePr>
              <a:graphicFrameLocks noChangeAspect="1"/>
            </p:cNvGraphicFramePr>
            <p:nvPr/>
          </p:nvGraphicFramePr>
          <p:xfrm>
            <a:off x="1941" y="1298"/>
            <a:ext cx="723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129" name="Ecuación" r:id="rId14" imgW="596641" imgH="215806" progId="Equation.3">
                    <p:embed/>
                  </p:oleObj>
                </mc:Choice>
                <mc:Fallback>
                  <p:oleObj name="Ecuación" r:id="rId14" imgW="596641" imgH="215806" progId="Equation.3">
                    <p:embed/>
                    <p:pic>
                      <p:nvPicPr>
                        <p:cNvPr id="0" name="Picture 2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41" y="1298"/>
                          <a:ext cx="723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2" name="Text Box 17"/>
            <p:cNvSpPr txBox="1">
              <a:spLocks noChangeArrowheads="1"/>
            </p:cNvSpPr>
            <p:nvPr/>
          </p:nvSpPr>
          <p:spPr bwMode="auto">
            <a:xfrm>
              <a:off x="1257" y="1298"/>
              <a:ext cx="7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400" u="none">
                  <a:cs typeface="Arial" panose="020B0604020202020204" pitchFamily="34" charset="0"/>
                </a:rPr>
                <a:t>Q* =</a:t>
              </a:r>
              <a:endParaRPr lang="es-ES" altLang="es-CL" sz="2400" u="none">
                <a:cs typeface="Arial" panose="020B0604020202020204" pitchFamily="34" charset="0"/>
              </a:endParaRPr>
            </a:p>
          </p:txBody>
        </p:sp>
        <p:sp>
          <p:nvSpPr>
            <p:cNvPr id="5133" name="AutoShape 60"/>
            <p:cNvSpPr>
              <a:spLocks/>
            </p:cNvSpPr>
            <p:nvPr/>
          </p:nvSpPr>
          <p:spPr bwMode="auto">
            <a:xfrm>
              <a:off x="1740" y="1306"/>
              <a:ext cx="48" cy="288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u="none">
                <a:latin typeface="Verdan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34" name="AutoShape 62"/>
            <p:cNvSpPr>
              <a:spLocks/>
            </p:cNvSpPr>
            <p:nvPr/>
          </p:nvSpPr>
          <p:spPr bwMode="auto">
            <a:xfrm>
              <a:off x="4284" y="1306"/>
              <a:ext cx="48" cy="288"/>
            </a:xfrm>
            <a:prstGeom prst="righ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u="none">
                <a:latin typeface="Verdana" panose="020B060403050404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826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55764" y="-100013"/>
            <a:ext cx="5451475" cy="860426"/>
            <a:chOff x="83" y="-63"/>
            <a:chExt cx="3434" cy="542"/>
          </a:xfrm>
        </p:grpSpPr>
        <p:sp>
          <p:nvSpPr>
            <p:cNvPr id="6175" name="37 Rectángulo redondeado"/>
            <p:cNvSpPr>
              <a:spLocks noChangeArrowheads="1"/>
            </p:cNvSpPr>
            <p:nvPr/>
          </p:nvSpPr>
          <p:spPr bwMode="auto">
            <a:xfrm>
              <a:off x="83" y="-63"/>
              <a:ext cx="3069" cy="453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CL" altLang="es-CL" u="none">
                <a:cs typeface="Arial" panose="020B0604020202020204" pitchFamily="34" charset="0"/>
              </a:endParaRPr>
            </a:p>
          </p:txBody>
        </p:sp>
        <p:sp>
          <p:nvSpPr>
            <p:cNvPr id="6176" name="38 CuadroTexto"/>
            <p:cNvSpPr txBox="1">
              <a:spLocks noChangeArrowheads="1"/>
            </p:cNvSpPr>
            <p:nvPr/>
          </p:nvSpPr>
          <p:spPr bwMode="auto">
            <a:xfrm>
              <a:off x="130" y="4"/>
              <a:ext cx="210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CL" altLang="es-CL" sz="2600" b="1" u="none" dirty="0" smtClean="0">
                  <a:solidFill>
                    <a:srgbClr val="404040"/>
                  </a:solidFill>
                  <a:cs typeface="Arial" panose="020B0604020202020204" pitchFamily="34" charset="0"/>
                </a:rPr>
                <a:t>Números </a:t>
              </a:r>
              <a:r>
                <a:rPr lang="es-CL" altLang="es-CL" sz="2600" b="1" u="none" dirty="0">
                  <a:solidFill>
                    <a:srgbClr val="404040"/>
                  </a:solidFill>
                  <a:cs typeface="Arial" panose="020B0604020202020204" pitchFamily="34" charset="0"/>
                </a:rPr>
                <a:t>reales (R) </a:t>
              </a:r>
            </a:p>
          </p:txBody>
        </p:sp>
        <p:pic>
          <p:nvPicPr>
            <p:cNvPr id="6177" name="6 Imagen" descr="ico_conceptos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1" y="0"/>
              <a:ext cx="456" cy="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7046" name="Rectangle 3"/>
          <p:cNvSpPr>
            <a:spLocks noChangeArrowheads="1"/>
          </p:cNvSpPr>
          <p:nvPr/>
        </p:nvSpPr>
        <p:spPr bwMode="auto">
          <a:xfrm>
            <a:off x="1774825" y="908050"/>
            <a:ext cx="849788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just" eaLnBrk="1" hangingPunct="1"/>
            <a:r>
              <a:rPr lang="es-MX" altLang="es-CL" sz="2000" u="none">
                <a:cs typeface="Arial" panose="020B0604020202020204" pitchFamily="34" charset="0"/>
              </a:rPr>
              <a:t>Es el conjunto formado por la unión entre los números racionales y los números irracionales.</a:t>
            </a:r>
            <a:endParaRPr lang="es-ES" altLang="es-CL" sz="2000" u="none">
              <a:cs typeface="Arial" panose="020B0604020202020204" pitchFamily="34" charset="0"/>
            </a:endParaRPr>
          </a:p>
          <a:p>
            <a:pPr marL="0" lvl="1" algn="just" eaLnBrk="1" hangingPunct="1"/>
            <a:r>
              <a:rPr lang="es-MX" altLang="es-CL" sz="2000" u="none">
                <a:cs typeface="Arial" panose="020B0604020202020204" pitchFamily="34" charset="0"/>
              </a:rPr>
              <a:t>	</a:t>
            </a:r>
            <a:endParaRPr lang="es-ES" altLang="es-CL" sz="2000" u="none">
              <a:cs typeface="Arial" panose="020B0604020202020204" pitchFamily="34" charset="0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511675" y="1700213"/>
            <a:ext cx="2376488" cy="792162"/>
            <a:chOff x="1882" y="1071"/>
            <a:chExt cx="1497" cy="499"/>
          </a:xfrm>
        </p:grpSpPr>
        <p:sp>
          <p:nvSpPr>
            <p:cNvPr id="6173" name="Text Box 10"/>
            <p:cNvSpPr txBox="1">
              <a:spLocks noChangeArrowheads="1"/>
            </p:cNvSpPr>
            <p:nvPr/>
          </p:nvSpPr>
          <p:spPr bwMode="auto">
            <a:xfrm>
              <a:off x="2062" y="1162"/>
              <a:ext cx="1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400" u="none">
                  <a:cs typeface="Arial" panose="020B0604020202020204" pitchFamily="34" charset="0"/>
                </a:rPr>
                <a:t>IR = Q U Q*</a:t>
              </a:r>
              <a:endParaRPr lang="es-ES" altLang="es-CL" sz="2400" u="none">
                <a:cs typeface="Arial" panose="020B0604020202020204" pitchFamily="34" charset="0"/>
              </a:endParaRPr>
            </a:p>
          </p:txBody>
        </p:sp>
        <p:sp>
          <p:nvSpPr>
            <p:cNvPr id="6174" name="Rectangle 11"/>
            <p:cNvSpPr>
              <a:spLocks noChangeArrowheads="1"/>
            </p:cNvSpPr>
            <p:nvPr/>
          </p:nvSpPr>
          <p:spPr bwMode="auto">
            <a:xfrm>
              <a:off x="1882" y="1071"/>
              <a:ext cx="1497" cy="499"/>
            </a:xfrm>
            <a:prstGeom prst="rect">
              <a:avLst/>
            </a:prstGeom>
            <a:noFill/>
            <a:ln w="1587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L" altLang="es-CL" u="none">
                <a:latin typeface="Verdana" panose="020B060403050404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1774826" y="2722564"/>
            <a:ext cx="6265863" cy="706437"/>
            <a:chOff x="158" y="1715"/>
            <a:chExt cx="3947" cy="445"/>
          </a:xfrm>
        </p:grpSpPr>
        <p:sp>
          <p:nvSpPr>
            <p:cNvPr id="6163" name="Text Box 13"/>
            <p:cNvSpPr txBox="1">
              <a:spLocks noChangeArrowheads="1"/>
            </p:cNvSpPr>
            <p:nvPr/>
          </p:nvSpPr>
          <p:spPr bwMode="auto">
            <a:xfrm>
              <a:off x="158" y="1742"/>
              <a:ext cx="9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CL" sz="2000" u="none">
                  <a:cs typeface="Arial" panose="020B0604020202020204" pitchFamily="34" charset="0"/>
                </a:rPr>
                <a:t>Ejemplos:</a:t>
              </a:r>
              <a:endParaRPr lang="es-ES" altLang="es-CL" sz="2000" u="none">
                <a:cs typeface="Arial" panose="020B0604020202020204" pitchFamily="34" charset="0"/>
              </a:endParaRPr>
            </a:p>
          </p:txBody>
        </p:sp>
        <p:sp>
          <p:nvSpPr>
            <p:cNvPr id="6164" name="Text Box 15"/>
            <p:cNvSpPr txBox="1">
              <a:spLocks noChangeArrowheads="1"/>
            </p:cNvSpPr>
            <p:nvPr/>
          </p:nvSpPr>
          <p:spPr bwMode="auto">
            <a:xfrm>
              <a:off x="1111" y="1747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u="none">
                  <a:latin typeface="Verdana" panose="020B0604030504040204" pitchFamily="34" charset="0"/>
                  <a:cs typeface="Arial" panose="020B0604020202020204" pitchFamily="34" charset="0"/>
                </a:rPr>
                <a:t>3,</a:t>
              </a:r>
              <a:endParaRPr lang="es-ES" altLang="es-CL" u="none">
                <a:latin typeface="Verdan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65" name="Text Box 16"/>
            <p:cNvSpPr txBox="1">
              <a:spLocks noChangeArrowheads="1"/>
            </p:cNvSpPr>
            <p:nvPr/>
          </p:nvSpPr>
          <p:spPr bwMode="auto">
            <a:xfrm>
              <a:off x="1337" y="1747"/>
              <a:ext cx="4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u="none">
                  <a:latin typeface="Verdana" panose="020B0604030504040204" pitchFamily="34" charset="0"/>
                  <a:cs typeface="Arial" panose="020B0604020202020204" pitchFamily="34" charset="0"/>
                </a:rPr>
                <a:t>-89,</a:t>
              </a:r>
              <a:endParaRPr lang="es-ES" altLang="es-CL" u="none">
                <a:latin typeface="Verdana" panose="020B060403050404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1746" y="1747"/>
              <a:ext cx="545" cy="413"/>
              <a:chOff x="1111" y="2568"/>
              <a:chExt cx="454" cy="413"/>
            </a:xfrm>
          </p:grpSpPr>
          <p:sp>
            <p:nvSpPr>
              <p:cNvPr id="6171" name="Text Box 18"/>
              <p:cNvSpPr txBox="1">
                <a:spLocks noChangeArrowheads="1"/>
              </p:cNvSpPr>
              <p:nvPr/>
            </p:nvSpPr>
            <p:spPr bwMode="auto">
              <a:xfrm>
                <a:off x="1156" y="2568"/>
                <a:ext cx="40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CL">
                    <a:latin typeface="Verdana" panose="020B0604030504040204" pitchFamily="34" charset="0"/>
                    <a:cs typeface="Arial" panose="020B0604020202020204" pitchFamily="34" charset="0"/>
                  </a:rPr>
                  <a:t>-2</a:t>
                </a:r>
                <a:r>
                  <a:rPr lang="es-CL" altLang="es-CL" u="none">
                    <a:latin typeface="Verdana" panose="020B0604030504040204" pitchFamily="34" charset="0"/>
                    <a:cs typeface="Arial" panose="020B0604020202020204" pitchFamily="34" charset="0"/>
                  </a:rPr>
                  <a:t>;</a:t>
                </a:r>
                <a:r>
                  <a:rPr lang="es-CL" altLang="es-CL">
                    <a:latin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endParaRPr lang="es-ES" altLang="es-CL">
                  <a:latin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72" name="Text Box 19"/>
              <p:cNvSpPr txBox="1">
                <a:spLocks noChangeArrowheads="1"/>
              </p:cNvSpPr>
              <p:nvPr/>
            </p:nvSpPr>
            <p:spPr bwMode="auto">
              <a:xfrm>
                <a:off x="1111" y="2750"/>
                <a:ext cx="40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CL" altLang="es-CL" u="none">
                    <a:latin typeface="Verdana" panose="020B0604030504040204" pitchFamily="34" charset="0"/>
                    <a:cs typeface="Arial" panose="020B0604020202020204" pitchFamily="34" charset="0"/>
                  </a:rPr>
                  <a:t>  7</a:t>
                </a:r>
                <a:endParaRPr lang="es-ES" altLang="es-CL" u="none">
                  <a:latin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2144" y="1747"/>
              <a:ext cx="509" cy="231"/>
              <a:chOff x="3651" y="2523"/>
              <a:chExt cx="509" cy="231"/>
            </a:xfrm>
          </p:grpSpPr>
          <p:sp>
            <p:nvSpPr>
              <p:cNvPr id="6169" name="Rectangle 21"/>
              <p:cNvSpPr>
                <a:spLocks noChangeArrowheads="1"/>
              </p:cNvSpPr>
              <p:nvPr/>
            </p:nvSpPr>
            <p:spPr bwMode="auto">
              <a:xfrm>
                <a:off x="3651" y="2523"/>
                <a:ext cx="50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s-CL" altLang="es-CL" u="none">
                    <a:latin typeface="Verdana" panose="020B0604030504040204" pitchFamily="34" charset="0"/>
                    <a:cs typeface="Arial" panose="020B0604020202020204" pitchFamily="34" charset="0"/>
                  </a:rPr>
                  <a:t>2,18;</a:t>
                </a:r>
                <a:endParaRPr lang="es-ES" altLang="es-CL" u="none">
                  <a:latin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70" name="Line 22"/>
              <p:cNvSpPr>
                <a:spLocks noChangeShapeType="1"/>
              </p:cNvSpPr>
              <p:nvPr/>
            </p:nvSpPr>
            <p:spPr bwMode="auto">
              <a:xfrm>
                <a:off x="3878" y="2568"/>
                <a:ext cx="154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  <p:graphicFrame>
          <p:nvGraphicFramePr>
            <p:cNvPr id="57367" name="Object 23"/>
            <p:cNvGraphicFramePr>
              <a:graphicFrameLocks noChangeAspect="1"/>
            </p:cNvGraphicFramePr>
            <p:nvPr/>
          </p:nvGraphicFramePr>
          <p:xfrm>
            <a:off x="2662" y="1715"/>
            <a:ext cx="445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183" name="Ecuación" r:id="rId4" imgW="368140" imgH="215806" progId="Equation.3">
                    <p:embed/>
                  </p:oleObj>
                </mc:Choice>
                <mc:Fallback>
                  <p:oleObj name="Ecuación" r:id="rId4" imgW="368140" imgH="215806" progId="Equation.3">
                    <p:embed/>
                    <p:pic>
                      <p:nvPicPr>
                        <p:cNvPr id="0" name="Picture 2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2" y="1715"/>
                          <a:ext cx="445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8" name="Text Box 24"/>
            <p:cNvSpPr txBox="1">
              <a:spLocks noChangeArrowheads="1"/>
            </p:cNvSpPr>
            <p:nvPr/>
          </p:nvSpPr>
          <p:spPr bwMode="auto">
            <a:xfrm>
              <a:off x="3106" y="1742"/>
              <a:ext cx="9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u="none">
                  <a:latin typeface="Verdana" panose="020B0604030504040204" pitchFamily="34" charset="0"/>
                  <a:cs typeface="Arial" panose="020B0604020202020204" pitchFamily="34" charset="0"/>
                </a:rPr>
                <a:t>23,491002</a:t>
              </a:r>
              <a:endParaRPr lang="es-ES" altLang="es-CL" u="none">
                <a:latin typeface="Verdana" panose="020B060403050404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57356" name="Object 12"/>
          <p:cNvGraphicFramePr>
            <a:graphicFrameLocks noChangeAspect="1"/>
          </p:cNvGraphicFramePr>
          <p:nvPr/>
        </p:nvGraphicFramePr>
        <p:xfrm>
          <a:off x="3143250" y="3933825"/>
          <a:ext cx="3035300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84" name="Flash Movie" r:id="rId6" imgW="3035160" imgH="2120760" progId="">
                  <p:embed/>
                </p:oleObj>
              </mc:Choice>
              <mc:Fallback>
                <p:oleObj name="Flash Movie" r:id="rId6" imgW="3035160" imgH="2120760" progId="">
                  <p:embed/>
                  <p:pic>
                    <p:nvPicPr>
                      <p:cNvPr id="0" name="Picture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3933825"/>
                        <a:ext cx="3035300" cy="212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78" name="Rectangle 34"/>
          <p:cNvSpPr>
            <a:spLocks noChangeArrowheads="1"/>
          </p:cNvSpPr>
          <p:nvPr/>
        </p:nvSpPr>
        <p:spPr bwMode="auto">
          <a:xfrm>
            <a:off x="6513514" y="4048125"/>
            <a:ext cx="3355975" cy="719138"/>
          </a:xfrm>
          <a:prstGeom prst="rect">
            <a:avLst/>
          </a:prstGeom>
          <a:noFill/>
          <a:ln w="19050">
            <a:solidFill>
              <a:srgbClr val="84BD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 u="none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6627813" y="4187826"/>
            <a:ext cx="3168650" cy="396875"/>
            <a:chOff x="3424" y="2886"/>
            <a:chExt cx="1996" cy="250"/>
          </a:xfrm>
        </p:grpSpPr>
        <p:sp>
          <p:nvSpPr>
            <p:cNvPr id="6162" name="Text Box 30"/>
            <p:cNvSpPr txBox="1">
              <a:spLocks noChangeArrowheads="1"/>
            </p:cNvSpPr>
            <p:nvPr/>
          </p:nvSpPr>
          <p:spPr bwMode="auto">
            <a:xfrm>
              <a:off x="3424" y="2886"/>
              <a:ext cx="19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MX" altLang="es-CL" sz="2000" u="none">
                  <a:solidFill>
                    <a:srgbClr val="4B5D59"/>
                  </a:solidFill>
                  <a:cs typeface="Arial" panose="020B0604020202020204" pitchFamily="34" charset="0"/>
                </a:rPr>
                <a:t>IN      IN</a:t>
              </a:r>
              <a:r>
                <a:rPr lang="es-MX" altLang="es-CL" u="none" baseline="-25000">
                  <a:solidFill>
                    <a:srgbClr val="4B5D59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0</a:t>
              </a:r>
              <a:r>
                <a:rPr lang="es-MX" altLang="es-CL" sz="2000" u="none">
                  <a:solidFill>
                    <a:srgbClr val="4B5D59"/>
                  </a:solidFill>
                  <a:cs typeface="Arial" panose="020B0604020202020204" pitchFamily="34" charset="0"/>
                </a:rPr>
                <a:t>      Z      Q      IR</a:t>
              </a:r>
              <a:endParaRPr lang="es-ES" altLang="es-CL" sz="2000" u="none">
                <a:solidFill>
                  <a:srgbClr val="4B5D59"/>
                </a:solidFill>
                <a:cs typeface="Arial" panose="020B0604020202020204" pitchFamily="34" charset="0"/>
              </a:endParaRPr>
            </a:p>
          </p:txBody>
        </p:sp>
        <p:graphicFrame>
          <p:nvGraphicFramePr>
            <p:cNvPr id="6148" name="Object 31"/>
            <p:cNvGraphicFramePr>
              <a:graphicFrameLocks noChangeAspect="1"/>
            </p:cNvGraphicFramePr>
            <p:nvPr/>
          </p:nvGraphicFramePr>
          <p:xfrm>
            <a:off x="3670" y="2951"/>
            <a:ext cx="186" cy="1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185" name="Ecuación" r:id="rId8" imgW="139579" imgH="114201" progId="Equation.3">
                    <p:embed/>
                  </p:oleObj>
                </mc:Choice>
                <mc:Fallback>
                  <p:oleObj name="Ecuación" r:id="rId8" imgW="139579" imgH="114201" progId="Equation.3">
                    <p:embed/>
                    <p:pic>
                      <p:nvPicPr>
                        <p:cNvPr id="0" name="Picture 2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0" y="2951"/>
                          <a:ext cx="186" cy="1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9" name="Object 32"/>
            <p:cNvGraphicFramePr>
              <a:graphicFrameLocks noChangeAspect="1"/>
            </p:cNvGraphicFramePr>
            <p:nvPr/>
          </p:nvGraphicFramePr>
          <p:xfrm>
            <a:off x="4180" y="2955"/>
            <a:ext cx="185" cy="1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186" name="Ecuación" r:id="rId10" imgW="139579" imgH="114201" progId="Equation.3">
                    <p:embed/>
                  </p:oleObj>
                </mc:Choice>
                <mc:Fallback>
                  <p:oleObj name="Ecuación" r:id="rId10" imgW="139579" imgH="114201" progId="Equation.3">
                    <p:embed/>
                    <p:pic>
                      <p:nvPicPr>
                        <p:cNvPr id="0" name="Picture 2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0" y="2955"/>
                          <a:ext cx="185" cy="1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0" name="Object 33"/>
            <p:cNvGraphicFramePr>
              <a:graphicFrameLocks noChangeAspect="1"/>
            </p:cNvGraphicFramePr>
            <p:nvPr/>
          </p:nvGraphicFramePr>
          <p:xfrm>
            <a:off x="4550" y="2951"/>
            <a:ext cx="186" cy="1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187" name="Ecuación" r:id="rId12" imgW="139579" imgH="114201" progId="Equation.3">
                    <p:embed/>
                  </p:oleObj>
                </mc:Choice>
                <mc:Fallback>
                  <p:oleObj name="Ecuación" r:id="rId12" imgW="139579" imgH="114201" progId="Equation.3">
                    <p:embed/>
                    <p:pic>
                      <p:nvPicPr>
                        <p:cNvPr id="0" name="Picture 2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50" y="2951"/>
                          <a:ext cx="186" cy="1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1" name="Object 35"/>
            <p:cNvGraphicFramePr>
              <a:graphicFrameLocks noChangeAspect="1"/>
            </p:cNvGraphicFramePr>
            <p:nvPr/>
          </p:nvGraphicFramePr>
          <p:xfrm>
            <a:off x="4919" y="2960"/>
            <a:ext cx="186" cy="1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188" name="Ecuación" r:id="rId13" imgW="139579" imgH="114201" progId="Equation.3">
                    <p:embed/>
                  </p:oleObj>
                </mc:Choice>
                <mc:Fallback>
                  <p:oleObj name="Ecuación" r:id="rId13" imgW="139579" imgH="114201" progId="Equation.3">
                    <p:embed/>
                    <p:pic>
                      <p:nvPicPr>
                        <p:cNvPr id="0" name="Picture 2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9" y="2960"/>
                          <a:ext cx="186" cy="1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7381" name="Rectangle 37"/>
          <p:cNvSpPr>
            <a:spLocks noChangeArrowheads="1"/>
          </p:cNvSpPr>
          <p:nvPr/>
        </p:nvSpPr>
        <p:spPr bwMode="auto">
          <a:xfrm>
            <a:off x="7132639" y="4979989"/>
            <a:ext cx="1944687" cy="719137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L" altLang="es-CL" u="none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7494589" y="5124451"/>
            <a:ext cx="1271587" cy="366713"/>
            <a:chOff x="3970" y="3430"/>
            <a:chExt cx="801" cy="231"/>
          </a:xfrm>
        </p:grpSpPr>
        <p:sp>
          <p:nvSpPr>
            <p:cNvPr id="6161" name="Rectangle 38"/>
            <p:cNvSpPr>
              <a:spLocks noChangeArrowheads="1"/>
            </p:cNvSpPr>
            <p:nvPr/>
          </p:nvSpPr>
          <p:spPr bwMode="auto">
            <a:xfrm>
              <a:off x="3970" y="3430"/>
              <a:ext cx="80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u="none">
                  <a:latin typeface="Verdana" panose="020B0604030504040204" pitchFamily="34" charset="0"/>
                  <a:cs typeface="Arial" panose="020B0604020202020204" pitchFamily="34" charset="0"/>
                </a:rPr>
                <a:t>Q*     IR</a:t>
              </a:r>
              <a:endParaRPr lang="es-ES" altLang="es-CL" u="none">
                <a:latin typeface="Verdana" panose="020B060403050404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6147" name="Object 50"/>
            <p:cNvGraphicFramePr>
              <a:graphicFrameLocks noChangeAspect="1"/>
            </p:cNvGraphicFramePr>
            <p:nvPr/>
          </p:nvGraphicFramePr>
          <p:xfrm>
            <a:off x="4269" y="3488"/>
            <a:ext cx="193" cy="1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189" name="Ecuación" r:id="rId14" imgW="139579" imgH="114201" progId="Equation.3">
                    <p:embed/>
                  </p:oleObj>
                </mc:Choice>
                <mc:Fallback>
                  <p:oleObj name="Ecuación" r:id="rId14" imgW="139579" imgH="114201" progId="Equation.3">
                    <p:embed/>
                    <p:pic>
                      <p:nvPicPr>
                        <p:cNvPr id="0" name="Picture 2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9" y="3488"/>
                          <a:ext cx="193" cy="1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16348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/>
      <p:bldP spid="57378" grpId="0" animBg="1"/>
      <p:bldP spid="573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9579" y="718457"/>
            <a:ext cx="10401484" cy="5734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37 Rectángulo redondeado"/>
          <p:cNvSpPr>
            <a:spLocks noChangeArrowheads="1"/>
          </p:cNvSpPr>
          <p:nvPr/>
        </p:nvSpPr>
        <p:spPr bwMode="auto">
          <a:xfrm>
            <a:off x="1655763" y="-100013"/>
            <a:ext cx="5592762" cy="720726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s-CL">
              <a:ea typeface="ＭＳ Ｐゴシック" pitchFamily="-110" charset="-128"/>
              <a:cs typeface="Arial" charset="0"/>
            </a:endParaRPr>
          </a:p>
        </p:txBody>
      </p:sp>
      <p:sp>
        <p:nvSpPr>
          <p:cNvPr id="18435" name="38 CuadroTexto"/>
          <p:cNvSpPr txBox="1">
            <a:spLocks noChangeArrowheads="1"/>
          </p:cNvSpPr>
          <p:nvPr/>
        </p:nvSpPr>
        <p:spPr bwMode="auto">
          <a:xfrm>
            <a:off x="1716088" y="6351"/>
            <a:ext cx="552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 eaLnBrk="0" hangingPunct="0">
              <a:defRPr sz="20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altLang="es-CL" sz="2800" b="1" u="none">
                <a:solidFill>
                  <a:srgbClr val="404040"/>
                </a:solidFill>
                <a:cs typeface="Arial" charset="0"/>
              </a:rPr>
              <a:t>Estrategias – Datos adicionales</a:t>
            </a:r>
          </a:p>
        </p:txBody>
      </p:sp>
      <p:sp>
        <p:nvSpPr>
          <p:cNvPr id="2" name="37 Rectángulo redondeado"/>
          <p:cNvSpPr>
            <a:spLocks noChangeArrowheads="1"/>
          </p:cNvSpPr>
          <p:nvPr/>
        </p:nvSpPr>
        <p:spPr bwMode="auto">
          <a:xfrm>
            <a:off x="1655763" y="-100013"/>
            <a:ext cx="5664200" cy="720726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defRPr/>
            </a:pPr>
            <a:endParaRPr lang="es-CL">
              <a:ea typeface="ＭＳ Ｐゴシック" pitchFamily="-110" charset="-128"/>
              <a:cs typeface="Arial" charset="0"/>
            </a:endParaRPr>
          </a:p>
        </p:txBody>
      </p:sp>
      <p:sp>
        <p:nvSpPr>
          <p:cNvPr id="18438" name="38 CuadroTexto"/>
          <p:cNvSpPr txBox="1">
            <a:spLocks noChangeArrowheads="1"/>
          </p:cNvSpPr>
          <p:nvPr/>
        </p:nvSpPr>
        <p:spPr bwMode="auto">
          <a:xfrm>
            <a:off x="1716088" y="6351"/>
            <a:ext cx="5581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 eaLnBrk="0" hangingPunct="0">
              <a:defRPr sz="20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altLang="es-CL" sz="2800" b="1" u="none">
                <a:solidFill>
                  <a:srgbClr val="404040"/>
                </a:solidFill>
                <a:cs typeface="Arial" charset="0"/>
              </a:rPr>
              <a:t>Estrategias – Datos adicionales</a:t>
            </a:r>
          </a:p>
        </p:txBody>
      </p:sp>
      <p:graphicFrame>
        <p:nvGraphicFramePr>
          <p:cNvPr id="4" name="3 Diagrama"/>
          <p:cNvGraphicFramePr/>
          <p:nvPr>
            <p:extLst/>
          </p:nvPr>
        </p:nvGraphicFramePr>
        <p:xfrm>
          <a:off x="2207568" y="1124744"/>
          <a:ext cx="8136904" cy="42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774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787900" y="4149725"/>
            <a:ext cx="5040313" cy="2133600"/>
            <a:chOff x="3016" y="2614"/>
            <a:chExt cx="3175" cy="1344"/>
          </a:xfrm>
        </p:grpSpPr>
        <p:sp>
          <p:nvSpPr>
            <p:cNvPr id="5" name="37 Rectángulo redondeado"/>
            <p:cNvSpPr>
              <a:spLocks noChangeArrowheads="1"/>
            </p:cNvSpPr>
            <p:nvPr/>
          </p:nvSpPr>
          <p:spPr bwMode="auto">
            <a:xfrm>
              <a:off x="3175" y="2614"/>
              <a:ext cx="3016" cy="1315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CL" altLang="es-CL" u="none">
                <a:cs typeface="Arial" panose="020B0604020202020204" pitchFamily="34" charset="0"/>
              </a:endParaRPr>
            </a:p>
          </p:txBody>
        </p:sp>
        <p:sp>
          <p:nvSpPr>
            <p:cNvPr id="6" name="38 CuadroTexto"/>
            <p:cNvSpPr txBox="1">
              <a:spLocks noChangeArrowheads="1"/>
            </p:cNvSpPr>
            <p:nvPr/>
          </p:nvSpPr>
          <p:spPr bwMode="auto">
            <a:xfrm>
              <a:off x="3697" y="2932"/>
              <a:ext cx="2063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s-CL" altLang="es-CL" sz="2000" u="none" dirty="0"/>
                <a:t>1. Potencias</a:t>
              </a:r>
            </a:p>
            <a:p>
              <a:pPr eaLnBrk="1" hangingPunct="1"/>
              <a:endParaRPr lang="es-CL" altLang="es-CL" sz="2000" u="none" dirty="0"/>
            </a:p>
            <a:p>
              <a:pPr eaLnBrk="1" hangingPunct="1"/>
              <a:endParaRPr lang="es-CL" altLang="es-CL" sz="2000" u="none" dirty="0"/>
            </a:p>
          </p:txBody>
        </p:sp>
        <p:pic>
          <p:nvPicPr>
            <p:cNvPr id="7" name="7 Imagen" descr="ico_concepto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" y="3430"/>
              <a:ext cx="503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6" name="Picture 2" descr="http://i.ytimg.com/vi/FzJDUMiRy3Y/hq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16" y="453018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14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3326</TotalTime>
  <Words>1450</Words>
  <Application>Microsoft Office PowerPoint</Application>
  <PresentationFormat>Panorámica</PresentationFormat>
  <Paragraphs>442</Paragraphs>
  <Slides>27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27</vt:i4>
      </vt:variant>
    </vt:vector>
  </HeadingPairs>
  <TitlesOfParts>
    <vt:vector size="36" baseType="lpstr">
      <vt:lpstr>ＭＳ Ｐゴシック</vt:lpstr>
      <vt:lpstr>Arial</vt:lpstr>
      <vt:lpstr>Symbol</vt:lpstr>
      <vt:lpstr>Trebuchet MS</vt:lpstr>
      <vt:lpstr>Verdana</vt:lpstr>
      <vt:lpstr>Wingdings 3</vt:lpstr>
      <vt:lpstr>Faceta</vt:lpstr>
      <vt:lpstr>Ecuación</vt:lpstr>
      <vt:lpstr>Flash Movie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ACTIVIDAD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Paulina</dc:creator>
  <cp:lastModifiedBy>Maria Jose Zárate</cp:lastModifiedBy>
  <cp:revision>56</cp:revision>
  <dcterms:created xsi:type="dcterms:W3CDTF">2015-03-25T04:57:20Z</dcterms:created>
  <dcterms:modified xsi:type="dcterms:W3CDTF">2020-03-17T14:58:19Z</dcterms:modified>
</cp:coreProperties>
</file>