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64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439" y="690562"/>
            <a:ext cx="7109138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39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927538"/>
          </a:xfrm>
        </p:spPr>
        <p:txBody>
          <a:bodyPr>
            <a:normAutofit fontScale="90000"/>
          </a:bodyPr>
          <a:lstStyle/>
          <a:p>
            <a:r>
              <a:rPr lang="es-CL" dirty="0">
                <a:effectLst/>
              </a:rPr>
              <a:t>CONOCER EL TIEMPO LITÚRGICO Y SUS CARACTERÍSTICAS</a:t>
            </a:r>
            <a:r>
              <a:rPr lang="es-CL" dirty="0" smtClean="0">
                <a:effectLst/>
              </a:rPr>
              <a:t/>
            </a:r>
            <a:br>
              <a:rPr lang="es-CL" dirty="0" smtClean="0">
                <a:effectLst/>
              </a:rPr>
            </a:br>
            <a:r>
              <a:rPr lang="es-CL" dirty="0" smtClean="0">
                <a:effectLst/>
              </a:rPr>
              <a:t>durante el año Litúrgico usamos 4 colores:</a:t>
            </a:r>
            <a:r>
              <a:rPr lang="es-CL" dirty="0">
                <a:effectLst/>
              </a:rPr>
              <a:t/>
            </a:r>
            <a:br>
              <a:rPr lang="es-CL" dirty="0">
                <a:effectLst/>
              </a:rPr>
            </a:b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2" y="2628900"/>
            <a:ext cx="6481244" cy="329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27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47971">
            <a:off x="1296703" y="1422667"/>
            <a:ext cx="6046861" cy="450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27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El día Jueves santo Jesús comparte con los apóstoles la última cena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9692">
            <a:off x="1286232" y="2213717"/>
            <a:ext cx="9201799" cy="373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68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Al tercer día, al amanecer del Domingo…Jesús resucita…¡Aleluya!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224" y="1935921"/>
            <a:ext cx="6707437" cy="436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571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TM04033921[[fn=Damasco]]</Template>
  <TotalTime>231</TotalTime>
  <Words>31</Words>
  <Application>Microsoft Office PowerPoint</Application>
  <PresentationFormat>Panorámica</PresentationFormat>
  <Paragraphs>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Bookman Old Style</vt:lpstr>
      <vt:lpstr>Rockwell</vt:lpstr>
      <vt:lpstr>Damask</vt:lpstr>
      <vt:lpstr>Presentación de PowerPoint</vt:lpstr>
      <vt:lpstr>CONOCER EL TIEMPO LITÚRGICO Y SUS CARACTERÍSTICAS durante el año Litúrgico usamos 4 colores: </vt:lpstr>
      <vt:lpstr>Presentación de PowerPoint</vt:lpstr>
      <vt:lpstr>El día Jueves santo Jesús comparte con los apóstoles la última cena</vt:lpstr>
      <vt:lpstr>Al tercer día, al amanecer del Domingo…Jesús resucita…¡Aleluya!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Andrea Araneda Henriquez</dc:creator>
  <cp:lastModifiedBy>Carolina Andrea Araneda Henriquez</cp:lastModifiedBy>
  <cp:revision>10</cp:revision>
  <dcterms:created xsi:type="dcterms:W3CDTF">2020-03-04T14:39:05Z</dcterms:created>
  <dcterms:modified xsi:type="dcterms:W3CDTF">2020-03-17T03:42:26Z</dcterms:modified>
</cp:coreProperties>
</file>