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65" r:id="rId4"/>
    <p:sldId id="266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439" y="690562"/>
            <a:ext cx="7109138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3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927538"/>
          </a:xfrm>
        </p:spPr>
        <p:txBody>
          <a:bodyPr>
            <a:normAutofit fontScale="90000"/>
          </a:bodyPr>
          <a:lstStyle/>
          <a:p>
            <a:r>
              <a:rPr lang="es-CL" dirty="0">
                <a:effectLst/>
              </a:rPr>
              <a:t>CONOCER EL TIEMPO LITÚRGICO Y LOS HECHOS MÁS IMPORTANTES DE LOS ÚLTIMOS DÍAS EN LA VIDA DE JESÚS</a:t>
            </a:r>
            <a:r>
              <a:rPr lang="es-CL" dirty="0" smtClean="0">
                <a:effectLst/>
              </a:rPr>
              <a:t/>
            </a:r>
            <a:br>
              <a:rPr lang="es-CL" dirty="0" smtClean="0">
                <a:effectLst/>
              </a:rPr>
            </a:br>
            <a:r>
              <a:rPr lang="es-CL" dirty="0">
                <a:effectLst/>
              </a:rPr>
              <a:t/>
            </a:r>
            <a:br>
              <a:rPr lang="es-CL" dirty="0">
                <a:effectLst/>
              </a:rPr>
            </a:b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2573">
            <a:off x="798491" y="1992297"/>
            <a:ext cx="3768881" cy="338714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329" y="2871990"/>
            <a:ext cx="6614809" cy="377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95" y="4919730"/>
            <a:ext cx="10353761" cy="1687132"/>
          </a:xfrm>
        </p:spPr>
        <p:txBody>
          <a:bodyPr>
            <a:normAutofit/>
          </a:bodyPr>
          <a:lstStyle/>
          <a:p>
            <a:r>
              <a:rPr lang="es-CL" dirty="0" smtClean="0"/>
              <a:t>Durante la cuaresma se nos invita a orar por los que sufren y a ayudar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325" y="437882"/>
            <a:ext cx="6962238" cy="393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71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63" y="579548"/>
            <a:ext cx="6341954" cy="587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476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 día Jueves santo Jesús comparte con los apóstoles la última cena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9692">
            <a:off x="1286232" y="2213717"/>
            <a:ext cx="9201799" cy="373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6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Al tercer día, al amanecer del Domingo las mujeres visitan el sepulcro y un ángel les anuncia que Jesús resucitó…¡Aleluya!</a:t>
            </a:r>
            <a:endParaRPr lang="es-CL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224" y="2408349"/>
            <a:ext cx="7724869" cy="389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571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TM04033921[[fn=Damasco]]</Template>
  <TotalTime>256</TotalTime>
  <Words>69</Words>
  <Application>Microsoft Office PowerPoint</Application>
  <PresentationFormat>Panorámica</PresentationFormat>
  <Paragraphs>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Bookman Old Style</vt:lpstr>
      <vt:lpstr>Rockwell</vt:lpstr>
      <vt:lpstr>Damask</vt:lpstr>
      <vt:lpstr>Presentación de PowerPoint</vt:lpstr>
      <vt:lpstr>CONOCER EL TIEMPO LITÚRGICO Y LOS HECHOS MÁS IMPORTANTES DE LOS ÚLTIMOS DÍAS EN LA VIDA DE JESÚS  </vt:lpstr>
      <vt:lpstr>Durante la cuaresma se nos invita a orar por los que sufren y a ayudar</vt:lpstr>
      <vt:lpstr>Presentación de PowerPoint</vt:lpstr>
      <vt:lpstr>El día Jueves santo Jesús comparte con los apóstoles la última cena</vt:lpstr>
      <vt:lpstr>Al tercer día, al amanecer del Domingo las mujeres visitan el sepulcro y un ángel les anuncia que Jesús resucitó…¡Aleluya!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Andrea Araneda Henriquez</dc:creator>
  <cp:lastModifiedBy>Carolina Andrea Araneda Henriquez</cp:lastModifiedBy>
  <cp:revision>13</cp:revision>
  <dcterms:created xsi:type="dcterms:W3CDTF">2020-03-04T14:39:05Z</dcterms:created>
  <dcterms:modified xsi:type="dcterms:W3CDTF">2020-03-17T04:07:35Z</dcterms:modified>
</cp:coreProperties>
</file>