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8"/>
  </p:notesMasterIdLst>
  <p:sldIdLst>
    <p:sldId id="256" r:id="rId2"/>
    <p:sldId id="257" r:id="rId3"/>
    <p:sldId id="318" r:id="rId4"/>
    <p:sldId id="327" r:id="rId5"/>
    <p:sldId id="333" r:id="rId6"/>
    <p:sldId id="279" r:id="rId7"/>
    <p:sldId id="278" r:id="rId8"/>
    <p:sldId id="323" r:id="rId9"/>
    <p:sldId id="319" r:id="rId10"/>
    <p:sldId id="325" r:id="rId11"/>
    <p:sldId id="326" r:id="rId12"/>
    <p:sldId id="312" r:id="rId13"/>
    <p:sldId id="335" r:id="rId14"/>
    <p:sldId id="334" r:id="rId15"/>
    <p:sldId id="336" r:id="rId16"/>
    <p:sldId id="337" r:id="rId17"/>
  </p:sldIdLst>
  <p:sldSz cx="12192000" cy="6858000"/>
  <p:notesSz cx="6858000" cy="9144000"/>
  <p:embeddedFontLst>
    <p:embeddedFont>
      <p:font typeface="Questrial" charset="0"/>
      <p:regular r:id="rId19"/>
    </p:embeddedFont>
    <p:embeddedFont>
      <p:font typeface="Oswald" charset="0"/>
      <p:regular r:id="rId20"/>
      <p:bold r:id="rId21"/>
    </p:embeddedFont>
    <p:embeddedFont>
      <p:font typeface="Bradley Hand ITC" pitchFamily="66" charset="0"/>
      <p:regular r:id="rId22"/>
    </p:embeddedFont>
    <p:embeddedFont>
      <p:font typeface="Source Code Pro"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97B6F7-CB0C-41D2-91CF-D4AE867BBDDF}">
  <a:tblStyle styleId="{0797B6F7-CB0C-41D2-91CF-D4AE867BBD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3" d="100"/>
          <a:sy n="63" d="100"/>
        </p:scale>
        <p:origin x="-98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570658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59e6297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59e6297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5634700" y="3911300"/>
            <a:ext cx="922500" cy="5181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11;p2"/>
          <p:cNvSpPr/>
          <p:nvPr/>
        </p:nvSpPr>
        <p:spPr>
          <a:xfrm>
            <a:off x="-33" y="0"/>
            <a:ext cx="12192000" cy="4165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548233" y="859067"/>
            <a:ext cx="11043300" cy="2811900"/>
          </a:xfrm>
          <a:prstGeom prst="rect">
            <a:avLst/>
          </a:prstGeom>
        </p:spPr>
        <p:txBody>
          <a:bodyPr spcFirstLastPara="1" wrap="square" lIns="121900" tIns="121900" rIns="121900" bIns="121900" anchor="b"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endParaRPr/>
          </a:p>
        </p:txBody>
      </p:sp>
      <p:sp>
        <p:nvSpPr>
          <p:cNvPr id="13" name="Google Shape;13;p2"/>
          <p:cNvSpPr txBox="1">
            <a:spLocks noGrp="1"/>
          </p:cNvSpPr>
          <p:nvPr>
            <p:ph type="subTitle" idx="1"/>
          </p:nvPr>
        </p:nvSpPr>
        <p:spPr>
          <a:xfrm>
            <a:off x="548233" y="4531000"/>
            <a:ext cx="11043300" cy="1680900"/>
          </a:xfrm>
          <a:prstGeom prst="rect">
            <a:avLst/>
          </a:prstGeom>
        </p:spPr>
        <p:txBody>
          <a:bodyPr spcFirstLastPara="1" wrap="square" lIns="121900" tIns="121900" rIns="121900" bIns="121900" anchor="ctr" anchorCtr="0"/>
          <a:lstStyle>
            <a:lvl1pPr lvl="0" algn="ctr">
              <a:lnSpc>
                <a:spcPct val="100000"/>
              </a:lnSpc>
              <a:spcBef>
                <a:spcPts val="0"/>
              </a:spcBef>
              <a:spcAft>
                <a:spcPts val="0"/>
              </a:spcAft>
              <a:buSzPts val="4800"/>
              <a:buFont typeface="Oswald"/>
              <a:buNone/>
              <a:defRPr sz="4800">
                <a:latin typeface="Oswald"/>
                <a:ea typeface="Oswald"/>
                <a:cs typeface="Oswald"/>
                <a:sym typeface="Oswald"/>
              </a:defRPr>
            </a:lvl1pPr>
            <a:lvl2pPr lvl="1" algn="ctr">
              <a:lnSpc>
                <a:spcPct val="100000"/>
              </a:lnSpc>
              <a:spcBef>
                <a:spcPts val="0"/>
              </a:spcBef>
              <a:spcAft>
                <a:spcPts val="0"/>
              </a:spcAft>
              <a:buSzPts val="4800"/>
              <a:buFont typeface="Oswald"/>
              <a:buNone/>
              <a:defRPr sz="4800">
                <a:latin typeface="Oswald"/>
                <a:ea typeface="Oswald"/>
                <a:cs typeface="Oswald"/>
                <a:sym typeface="Oswald"/>
              </a:defRPr>
            </a:lvl2pPr>
            <a:lvl3pPr lvl="2" algn="ctr">
              <a:lnSpc>
                <a:spcPct val="100000"/>
              </a:lnSpc>
              <a:spcBef>
                <a:spcPts val="0"/>
              </a:spcBef>
              <a:spcAft>
                <a:spcPts val="0"/>
              </a:spcAft>
              <a:buSzPts val="4800"/>
              <a:buFont typeface="Oswald"/>
              <a:buNone/>
              <a:defRPr sz="4800">
                <a:latin typeface="Oswald"/>
                <a:ea typeface="Oswald"/>
                <a:cs typeface="Oswald"/>
                <a:sym typeface="Oswald"/>
              </a:defRPr>
            </a:lvl3pPr>
            <a:lvl4pPr lvl="3" algn="ctr">
              <a:lnSpc>
                <a:spcPct val="100000"/>
              </a:lnSpc>
              <a:spcBef>
                <a:spcPts val="0"/>
              </a:spcBef>
              <a:spcAft>
                <a:spcPts val="0"/>
              </a:spcAft>
              <a:buSzPts val="4800"/>
              <a:buFont typeface="Oswald"/>
              <a:buNone/>
              <a:defRPr sz="4800">
                <a:latin typeface="Oswald"/>
                <a:ea typeface="Oswald"/>
                <a:cs typeface="Oswald"/>
                <a:sym typeface="Oswald"/>
              </a:defRPr>
            </a:lvl4pPr>
            <a:lvl5pPr lvl="4" algn="ctr">
              <a:lnSpc>
                <a:spcPct val="100000"/>
              </a:lnSpc>
              <a:spcBef>
                <a:spcPts val="0"/>
              </a:spcBef>
              <a:spcAft>
                <a:spcPts val="0"/>
              </a:spcAft>
              <a:buSzPts val="4800"/>
              <a:buFont typeface="Oswald"/>
              <a:buNone/>
              <a:defRPr sz="4800">
                <a:latin typeface="Oswald"/>
                <a:ea typeface="Oswald"/>
                <a:cs typeface="Oswald"/>
                <a:sym typeface="Oswald"/>
              </a:defRPr>
            </a:lvl5pPr>
            <a:lvl6pPr lvl="5" algn="ctr">
              <a:lnSpc>
                <a:spcPct val="100000"/>
              </a:lnSpc>
              <a:spcBef>
                <a:spcPts val="0"/>
              </a:spcBef>
              <a:spcAft>
                <a:spcPts val="0"/>
              </a:spcAft>
              <a:buSzPts val="4800"/>
              <a:buFont typeface="Oswald"/>
              <a:buNone/>
              <a:defRPr sz="4800">
                <a:latin typeface="Oswald"/>
                <a:ea typeface="Oswald"/>
                <a:cs typeface="Oswald"/>
                <a:sym typeface="Oswald"/>
              </a:defRPr>
            </a:lvl6pPr>
            <a:lvl7pPr lvl="6" algn="ctr">
              <a:lnSpc>
                <a:spcPct val="100000"/>
              </a:lnSpc>
              <a:spcBef>
                <a:spcPts val="0"/>
              </a:spcBef>
              <a:spcAft>
                <a:spcPts val="0"/>
              </a:spcAft>
              <a:buSzPts val="4800"/>
              <a:buFont typeface="Oswald"/>
              <a:buNone/>
              <a:defRPr sz="4800">
                <a:latin typeface="Oswald"/>
                <a:ea typeface="Oswald"/>
                <a:cs typeface="Oswald"/>
                <a:sym typeface="Oswald"/>
              </a:defRPr>
            </a:lvl7pPr>
            <a:lvl8pPr lvl="7" algn="ctr">
              <a:lnSpc>
                <a:spcPct val="100000"/>
              </a:lnSpc>
              <a:spcBef>
                <a:spcPts val="0"/>
              </a:spcBef>
              <a:spcAft>
                <a:spcPts val="0"/>
              </a:spcAft>
              <a:buSzPts val="4800"/>
              <a:buFont typeface="Oswald"/>
              <a:buNone/>
              <a:defRPr sz="4800">
                <a:latin typeface="Oswald"/>
                <a:ea typeface="Oswald"/>
                <a:cs typeface="Oswald"/>
                <a:sym typeface="Oswald"/>
              </a:defRPr>
            </a:lvl8pPr>
            <a:lvl9pPr lvl="8" algn="ctr">
              <a:lnSpc>
                <a:spcPct val="100000"/>
              </a:lnSpc>
              <a:spcBef>
                <a:spcPts val="0"/>
              </a:spcBef>
              <a:spcAft>
                <a:spcPts val="0"/>
              </a:spcAft>
              <a:buSzPts val="4800"/>
              <a:buFont typeface="Oswald"/>
              <a:buNone/>
              <a:defRPr sz="48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ítulo y objetos">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a:xfrm>
            <a:off x="9060329" y="6423586"/>
            <a:ext cx="2844800" cy="365125"/>
          </a:xfrm>
          <a:prstGeom prst="rect">
            <a:avLst/>
          </a:prstGeom>
        </p:spPr>
        <p:txBody>
          <a:bodyPr/>
          <a:lstStyle/>
          <a:p>
            <a:fld id="{610FC3EB-42FB-4C38-8CAE-7A1293B83421}" type="datetime1">
              <a:rPr lang="en-US" smtClean="0">
                <a:solidFill>
                  <a:prstClr val="black">
                    <a:lumMod val="65000"/>
                    <a:lumOff val="35000"/>
                  </a:prstClr>
                </a:solidFill>
              </a:rPr>
              <a:pPr/>
              <a:t>3/17/2020</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268941" y="6423586"/>
            <a:ext cx="8163859" cy="365125"/>
          </a:xfrm>
          <a:prstGeom prst="rect">
            <a:avLst/>
          </a:prstGeom>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C5B1FEA-406A-7749-A5C3-DDCB5F67A4CE}" type="slidenum">
              <a:rPr lang="en-US" smtClean="0">
                <a:solidFill>
                  <a:prstClr val="white"/>
                </a:solidFill>
              </a:rPr>
              <a:pPr/>
              <a:t>‹Nº›</a:t>
            </a:fld>
            <a:endParaRPr lang="en-US" dirty="0">
              <a:solidFill>
                <a:prstClr val="white"/>
              </a:solidFill>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Tree>
    <p:extLst>
      <p:ext uri="{BB962C8B-B14F-4D97-AF65-F5344CB8AC3E}">
        <p14:creationId xmlns:p14="http://schemas.microsoft.com/office/powerpoint/2010/main" val="237819077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572267" y="1700769"/>
            <a:ext cx="8187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2" name="Google Shape;22;p4"/>
          <p:cNvSpPr txBox="1">
            <a:spLocks noGrp="1"/>
          </p:cNvSpPr>
          <p:nvPr>
            <p:ph type="body" idx="1"/>
          </p:nvPr>
        </p:nvSpPr>
        <p:spPr>
          <a:xfrm>
            <a:off x="415600" y="1958433"/>
            <a:ext cx="11360700" cy="41331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558233" y="1943716"/>
            <a:ext cx="8187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415600" y="842400"/>
            <a:ext cx="3744000" cy="1007700"/>
          </a:xfrm>
          <a:prstGeom prst="rect">
            <a:avLst/>
          </a:prstGeom>
        </p:spPr>
        <p:txBody>
          <a:bodyPr spcFirstLastPara="1" wrap="square" lIns="121900" tIns="121900" rIns="121900" bIns="121900" anchor="b"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6" name="Google Shape;36;p7"/>
          <p:cNvSpPr txBox="1">
            <a:spLocks noGrp="1"/>
          </p:cNvSpPr>
          <p:nvPr>
            <p:ph type="body" idx="1"/>
          </p:nvPr>
        </p:nvSpPr>
        <p:spPr>
          <a:xfrm>
            <a:off x="415600" y="2157605"/>
            <a:ext cx="3744000" cy="3934500"/>
          </a:xfrm>
          <a:prstGeom prst="rect">
            <a:avLst/>
          </a:prstGeom>
        </p:spPr>
        <p:txBody>
          <a:bodyPr spcFirstLastPara="1" wrap="square" lIns="121900" tIns="121900" rIns="121900" bIns="121900" anchor="t" anchorCtr="0"/>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7" name="Google Shape;37;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705200"/>
            <a:ext cx="7570800" cy="5447700"/>
          </a:xfrm>
          <a:prstGeom prst="rect">
            <a:avLst/>
          </a:prstGeom>
        </p:spPr>
        <p:txBody>
          <a:bodyPr spcFirstLastPara="1" wrap="square" lIns="121900" tIns="121900" rIns="121900" bIns="121900" anchor="ctr" anchorCtr="0"/>
          <a:lstStyle>
            <a:lvl1pPr lvl="0">
              <a:spcBef>
                <a:spcPts val="0"/>
              </a:spcBef>
              <a:spcAft>
                <a:spcPts val="0"/>
              </a:spcAft>
              <a:buClr>
                <a:schemeClr val="lt1"/>
              </a:buClr>
              <a:buSzPts val="7200"/>
              <a:buNone/>
              <a:defRPr sz="7200">
                <a:solidFill>
                  <a:schemeClr val="lt1"/>
                </a:solidFill>
              </a:defRPr>
            </a:lvl1pPr>
            <a:lvl2pPr lvl="1">
              <a:spcBef>
                <a:spcPts val="0"/>
              </a:spcBef>
              <a:spcAft>
                <a:spcPts val="0"/>
              </a:spcAft>
              <a:buClr>
                <a:schemeClr val="lt1"/>
              </a:buClr>
              <a:buSzPts val="7200"/>
              <a:buNone/>
              <a:defRPr sz="7200">
                <a:solidFill>
                  <a:schemeClr val="lt1"/>
                </a:solidFill>
              </a:defRPr>
            </a:lvl2pPr>
            <a:lvl3pPr lvl="2">
              <a:spcBef>
                <a:spcPts val="0"/>
              </a:spcBef>
              <a:spcAft>
                <a:spcPts val="0"/>
              </a:spcAft>
              <a:buClr>
                <a:schemeClr val="lt1"/>
              </a:buClr>
              <a:buSzPts val="7200"/>
              <a:buNone/>
              <a:defRPr sz="7200">
                <a:solidFill>
                  <a:schemeClr val="lt1"/>
                </a:solidFill>
              </a:defRPr>
            </a:lvl3pPr>
            <a:lvl4pPr lvl="3">
              <a:spcBef>
                <a:spcPts val="0"/>
              </a:spcBef>
              <a:spcAft>
                <a:spcPts val="0"/>
              </a:spcAft>
              <a:buClr>
                <a:schemeClr val="lt1"/>
              </a:buClr>
              <a:buSzPts val="7200"/>
              <a:buNone/>
              <a:defRPr sz="7200">
                <a:solidFill>
                  <a:schemeClr val="lt1"/>
                </a:solidFill>
              </a:defRPr>
            </a:lvl4pPr>
            <a:lvl5pPr lvl="4">
              <a:spcBef>
                <a:spcPts val="0"/>
              </a:spcBef>
              <a:spcAft>
                <a:spcPts val="0"/>
              </a:spcAft>
              <a:buClr>
                <a:schemeClr val="lt1"/>
              </a:buClr>
              <a:buSzPts val="7200"/>
              <a:buNone/>
              <a:defRPr sz="7200">
                <a:solidFill>
                  <a:schemeClr val="lt1"/>
                </a:solidFill>
              </a:defRPr>
            </a:lvl5pPr>
            <a:lvl6pPr lvl="5">
              <a:spcBef>
                <a:spcPts val="0"/>
              </a:spcBef>
              <a:spcAft>
                <a:spcPts val="0"/>
              </a:spcAft>
              <a:buClr>
                <a:schemeClr val="lt1"/>
              </a:buClr>
              <a:buSzPts val="7200"/>
              <a:buNone/>
              <a:defRPr sz="7200">
                <a:solidFill>
                  <a:schemeClr val="lt1"/>
                </a:solidFill>
              </a:defRPr>
            </a:lvl6pPr>
            <a:lvl7pPr lvl="6">
              <a:spcBef>
                <a:spcPts val="0"/>
              </a:spcBef>
              <a:spcAft>
                <a:spcPts val="0"/>
              </a:spcAft>
              <a:buClr>
                <a:schemeClr val="lt1"/>
              </a:buClr>
              <a:buSzPts val="7200"/>
              <a:buNone/>
              <a:defRPr sz="7200">
                <a:solidFill>
                  <a:schemeClr val="lt1"/>
                </a:solidFill>
              </a:defRPr>
            </a:lvl7pPr>
            <a:lvl8pPr lvl="7">
              <a:spcBef>
                <a:spcPts val="0"/>
              </a:spcBef>
              <a:spcAft>
                <a:spcPts val="0"/>
              </a:spcAft>
              <a:buClr>
                <a:schemeClr val="lt1"/>
              </a:buClr>
              <a:buSzPts val="7200"/>
              <a:buNone/>
              <a:defRPr sz="7200">
                <a:solidFill>
                  <a:schemeClr val="lt1"/>
                </a:solidFill>
              </a:defRPr>
            </a:lvl8pPr>
            <a:lvl9pPr lvl="8">
              <a:spcBef>
                <a:spcPts val="0"/>
              </a:spcBef>
              <a:spcAft>
                <a:spcPts val="0"/>
              </a:spcAft>
              <a:buClr>
                <a:schemeClr val="lt1"/>
              </a:buClr>
              <a:buSzPts val="7200"/>
              <a:buNone/>
              <a:defRPr sz="7200">
                <a:solidFill>
                  <a:schemeClr val="lt1"/>
                </a:solidFill>
              </a:defRPr>
            </a:lvl9pPr>
          </a:lstStyle>
          <a:p>
            <a:endParaRPr/>
          </a:p>
        </p:txBody>
      </p:sp>
      <p:sp>
        <p:nvSpPr>
          <p:cNvPr id="40" name="Google Shape;4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SzPts val="2800"/>
              <a:buFont typeface="Oswald"/>
              <a:buNone/>
              <a:defRPr sz="28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551033" y="3984367"/>
            <a:ext cx="12141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lstStyle>
            <a:lvl1pPr lvl="0">
              <a:spcBef>
                <a:spcPts val="0"/>
              </a:spcBef>
              <a:spcAft>
                <a:spcPts val="0"/>
              </a:spcAft>
              <a:buSzPts val="16000"/>
              <a:buNone/>
              <a:defRPr sz="16000"/>
            </a:lvl1pPr>
            <a:lvl2pPr lvl="1">
              <a:spcBef>
                <a:spcPts val="0"/>
              </a:spcBef>
              <a:spcAft>
                <a:spcPts val="0"/>
              </a:spcAft>
              <a:buSzPts val="16000"/>
              <a:buNone/>
              <a:defRPr sz="16000"/>
            </a:lvl2pPr>
            <a:lvl3pPr lvl="2">
              <a:spcBef>
                <a:spcPts val="0"/>
              </a:spcBef>
              <a:spcAft>
                <a:spcPts val="0"/>
              </a:spcAft>
              <a:buSzPts val="16000"/>
              <a:buNone/>
              <a:defRPr sz="16000"/>
            </a:lvl3pPr>
            <a:lvl4pPr lvl="3">
              <a:spcBef>
                <a:spcPts val="0"/>
              </a:spcBef>
              <a:spcAft>
                <a:spcPts val="0"/>
              </a:spcAft>
              <a:buSzPts val="16000"/>
              <a:buNone/>
              <a:defRPr sz="16000"/>
            </a:lvl4pPr>
            <a:lvl5pPr lvl="4">
              <a:spcBef>
                <a:spcPts val="0"/>
              </a:spcBef>
              <a:spcAft>
                <a:spcPts val="0"/>
              </a:spcAft>
              <a:buSzPts val="16000"/>
              <a:buNone/>
              <a:defRPr sz="16000"/>
            </a:lvl5pPr>
            <a:lvl6pPr lvl="5">
              <a:spcBef>
                <a:spcPts val="0"/>
              </a:spcBef>
              <a:spcAft>
                <a:spcPts val="0"/>
              </a:spcAft>
              <a:buSzPts val="16000"/>
              <a:buNone/>
              <a:defRPr sz="16000"/>
            </a:lvl6pPr>
            <a:lvl7pPr lvl="6">
              <a:spcBef>
                <a:spcPts val="0"/>
              </a:spcBef>
              <a:spcAft>
                <a:spcPts val="0"/>
              </a:spcAft>
              <a:buSzPts val="16000"/>
              <a:buNone/>
              <a:defRPr sz="16000"/>
            </a:lvl7pPr>
            <a:lvl8pPr lvl="7">
              <a:spcBef>
                <a:spcPts val="0"/>
              </a:spcBef>
              <a:spcAft>
                <a:spcPts val="0"/>
              </a:spcAft>
              <a:buSzPts val="16000"/>
              <a:buNone/>
              <a:defRPr sz="16000"/>
            </a:lvl8pPr>
            <a:lvl9pPr lvl="8">
              <a:spcBef>
                <a:spcPts val="0"/>
              </a:spcBef>
              <a:spcAft>
                <a:spcPts val="0"/>
              </a:spcAft>
              <a:buSzPts val="16000"/>
              <a:buNone/>
              <a:defRPr sz="16000"/>
            </a:lvl9pPr>
          </a:lstStyle>
          <a:p>
            <a:r>
              <a:t>xx%</a:t>
            </a:r>
          </a:p>
        </p:txBody>
      </p:sp>
      <p:sp>
        <p:nvSpPr>
          <p:cNvPr id="54" name="Google Shape;54;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5" name="Google Shape;55;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Encabezado de sección">
  <p:cSld name="SECTION_HEADER_1">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7200" y="4960137"/>
            <a:ext cx="7772400" cy="146310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rtl="0">
              <a:spcBef>
                <a:spcPts val="0"/>
              </a:spcBef>
              <a:spcAft>
                <a:spcPts val="0"/>
              </a:spcAft>
              <a:buSzPts val="4000"/>
              <a:buNone/>
              <a:defRPr sz="1800"/>
            </a:lvl2pPr>
            <a:lvl3pPr lvl="2" rtl="0">
              <a:spcBef>
                <a:spcPts val="0"/>
              </a:spcBef>
              <a:spcAft>
                <a:spcPts val="0"/>
              </a:spcAft>
              <a:buSzPts val="4000"/>
              <a:buNone/>
              <a:defRPr sz="1800"/>
            </a:lvl3pPr>
            <a:lvl4pPr lvl="3" rtl="0">
              <a:spcBef>
                <a:spcPts val="0"/>
              </a:spcBef>
              <a:spcAft>
                <a:spcPts val="0"/>
              </a:spcAft>
              <a:buSzPts val="4000"/>
              <a:buNone/>
              <a:defRPr sz="1800"/>
            </a:lvl4pPr>
            <a:lvl5pPr lvl="4" rtl="0">
              <a:spcBef>
                <a:spcPts val="0"/>
              </a:spcBef>
              <a:spcAft>
                <a:spcPts val="0"/>
              </a:spcAft>
              <a:buSzPts val="4000"/>
              <a:buNone/>
              <a:defRPr sz="1800"/>
            </a:lvl5pPr>
            <a:lvl6pPr lvl="5" rtl="0">
              <a:spcBef>
                <a:spcPts val="0"/>
              </a:spcBef>
              <a:spcAft>
                <a:spcPts val="0"/>
              </a:spcAft>
              <a:buSzPts val="4000"/>
              <a:buNone/>
              <a:defRPr sz="1800"/>
            </a:lvl6pPr>
            <a:lvl7pPr lvl="6" rtl="0">
              <a:spcBef>
                <a:spcPts val="0"/>
              </a:spcBef>
              <a:spcAft>
                <a:spcPts val="0"/>
              </a:spcAft>
              <a:buSzPts val="4000"/>
              <a:buNone/>
              <a:defRPr sz="1800"/>
            </a:lvl7pPr>
            <a:lvl8pPr lvl="7" rtl="0">
              <a:spcBef>
                <a:spcPts val="0"/>
              </a:spcBef>
              <a:spcAft>
                <a:spcPts val="0"/>
              </a:spcAft>
              <a:buSzPts val="4000"/>
              <a:buNone/>
              <a:defRPr sz="1800"/>
            </a:lvl8pPr>
            <a:lvl9pPr lvl="8" rtl="0">
              <a:spcBef>
                <a:spcPts val="0"/>
              </a:spcBef>
              <a:spcAft>
                <a:spcPts val="0"/>
              </a:spcAft>
              <a:buSzPts val="4000"/>
              <a:buNone/>
              <a:defRPr sz="1800"/>
            </a:lvl9pPr>
          </a:lstStyle>
          <a:p>
            <a:endParaRPr/>
          </a:p>
        </p:txBody>
      </p:sp>
      <p:sp>
        <p:nvSpPr>
          <p:cNvPr id="60" name="Google Shape;60;p13"/>
          <p:cNvSpPr txBox="1">
            <a:spLocks noGrp="1"/>
          </p:cNvSpPr>
          <p:nvPr>
            <p:ph type="body" idx="1"/>
          </p:nvPr>
        </p:nvSpPr>
        <p:spPr>
          <a:xfrm>
            <a:off x="8610600" y="4960137"/>
            <a:ext cx="3200400" cy="14631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80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6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9pPr>
          </a:lstStyle>
          <a:p>
            <a:endParaRPr/>
          </a:p>
        </p:txBody>
      </p:sp>
      <p:sp>
        <p:nvSpPr>
          <p:cNvPr id="61" name="Google Shape;61;p13"/>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2" name="Google Shape;62;p13"/>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3" name="Google Shape;63;p1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s-CL"/>
              <a:t>‹Nº›</a:t>
            </a:fld>
            <a:endParaRPr/>
          </a:p>
        </p:txBody>
      </p:sp>
      <p:cxnSp>
        <p:nvCxnSpPr>
          <p:cNvPr id="64" name="Google Shape;64;p13"/>
          <p:cNvCxnSpPr/>
          <p:nvPr/>
        </p:nvCxnSpPr>
        <p:spPr>
          <a:xfrm rot="10800000">
            <a:off x="8386842" y="5264106"/>
            <a:ext cx="0" cy="914400"/>
          </a:xfrm>
          <a:prstGeom prst="straightConnector1">
            <a:avLst/>
          </a:prstGeom>
          <a:noFill/>
          <a:ln w="19050" cap="flat" cmpd="sng">
            <a:solidFill>
              <a:schemeClr val="accent3"/>
            </a:solidFill>
            <a:prstDash val="solid"/>
            <a:round/>
            <a:headEnd type="none" w="sm" len="sm"/>
            <a:tailEnd type="none" w="sm" len="sm"/>
          </a:ln>
        </p:spPr>
      </p:cxnSp>
      <p:sp>
        <p:nvSpPr>
          <p:cNvPr id="65" name="Google Shape;65;p13"/>
          <p:cNvSpPr/>
          <p:nvPr/>
        </p:nvSpPr>
        <p:spPr>
          <a:xfrm>
            <a:off x="0" y="-1"/>
            <a:ext cx="12192000" cy="4572000"/>
          </a:xfrm>
          <a:prstGeom prst="rect">
            <a:avLst/>
          </a:prstGeom>
          <a:blipFill rotWithShape="1">
            <a:blip r:embed="rId2">
              <a:alphaModFix/>
            </a:blip>
            <a:tile tx="-133350" ty="-6350" sx="50002" sy="50002"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024128" y="471509"/>
            <a:ext cx="4389000" cy="173730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0C0C0C"/>
              </a:buClr>
              <a:buSzPts val="4000"/>
              <a:buFont typeface="Questrial"/>
              <a:buNone/>
              <a:defRPr sz="4000" b="0" i="0" u="none" strike="noStrike" cap="none">
                <a:solidFill>
                  <a:srgbClr val="0C0C0C"/>
                </a:solidFill>
                <a:latin typeface="Questrial"/>
                <a:ea typeface="Questrial"/>
                <a:cs typeface="Questrial"/>
                <a:sym typeface="Questrial"/>
              </a:defRPr>
            </a:lvl1pPr>
            <a:lvl2pPr lvl="1" rtl="0">
              <a:spcBef>
                <a:spcPts val="0"/>
              </a:spcBef>
              <a:spcAft>
                <a:spcPts val="0"/>
              </a:spcAft>
              <a:buSzPts val="4000"/>
              <a:buNone/>
              <a:defRPr sz="1800"/>
            </a:lvl2pPr>
            <a:lvl3pPr lvl="2" rtl="0">
              <a:spcBef>
                <a:spcPts val="0"/>
              </a:spcBef>
              <a:spcAft>
                <a:spcPts val="0"/>
              </a:spcAft>
              <a:buSzPts val="4000"/>
              <a:buNone/>
              <a:defRPr sz="1800"/>
            </a:lvl3pPr>
            <a:lvl4pPr lvl="3" rtl="0">
              <a:spcBef>
                <a:spcPts val="0"/>
              </a:spcBef>
              <a:spcAft>
                <a:spcPts val="0"/>
              </a:spcAft>
              <a:buSzPts val="4000"/>
              <a:buNone/>
              <a:defRPr sz="1800"/>
            </a:lvl4pPr>
            <a:lvl5pPr lvl="4" rtl="0">
              <a:spcBef>
                <a:spcPts val="0"/>
              </a:spcBef>
              <a:spcAft>
                <a:spcPts val="0"/>
              </a:spcAft>
              <a:buSzPts val="4000"/>
              <a:buNone/>
              <a:defRPr sz="1800"/>
            </a:lvl5pPr>
            <a:lvl6pPr lvl="5" rtl="0">
              <a:spcBef>
                <a:spcPts val="0"/>
              </a:spcBef>
              <a:spcAft>
                <a:spcPts val="0"/>
              </a:spcAft>
              <a:buSzPts val="4000"/>
              <a:buNone/>
              <a:defRPr sz="1800"/>
            </a:lvl6pPr>
            <a:lvl7pPr lvl="6" rtl="0">
              <a:spcBef>
                <a:spcPts val="0"/>
              </a:spcBef>
              <a:spcAft>
                <a:spcPts val="0"/>
              </a:spcAft>
              <a:buSzPts val="4000"/>
              <a:buNone/>
              <a:defRPr sz="1800"/>
            </a:lvl7pPr>
            <a:lvl8pPr lvl="7" rtl="0">
              <a:spcBef>
                <a:spcPts val="0"/>
              </a:spcBef>
              <a:spcAft>
                <a:spcPts val="0"/>
              </a:spcAft>
              <a:buSzPts val="4000"/>
              <a:buNone/>
              <a:defRPr sz="1800"/>
            </a:lvl8pPr>
            <a:lvl9pPr lvl="8" rtl="0">
              <a:spcBef>
                <a:spcPts val="0"/>
              </a:spcBef>
              <a:spcAft>
                <a:spcPts val="0"/>
              </a:spcAft>
              <a:buSzPts val="4000"/>
              <a:buNone/>
              <a:defRPr sz="1800"/>
            </a:lvl9pPr>
          </a:lstStyle>
          <a:p>
            <a:endParaRPr/>
          </a:p>
        </p:txBody>
      </p:sp>
      <p:sp>
        <p:nvSpPr>
          <p:cNvPr id="68" name="Google Shape;68;p14"/>
          <p:cNvSpPr txBox="1">
            <a:spLocks noGrp="1"/>
          </p:cNvSpPr>
          <p:nvPr>
            <p:ph type="body" idx="1"/>
          </p:nvPr>
        </p:nvSpPr>
        <p:spPr>
          <a:xfrm>
            <a:off x="5715000" y="822960"/>
            <a:ext cx="5678400" cy="5184600"/>
          </a:xfrm>
          <a:prstGeom prst="rect">
            <a:avLst/>
          </a:prstGeom>
          <a:noFill/>
          <a:ln>
            <a:noFill/>
          </a:ln>
        </p:spPr>
        <p:txBody>
          <a:bodyPr spcFirstLastPara="1" wrap="square" lIns="45700" tIns="45700" rIns="45700" bIns="45700" anchor="t" anchorCtr="0"/>
          <a:lstStyle>
            <a:lvl1pPr marL="457200" marR="0" lvl="0" indent="-381000" algn="l" rtl="0">
              <a:lnSpc>
                <a:spcPct val="90000"/>
              </a:lnSpc>
              <a:spcBef>
                <a:spcPts val="1200"/>
              </a:spcBef>
              <a:spcAft>
                <a:spcPts val="0"/>
              </a:spcAft>
              <a:buClr>
                <a:schemeClr val="accent1"/>
              </a:buClr>
              <a:buSzPts val="2400"/>
              <a:buFont typeface="Questrial"/>
              <a:buChar char=" "/>
              <a:defRPr sz="2400" b="0" i="0" u="none" strike="noStrike" cap="none">
                <a:solidFill>
                  <a:schemeClr val="dk1"/>
                </a:solidFill>
                <a:latin typeface="Questrial"/>
                <a:ea typeface="Questrial"/>
                <a:cs typeface="Questrial"/>
                <a:sym typeface="Questrial"/>
              </a:defRPr>
            </a:lvl1pPr>
            <a:lvl2pPr marL="914400" marR="0" lvl="1" indent="-355600" algn="l" rtl="0">
              <a:lnSpc>
                <a:spcPct val="90000"/>
              </a:lnSpc>
              <a:spcBef>
                <a:spcPts val="200"/>
              </a:spcBef>
              <a:spcAft>
                <a:spcPts val="0"/>
              </a:spcAft>
              <a:buClr>
                <a:schemeClr val="accent1"/>
              </a:buClr>
              <a:buSzPts val="2000"/>
              <a:buFont typeface="Noto Sans Symbols"/>
              <a:buChar char="•"/>
              <a:defRPr sz="2000" b="0" i="0" u="none" strike="noStrike" cap="none">
                <a:solidFill>
                  <a:schemeClr val="dk1"/>
                </a:solidFill>
                <a:latin typeface="Questrial"/>
                <a:ea typeface="Questrial"/>
                <a:cs typeface="Questrial"/>
                <a:sym typeface="Questrial"/>
              </a:defRPr>
            </a:lvl2pPr>
            <a:lvl3pPr marL="1371600" marR="0" lvl="2"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4pPr>
            <a:lvl5pPr marL="2286000" marR="0" lvl="4"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5pPr>
            <a:lvl6pPr marL="2743200" marR="0" lvl="5"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6pPr>
            <a:lvl7pPr marL="3200400" marR="0" lvl="6"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7pPr>
            <a:lvl8pPr marL="3657600" marR="0" lvl="7"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8pPr>
            <a:lvl9pPr marL="4114800" marR="0" lvl="8" indent="-330200" algn="l" rtl="0">
              <a:lnSpc>
                <a:spcPct val="90000"/>
              </a:lnSpc>
              <a:spcBef>
                <a:spcPts val="400"/>
              </a:spcBef>
              <a:spcAft>
                <a:spcPts val="40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9pPr>
          </a:lstStyle>
          <a:p>
            <a:endParaRPr/>
          </a:p>
        </p:txBody>
      </p:sp>
      <p:sp>
        <p:nvSpPr>
          <p:cNvPr id="69" name="Google Shape;69;p14"/>
          <p:cNvSpPr txBox="1">
            <a:spLocks noGrp="1"/>
          </p:cNvSpPr>
          <p:nvPr>
            <p:ph type="body" idx="2"/>
          </p:nvPr>
        </p:nvSpPr>
        <p:spPr>
          <a:xfrm>
            <a:off x="1024128" y="2257506"/>
            <a:ext cx="4389000" cy="3762300"/>
          </a:xfrm>
          <a:prstGeom prst="rect">
            <a:avLst/>
          </a:prstGeom>
          <a:noFill/>
          <a:ln>
            <a:noFill/>
          </a:ln>
        </p:spPr>
        <p:txBody>
          <a:bodyPr spcFirstLastPara="1" wrap="square" lIns="91425" tIns="45700" rIns="91425" bIns="45700" anchor="t" anchorCtr="0"/>
          <a:lstStyle>
            <a:lvl1pPr marL="457200" marR="0" lvl="0" indent="-228600" algn="l" rtl="0">
              <a:lnSpc>
                <a:spcPct val="108000"/>
              </a:lnSpc>
              <a:spcBef>
                <a:spcPts val="600"/>
              </a:spcBef>
              <a:spcAft>
                <a:spcPts val="0"/>
              </a:spcAft>
              <a:buClr>
                <a:schemeClr val="accent1"/>
              </a:buClr>
              <a:buSzPts val="1600"/>
              <a:buFont typeface="Quest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a:p>
        </p:txBody>
      </p:sp>
      <p:sp>
        <p:nvSpPr>
          <p:cNvPr id="70" name="Google Shape;70;p14"/>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1" name="Google Shape;71;p14"/>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2" name="Google Shape;72;p14"/>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496667"/>
            <a:ext cx="11360700" cy="978000"/>
          </a:xfrm>
          <a:prstGeom prst="rect">
            <a:avLst/>
          </a:prstGeom>
          <a:noFill/>
          <a:ln>
            <a:noFill/>
          </a:ln>
        </p:spPr>
        <p:txBody>
          <a:bodyPr spcFirstLastPara="1" wrap="square" lIns="121900" tIns="121900" rIns="121900" bIns="121900" anchor="b" anchorCtr="0"/>
          <a:lstStyle>
            <a:lvl1pPr lv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1pPr>
            <a:lvl2pPr lvl="1">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958433"/>
            <a:ext cx="11360700" cy="4133100"/>
          </a:xfrm>
          <a:prstGeom prst="rect">
            <a:avLst/>
          </a:prstGeom>
          <a:noFill/>
          <a:ln>
            <a:noFill/>
          </a:ln>
        </p:spPr>
        <p:txBody>
          <a:bodyPr spcFirstLastPara="1" wrap="square" lIns="121900" tIns="121900" rIns="121900" bIns="121900" anchor="t" anchorCtr="0"/>
          <a:lstStyle>
            <a:lvl1pPr marL="457200" lvl="0" indent="-38100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marL="914400" lvl="1"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marL="1371600" lvl="2"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marL="1828800" lvl="3"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marL="2286000" lvl="4"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marL="2743200" lvl="5"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marL="3200400" lvl="6"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marL="3657600" lvl="7"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marL="4114800" lvl="8" indent="-349250">
              <a:lnSpc>
                <a:spcPct val="115000"/>
              </a:lnSpc>
              <a:spcBef>
                <a:spcPts val="2100"/>
              </a:spcBef>
              <a:spcAft>
                <a:spcPts val="210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Source Code Pro"/>
                <a:ea typeface="Source Code Pro"/>
                <a:cs typeface="Source Code Pro"/>
                <a:sym typeface="Source Code Pro"/>
              </a:defRPr>
            </a:lvl1pPr>
            <a:lvl2pPr lvl="1" algn="r">
              <a:buNone/>
              <a:defRPr sz="1300">
                <a:solidFill>
                  <a:schemeClr val="dk2"/>
                </a:solidFill>
                <a:latin typeface="Source Code Pro"/>
                <a:ea typeface="Source Code Pro"/>
                <a:cs typeface="Source Code Pro"/>
                <a:sym typeface="Source Code Pro"/>
              </a:defRPr>
            </a:lvl2pPr>
            <a:lvl3pPr lvl="2" algn="r">
              <a:buNone/>
              <a:defRPr sz="1300">
                <a:solidFill>
                  <a:schemeClr val="dk2"/>
                </a:solidFill>
                <a:latin typeface="Source Code Pro"/>
                <a:ea typeface="Source Code Pro"/>
                <a:cs typeface="Source Code Pro"/>
                <a:sym typeface="Source Code Pro"/>
              </a:defRPr>
            </a:lvl3pPr>
            <a:lvl4pPr lvl="3" algn="r">
              <a:buNone/>
              <a:defRPr sz="1300">
                <a:solidFill>
                  <a:schemeClr val="dk2"/>
                </a:solidFill>
                <a:latin typeface="Source Code Pro"/>
                <a:ea typeface="Source Code Pro"/>
                <a:cs typeface="Source Code Pro"/>
                <a:sym typeface="Source Code Pro"/>
              </a:defRPr>
            </a:lvl4pPr>
            <a:lvl5pPr lvl="4" algn="r">
              <a:buNone/>
              <a:defRPr sz="1300">
                <a:solidFill>
                  <a:schemeClr val="dk2"/>
                </a:solidFill>
                <a:latin typeface="Source Code Pro"/>
                <a:ea typeface="Source Code Pro"/>
                <a:cs typeface="Source Code Pro"/>
                <a:sym typeface="Source Code Pro"/>
              </a:defRPr>
            </a:lvl5pPr>
            <a:lvl6pPr lvl="5" algn="r">
              <a:buNone/>
              <a:defRPr sz="1300">
                <a:solidFill>
                  <a:schemeClr val="dk2"/>
                </a:solidFill>
                <a:latin typeface="Source Code Pro"/>
                <a:ea typeface="Source Code Pro"/>
                <a:cs typeface="Source Code Pro"/>
                <a:sym typeface="Source Code Pro"/>
              </a:defRPr>
            </a:lvl6pPr>
            <a:lvl7pPr lvl="6" algn="r">
              <a:buNone/>
              <a:defRPr sz="1300">
                <a:solidFill>
                  <a:schemeClr val="dk2"/>
                </a:solidFill>
                <a:latin typeface="Source Code Pro"/>
                <a:ea typeface="Source Code Pro"/>
                <a:cs typeface="Source Code Pro"/>
                <a:sym typeface="Source Code Pro"/>
              </a:defRPr>
            </a:lvl7pPr>
            <a:lvl8pPr lvl="7" algn="r">
              <a:buNone/>
              <a:defRPr sz="1300">
                <a:solidFill>
                  <a:schemeClr val="dk2"/>
                </a:solidFill>
                <a:latin typeface="Source Code Pro"/>
                <a:ea typeface="Source Code Pro"/>
                <a:cs typeface="Source Code Pro"/>
                <a:sym typeface="Source Code Pro"/>
              </a:defRPr>
            </a:lvl8pPr>
            <a:lvl9pPr lvl="8" algn="r">
              <a:buNone/>
              <a:defRPr sz="13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6" r:id="rId5"/>
    <p:sldLayoutId id="2147483657" r:id="rId6"/>
    <p:sldLayoutId id="2147483658" r:id="rId7"/>
    <p:sldLayoutId id="2147483659" r:id="rId8"/>
    <p:sldLayoutId id="2147483660"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ctrTitle"/>
          </p:nvPr>
        </p:nvSpPr>
        <p:spPr>
          <a:xfrm>
            <a:off x="105627" y="5394900"/>
            <a:ext cx="7543253" cy="14631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0000"/>
              </a:buClr>
              <a:buSzPts val="4800"/>
              <a:buFont typeface="Questrial"/>
              <a:buNone/>
            </a:pPr>
            <a:r>
              <a:rPr lang="es-CL" sz="4800" dirty="0" smtClean="0">
                <a:solidFill>
                  <a:schemeClr val="accent2"/>
                </a:solidFill>
              </a:rPr>
              <a:t>Historia de un perro llamado Leal </a:t>
            </a:r>
            <a:br>
              <a:rPr lang="es-CL" sz="4800" dirty="0" smtClean="0">
                <a:solidFill>
                  <a:schemeClr val="accent2"/>
                </a:solidFill>
              </a:rPr>
            </a:br>
            <a:r>
              <a:rPr lang="es-CL" sz="4800" dirty="0" smtClean="0">
                <a:solidFill>
                  <a:srgbClr val="FF0000"/>
                </a:solidFill>
              </a:rPr>
              <a:t>Luis Sepúlveda </a:t>
            </a:r>
            <a:r>
              <a:rPr lang="es-CL" sz="4800" dirty="0" smtClean="0">
                <a:solidFill>
                  <a:schemeClr val="accent2"/>
                </a:solidFill>
              </a:rPr>
              <a:t/>
            </a:r>
            <a:br>
              <a:rPr lang="es-CL" sz="4800" dirty="0" smtClean="0">
                <a:solidFill>
                  <a:schemeClr val="accent2"/>
                </a:solidFill>
              </a:rPr>
            </a:br>
            <a:endParaRPr sz="4800" dirty="0">
              <a:solidFill>
                <a:srgbClr val="FF0000"/>
              </a:solidFill>
            </a:endParaRPr>
          </a:p>
          <a:p>
            <a:pPr marL="0" marR="0" lvl="0" indent="0" algn="ctr" rtl="0">
              <a:lnSpc>
                <a:spcPct val="80000"/>
              </a:lnSpc>
              <a:spcBef>
                <a:spcPts val="0"/>
              </a:spcBef>
              <a:spcAft>
                <a:spcPts val="0"/>
              </a:spcAft>
              <a:buClr>
                <a:srgbClr val="FF0000"/>
              </a:buClr>
              <a:buSzPts val="4800"/>
              <a:buFont typeface="Questrial"/>
              <a:buNone/>
            </a:pPr>
            <a:endParaRPr sz="3600" dirty="0">
              <a:solidFill>
                <a:srgbClr val="366092"/>
              </a:solidFill>
            </a:endParaRPr>
          </a:p>
        </p:txBody>
      </p:sp>
      <p:sp>
        <p:nvSpPr>
          <p:cNvPr id="153" name="Google Shape;153;p27"/>
          <p:cNvSpPr txBox="1">
            <a:spLocks noGrp="1"/>
          </p:cNvSpPr>
          <p:nvPr>
            <p:ph type="subTitle" idx="1"/>
          </p:nvPr>
        </p:nvSpPr>
        <p:spPr>
          <a:xfrm>
            <a:off x="7645300" y="4904850"/>
            <a:ext cx="4546800" cy="1812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accent1"/>
              </a:buClr>
              <a:buSzPts val="1665"/>
              <a:buFont typeface="Questrial"/>
              <a:buNone/>
            </a:pPr>
            <a:endParaRPr sz="2000" b="1" dirty="0">
              <a:solidFill>
                <a:srgbClr val="FF0000"/>
              </a:solidFill>
              <a:latin typeface="Questrial"/>
              <a:ea typeface="Questrial"/>
              <a:cs typeface="Questrial"/>
              <a:sym typeface="Questrial"/>
            </a:endParaRPr>
          </a:p>
          <a:p>
            <a:pPr marL="0" marR="0" lvl="0" indent="0" algn="ctr" rtl="0">
              <a:lnSpc>
                <a:spcPct val="80000"/>
              </a:lnSpc>
              <a:spcBef>
                <a:spcPts val="0"/>
              </a:spcBef>
              <a:spcAft>
                <a:spcPts val="0"/>
              </a:spcAft>
              <a:buClr>
                <a:schemeClr val="accent1"/>
              </a:buClr>
              <a:buSzPts val="1665"/>
              <a:buFont typeface="Questrial"/>
              <a:buNone/>
            </a:pPr>
            <a:endParaRPr sz="2000" b="1" dirty="0">
              <a:solidFill>
                <a:srgbClr val="FF0000"/>
              </a:solidFill>
              <a:latin typeface="Questrial"/>
              <a:ea typeface="Questrial"/>
              <a:cs typeface="Questrial"/>
              <a:sym typeface="Questrial"/>
            </a:endParaRPr>
          </a:p>
          <a:p>
            <a:pPr marL="0" marR="0" lvl="0" indent="0" algn="ctr" rtl="0">
              <a:lnSpc>
                <a:spcPct val="80000"/>
              </a:lnSpc>
              <a:spcBef>
                <a:spcPts val="0"/>
              </a:spcBef>
              <a:spcAft>
                <a:spcPts val="0"/>
              </a:spcAft>
              <a:buClr>
                <a:schemeClr val="accent1"/>
              </a:buClr>
              <a:buSzPts val="1665"/>
              <a:buFont typeface="Questrial"/>
              <a:buNone/>
            </a:pPr>
            <a:r>
              <a:rPr lang="es-CL" sz="2400" b="1" i="0" u="none" strike="noStrike" cap="none" dirty="0" smtClean="0">
                <a:solidFill>
                  <a:srgbClr val="FF0000"/>
                </a:solidFill>
                <a:latin typeface="Questrial"/>
                <a:ea typeface="Questrial"/>
                <a:cs typeface="Questrial"/>
                <a:sym typeface="Questrial"/>
              </a:rPr>
              <a:t>OBJETIVO</a:t>
            </a:r>
            <a:r>
              <a:rPr lang="es-CL" sz="2400" b="1" dirty="0" smtClean="0">
                <a:solidFill>
                  <a:srgbClr val="FF0000"/>
                </a:solidFill>
                <a:latin typeface="Questrial"/>
                <a:ea typeface="Questrial"/>
                <a:cs typeface="Questrial"/>
                <a:sym typeface="Questrial"/>
              </a:rPr>
              <a:t> </a:t>
            </a:r>
            <a:r>
              <a:rPr lang="es-CL" sz="2400" b="1" i="0" u="none" strike="noStrike" cap="none" dirty="0">
                <a:solidFill>
                  <a:srgbClr val="FF0000"/>
                </a:solidFill>
                <a:latin typeface="Questrial"/>
                <a:ea typeface="Questrial"/>
                <a:cs typeface="Questrial"/>
                <a:sym typeface="Questrial"/>
              </a:rPr>
              <a:t>DE LA CLASE: </a:t>
            </a:r>
            <a:r>
              <a:rPr lang="es-CL" sz="2400" b="1" i="0" u="none" strike="noStrike" cap="none" dirty="0" smtClean="0">
                <a:solidFill>
                  <a:srgbClr val="FF0000"/>
                </a:solidFill>
                <a:latin typeface="Questrial"/>
                <a:ea typeface="Questrial"/>
                <a:cs typeface="Questrial"/>
                <a:sym typeface="Questrial"/>
              </a:rPr>
              <a:t>Leer comprensivamente y tomar apuntes de “Historia de un perro llamado Leal”</a:t>
            </a:r>
            <a:endParaRPr sz="2400" b="1" i="0" u="none" strike="noStrike" cap="none" dirty="0">
              <a:solidFill>
                <a:srgbClr val="FF0000"/>
              </a:solidFill>
              <a:latin typeface="Questrial"/>
              <a:ea typeface="Questrial"/>
              <a:cs typeface="Questrial"/>
              <a:sym typeface="Questrial"/>
            </a:endParaRPr>
          </a:p>
          <a:p>
            <a:pPr marL="0" marR="0" lvl="0" indent="0" algn="just" rtl="0">
              <a:lnSpc>
                <a:spcPct val="80000"/>
              </a:lnSpc>
              <a:spcBef>
                <a:spcPts val="0"/>
              </a:spcBef>
              <a:spcAft>
                <a:spcPts val="0"/>
              </a:spcAft>
              <a:buClr>
                <a:schemeClr val="accent1"/>
              </a:buClr>
              <a:buSzPts val="1665"/>
              <a:buFont typeface="Questrial"/>
              <a:buNone/>
            </a:pPr>
            <a:endParaRPr sz="2000" b="1" dirty="0">
              <a:solidFill>
                <a:srgbClr val="FF0000"/>
              </a:solidFill>
              <a:latin typeface="Questrial"/>
              <a:ea typeface="Questrial"/>
              <a:cs typeface="Questrial"/>
              <a:sym typeface="Questrial"/>
            </a:endParaRPr>
          </a:p>
          <a:p>
            <a:pPr marL="0" marR="0" lvl="0" indent="0" algn="just" rtl="0">
              <a:lnSpc>
                <a:spcPct val="80000"/>
              </a:lnSpc>
              <a:spcBef>
                <a:spcPts val="0"/>
              </a:spcBef>
              <a:spcAft>
                <a:spcPts val="0"/>
              </a:spcAft>
              <a:buClr>
                <a:schemeClr val="accent1"/>
              </a:buClr>
              <a:buSzPts val="1665"/>
              <a:buFont typeface="Questrial"/>
              <a:buNone/>
            </a:pPr>
            <a:endParaRPr sz="2000" b="1" dirty="0">
              <a:solidFill>
                <a:srgbClr val="FF0000"/>
              </a:solidFill>
              <a:latin typeface="Questrial"/>
              <a:ea typeface="Questrial"/>
              <a:cs typeface="Questrial"/>
              <a:sym typeface="Questrial"/>
            </a:endParaRPr>
          </a:p>
          <a:p>
            <a:pPr marL="0" marR="0" lvl="0" indent="0" algn="l" rtl="0">
              <a:lnSpc>
                <a:spcPct val="80000"/>
              </a:lnSpc>
              <a:spcBef>
                <a:spcPts val="0"/>
              </a:spcBef>
              <a:spcAft>
                <a:spcPts val="0"/>
              </a:spcAft>
              <a:buClr>
                <a:schemeClr val="accent1"/>
              </a:buClr>
              <a:buSzPts val="1665"/>
              <a:buFont typeface="Questrial"/>
              <a:buNone/>
            </a:pPr>
            <a:endParaRPr sz="1665" dirty="0"/>
          </a:p>
          <a:p>
            <a:pPr marL="0" marR="0" lvl="0" indent="0" algn="l" rtl="0">
              <a:lnSpc>
                <a:spcPct val="80000"/>
              </a:lnSpc>
              <a:spcBef>
                <a:spcPts val="0"/>
              </a:spcBef>
              <a:spcAft>
                <a:spcPts val="0"/>
              </a:spcAft>
              <a:buClr>
                <a:schemeClr val="accent1"/>
              </a:buClr>
              <a:buSzPts val="1665"/>
              <a:buFont typeface="Questrial"/>
              <a:buNone/>
            </a:pPr>
            <a:endParaRPr sz="1665" dirty="0"/>
          </a:p>
        </p:txBody>
      </p:sp>
      <p:sp>
        <p:nvSpPr>
          <p:cNvPr id="154" name="Google Shape;154;p27" descr="Resultado de imagen para texture pn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estrial"/>
              <a:ea typeface="Questrial"/>
              <a:cs typeface="Questrial"/>
              <a:sym typeface="Questrial"/>
            </a:endParaRPr>
          </a:p>
        </p:txBody>
      </p:sp>
      <p:sp>
        <p:nvSpPr>
          <p:cNvPr id="155" name="Google Shape;155;p27" descr="Resultado de imagen para texture png"/>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estrial"/>
              <a:ea typeface="Questrial"/>
              <a:cs typeface="Questrial"/>
              <a:sym typeface="Questrial"/>
            </a:endParaRPr>
          </a:p>
        </p:txBody>
      </p:sp>
      <p:sp>
        <p:nvSpPr>
          <p:cNvPr id="156" name="Google Shape;156;p27" descr="Resultado de imagen para texture png"/>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estrial"/>
              <a:ea typeface="Questrial"/>
              <a:cs typeface="Questrial"/>
              <a:sym typeface="Questrial"/>
            </a:endParaRPr>
          </a:p>
        </p:txBody>
      </p:sp>
      <p:pic>
        <p:nvPicPr>
          <p:cNvPr id="1026" name="Picture 2" descr="Resultado de imagen para historia de un perro llamado leal"/>
          <p:cNvPicPr>
            <a:picLocks noChangeAspect="1" noChangeArrowheads="1"/>
          </p:cNvPicPr>
          <p:nvPr/>
        </p:nvPicPr>
        <p:blipFill rotWithShape="1">
          <a:blip r:embed="rId3">
            <a:extLst>
              <a:ext uri="{28A0092B-C50C-407E-A947-70E740481C1C}">
                <a14:useLocalDpi xmlns:a14="http://schemas.microsoft.com/office/drawing/2010/main" val="0"/>
              </a:ext>
            </a:extLst>
          </a:blip>
          <a:srcRect l="3102" t="5781" b="9082"/>
          <a:stretch/>
        </p:blipFill>
        <p:spPr bwMode="auto">
          <a:xfrm>
            <a:off x="-1" y="7937"/>
            <a:ext cx="5454869" cy="4606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luis sepulve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461" y="0"/>
            <a:ext cx="5880539" cy="465254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454867" y="-30569"/>
            <a:ext cx="856593" cy="464460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CL"/>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174" t="8513" r="55738" b="17457"/>
          <a:stretch/>
        </p:blipFill>
        <p:spPr bwMode="auto">
          <a:xfrm rot="21447661">
            <a:off x="780619" y="208751"/>
            <a:ext cx="4806032" cy="627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4348" r="18829" b="12076"/>
          <a:stretch/>
        </p:blipFill>
        <p:spPr bwMode="auto">
          <a:xfrm>
            <a:off x="6627495" y="312282"/>
            <a:ext cx="4055746" cy="611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408971" y="1691639"/>
            <a:ext cx="5436322" cy="25088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2000" dirty="0" smtClean="0"/>
              <a:t>3. ¿Para qué utilizan al perro los hombres?</a:t>
            </a:r>
          </a:p>
          <a:p>
            <a:pPr algn="ctr"/>
            <a:r>
              <a:rPr lang="es-CL" sz="2000" dirty="0" smtClean="0"/>
              <a:t>4.¿Qué huele para el perro a leña seca, harina y manzana?</a:t>
            </a:r>
          </a:p>
          <a:p>
            <a:pPr algn="ctr"/>
            <a:r>
              <a:rPr lang="es-CL" sz="2000" dirty="0" smtClean="0"/>
              <a:t>5.¿Quién enseñó al perro que se debe pedir leña al bosque?</a:t>
            </a:r>
          </a:p>
          <a:p>
            <a:pPr algn="ctr"/>
            <a:r>
              <a:rPr lang="es-CL" sz="2000" dirty="0" smtClean="0"/>
              <a:t>6. ¿Cómo crees que se siente el perro?</a:t>
            </a:r>
          </a:p>
        </p:txBody>
      </p:sp>
    </p:spTree>
    <p:extLst>
      <p:ext uri="{BB962C8B-B14F-4D97-AF65-F5344CB8AC3E}">
        <p14:creationId xmlns:p14="http://schemas.microsoft.com/office/powerpoint/2010/main" val="37006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CL"/>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30" t="13541" r="21054" b="11667"/>
          <a:stretch/>
        </p:blipFill>
        <p:spPr bwMode="auto">
          <a:xfrm>
            <a:off x="624840" y="350519"/>
            <a:ext cx="10927080" cy="604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Resultado de imagen para fogata blanco y neg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457" y="2484120"/>
            <a:ext cx="5306072" cy="336804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408971" y="1691639"/>
            <a:ext cx="5436322" cy="25088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2000" dirty="0" smtClean="0"/>
              <a:t>7. ¿De qué tienen miedo los hombres, según el perro?</a:t>
            </a:r>
          </a:p>
          <a:p>
            <a:pPr algn="ctr"/>
            <a:r>
              <a:rPr lang="es-CL" sz="2000" dirty="0" smtClean="0"/>
              <a:t>8. ¿Cómo tratan los hombres al perro?</a:t>
            </a:r>
          </a:p>
          <a:p>
            <a:pPr algn="ctr"/>
            <a:r>
              <a:rPr lang="es-CL" sz="2000" dirty="0" smtClean="0"/>
              <a:t>9. ¿Qué crees que perdió el perro?</a:t>
            </a:r>
          </a:p>
          <a:p>
            <a:pPr algn="ctr"/>
            <a:endParaRPr lang="es-CL" sz="2000" dirty="0" smtClean="0"/>
          </a:p>
        </p:txBody>
      </p:sp>
    </p:spTree>
    <p:extLst>
      <p:ext uri="{BB962C8B-B14F-4D97-AF65-F5344CB8AC3E}">
        <p14:creationId xmlns:p14="http://schemas.microsoft.com/office/powerpoint/2010/main" val="225710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Responde las preguntas en tu cuaderno de lenguaje</a:t>
            </a:r>
            <a:endParaRPr lang="es-CL" dirty="0"/>
          </a:p>
        </p:txBody>
      </p:sp>
      <p:sp>
        <p:nvSpPr>
          <p:cNvPr id="3" name="2 Subtítulo"/>
          <p:cNvSpPr>
            <a:spLocks noGrp="1"/>
          </p:cNvSpPr>
          <p:nvPr>
            <p:ph type="subTitle" idx="1"/>
          </p:nvPr>
        </p:nvSpPr>
        <p:spPr/>
        <p:txBody>
          <a:bodyPr/>
          <a:lstStyle/>
          <a:p>
            <a:r>
              <a:rPr lang="es-CL" dirty="0" smtClean="0"/>
              <a:t>Estas serán revisadas en clases.</a:t>
            </a:r>
            <a:endParaRPr lang="es-CL" dirty="0"/>
          </a:p>
        </p:txBody>
      </p:sp>
    </p:spTree>
    <p:extLst>
      <p:ext uri="{BB962C8B-B14F-4D97-AF65-F5344CB8AC3E}">
        <p14:creationId xmlns:p14="http://schemas.microsoft.com/office/powerpoint/2010/main" val="1745094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Solucionario</a:t>
            </a:r>
            <a:endParaRPr lang="es-CL" dirty="0"/>
          </a:p>
        </p:txBody>
      </p:sp>
      <p:sp>
        <p:nvSpPr>
          <p:cNvPr id="3" name="2 Subtítulo"/>
          <p:cNvSpPr>
            <a:spLocks noGrp="1"/>
          </p:cNvSpPr>
          <p:nvPr>
            <p:ph type="subTitle" idx="1"/>
          </p:nvPr>
        </p:nvSpPr>
        <p:spPr/>
        <p:txBody>
          <a:bodyPr/>
          <a:lstStyle/>
          <a:p>
            <a:r>
              <a:rPr lang="es-CL" dirty="0" smtClean="0"/>
              <a:t>¡Revisa tus respuestas!</a:t>
            </a:r>
            <a:endParaRPr lang="es-CL" dirty="0"/>
          </a:p>
        </p:txBody>
      </p:sp>
    </p:spTree>
    <p:extLst>
      <p:ext uri="{BB962C8B-B14F-4D97-AF65-F5344CB8AC3E}">
        <p14:creationId xmlns:p14="http://schemas.microsoft.com/office/powerpoint/2010/main" val="1775535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solidFill>
                  <a:srgbClr val="0070C0"/>
                </a:solidFill>
              </a:rPr>
              <a:t>Leamos juntos </a:t>
            </a:r>
            <a:r>
              <a:rPr lang="es-CL" dirty="0" smtClean="0">
                <a:solidFill>
                  <a:srgbClr val="FF0000"/>
                </a:solidFill>
              </a:rPr>
              <a:t>“Historia de un perro llamado Leal”</a:t>
            </a:r>
            <a:endParaRPr lang="es-CL" dirty="0">
              <a:solidFill>
                <a:srgbClr val="FF0000"/>
              </a:solidFill>
            </a:endParaRPr>
          </a:p>
        </p:txBody>
      </p:sp>
      <p:sp>
        <p:nvSpPr>
          <p:cNvPr id="3" name="2 Marcador de texto"/>
          <p:cNvSpPr>
            <a:spLocks noGrp="1"/>
          </p:cNvSpPr>
          <p:nvPr>
            <p:ph type="body" idx="1"/>
          </p:nvPr>
        </p:nvSpPr>
        <p:spPr>
          <a:xfrm>
            <a:off x="430840" y="1790793"/>
            <a:ext cx="11360700" cy="4133100"/>
          </a:xfrm>
        </p:spPr>
        <p:txBody>
          <a:bodyPr/>
          <a:lstStyle/>
          <a:p>
            <a:pPr marL="76200" indent="0">
              <a:buNone/>
            </a:pPr>
            <a:r>
              <a:rPr lang="es-CL" i="1" dirty="0" err="1" smtClean="0"/>
              <a:t>Kiñé</a:t>
            </a:r>
            <a:r>
              <a:rPr lang="es-CL" dirty="0" smtClean="0"/>
              <a:t> (Uno)</a:t>
            </a:r>
          </a:p>
          <a:p>
            <a:pPr marL="76200" indent="0">
              <a:buNone/>
            </a:pPr>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861" t="23490" r="20876" b="25261"/>
          <a:stretch/>
        </p:blipFill>
        <p:spPr bwMode="auto">
          <a:xfrm rot="164303">
            <a:off x="2965418" y="1793028"/>
            <a:ext cx="4505853" cy="476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Resultado de imagen para perro pastor aleman dibu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885" y="1688111"/>
            <a:ext cx="4857115" cy="485711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199371" y="2967335"/>
            <a:ext cx="813043" cy="1446550"/>
          </a:xfrm>
          <a:prstGeom prst="rect">
            <a:avLst/>
          </a:prstGeom>
          <a:noFill/>
        </p:spPr>
        <p:txBody>
          <a:bodyPr wrap="none" lIns="91440" tIns="45720" rIns="91440" bIns="45720">
            <a:spAutoFit/>
          </a:bodyPr>
          <a:lstStyle/>
          <a:p>
            <a:pPr algn="ctr"/>
            <a:r>
              <a:rPr lang="es-ES" sz="8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s-ES" sz="8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4 Rectángulo"/>
          <p:cNvSpPr/>
          <p:nvPr/>
        </p:nvSpPr>
        <p:spPr>
          <a:xfrm>
            <a:off x="5083091" y="2727960"/>
            <a:ext cx="5436322" cy="25088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lgn="ctr">
              <a:buAutoNum type="arabicPeriod"/>
            </a:pPr>
            <a:r>
              <a:rPr lang="es-CL" sz="2000" dirty="0" smtClean="0"/>
              <a:t>Se utilizan palabras como “</a:t>
            </a:r>
            <a:r>
              <a:rPr lang="es-CL" sz="2000" dirty="0" err="1" smtClean="0"/>
              <a:t>Kiñé</a:t>
            </a:r>
            <a:r>
              <a:rPr lang="es-CL" sz="2000" dirty="0" smtClean="0"/>
              <a:t>”, “</a:t>
            </a:r>
            <a:r>
              <a:rPr lang="es-CL" sz="2000" dirty="0" err="1" smtClean="0"/>
              <a:t>Waren</a:t>
            </a:r>
            <a:r>
              <a:rPr lang="es-CL" sz="2000" dirty="0" smtClean="0"/>
              <a:t>” y “</a:t>
            </a:r>
            <a:r>
              <a:rPr lang="es-CL" sz="2000" dirty="0" err="1" smtClean="0"/>
              <a:t>Wigña</a:t>
            </a:r>
            <a:r>
              <a:rPr lang="es-CL" sz="2000" dirty="0" smtClean="0"/>
              <a:t>” porque provienen del Mapudungun, idioma de los mapuches, personas con las que vivió Leal antes de ser utilizado para cazar. </a:t>
            </a:r>
            <a:endParaRPr lang="es-CL" sz="2000" dirty="0" smtClean="0"/>
          </a:p>
          <a:p>
            <a:pPr marL="457200" indent="-457200" algn="ctr">
              <a:buAutoNum type="arabicPeriod"/>
            </a:pPr>
            <a:r>
              <a:rPr lang="es-CL" sz="2000" dirty="0" smtClean="0"/>
              <a:t>Significa “persona que escapa o huye de un lugar sin ser visto”, un fugitivo NO es siempre un criminal.</a:t>
            </a:r>
            <a:endParaRPr lang="es-CL" sz="2000" dirty="0" smtClean="0"/>
          </a:p>
        </p:txBody>
      </p:sp>
      <p:cxnSp>
        <p:nvCxnSpPr>
          <p:cNvPr id="7" name="6 Conector recto"/>
          <p:cNvCxnSpPr/>
          <p:nvPr/>
        </p:nvCxnSpPr>
        <p:spPr>
          <a:xfrm>
            <a:off x="5013960" y="6309360"/>
            <a:ext cx="731520" cy="0"/>
          </a:xfrm>
          <a:prstGeom prst="line">
            <a:avLst/>
          </a:prstGeom>
          <a:ln w="254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2067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CL"/>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174" t="8513" r="55738" b="17457"/>
          <a:stretch/>
        </p:blipFill>
        <p:spPr bwMode="auto">
          <a:xfrm rot="21447661">
            <a:off x="780619" y="208751"/>
            <a:ext cx="4806032" cy="627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4348" r="18829" b="12076"/>
          <a:stretch/>
        </p:blipFill>
        <p:spPr bwMode="auto">
          <a:xfrm>
            <a:off x="6627495" y="312282"/>
            <a:ext cx="4055746" cy="611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408971" y="594361"/>
            <a:ext cx="5436322" cy="36061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2000" dirty="0" smtClean="0"/>
              <a:t>3. </a:t>
            </a:r>
            <a:r>
              <a:rPr lang="es-CL" sz="2000" dirty="0" smtClean="0"/>
              <a:t>Los hombres utilizan a Leal para cazar un “indio”.</a:t>
            </a:r>
            <a:endParaRPr lang="es-CL" sz="2000" dirty="0" smtClean="0"/>
          </a:p>
          <a:p>
            <a:pPr algn="ctr"/>
            <a:r>
              <a:rPr lang="es-CL" sz="2000" dirty="0" smtClean="0"/>
              <a:t>4. Para Leal, aquel que huele a manzana, harina y leña seca es el fugitivo, el “indio” que los hombres quieren que cace. </a:t>
            </a:r>
          </a:p>
          <a:p>
            <a:pPr algn="ctr"/>
            <a:r>
              <a:rPr lang="es-CL" sz="2000" dirty="0" smtClean="0"/>
              <a:t>5.Quienes enseñaron a Leal que se debe pedir leña al bosque fueron los mapuches, gente con la que vivió antes. </a:t>
            </a:r>
          </a:p>
          <a:p>
            <a:pPr algn="ctr"/>
            <a:r>
              <a:rPr lang="es-CL" sz="2000" dirty="0" smtClean="0"/>
              <a:t>6</a:t>
            </a:r>
            <a:r>
              <a:rPr lang="es-CL" sz="2000" dirty="0" smtClean="0"/>
              <a:t>. </a:t>
            </a:r>
            <a:r>
              <a:rPr lang="es-CL" sz="2000" dirty="0" smtClean="0"/>
              <a:t>Leal parece sentirse solo, añora su antiguo hogar con los mapuches, ya que siempre los recuerda.</a:t>
            </a:r>
            <a:endParaRPr lang="es-CL" sz="2000" dirty="0" smtClean="0"/>
          </a:p>
        </p:txBody>
      </p:sp>
    </p:spTree>
    <p:extLst>
      <p:ext uri="{BB962C8B-B14F-4D97-AF65-F5344CB8AC3E}">
        <p14:creationId xmlns:p14="http://schemas.microsoft.com/office/powerpoint/2010/main" val="383614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CL"/>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30" t="13541" r="21054" b="11667"/>
          <a:stretch/>
        </p:blipFill>
        <p:spPr bwMode="auto">
          <a:xfrm>
            <a:off x="624840" y="350519"/>
            <a:ext cx="10927080" cy="604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Resultado de imagen para fogata blanco y neg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457" y="2484120"/>
            <a:ext cx="5306072" cy="336804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408971" y="1463041"/>
            <a:ext cx="5436322" cy="27374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2000" dirty="0" smtClean="0"/>
              <a:t>7. </a:t>
            </a:r>
            <a:r>
              <a:rPr lang="es-CL" sz="2000" dirty="0" smtClean="0"/>
              <a:t>Según Leal, los hombres le temen al bosque y todos sus ruidos naturales.</a:t>
            </a:r>
            <a:endParaRPr lang="es-CL" sz="2000" dirty="0" smtClean="0"/>
          </a:p>
          <a:p>
            <a:pPr algn="ctr"/>
            <a:r>
              <a:rPr lang="es-CL" sz="2000" dirty="0" smtClean="0"/>
              <a:t>8. </a:t>
            </a:r>
            <a:r>
              <a:rPr lang="es-CL" sz="2000" dirty="0" smtClean="0"/>
              <a:t>Lo tratan como una herramienta, ni siquiera le dan de comer o beber para que “cace  mejor”. </a:t>
            </a:r>
            <a:endParaRPr lang="es-CL" sz="2000" dirty="0" smtClean="0"/>
          </a:p>
          <a:p>
            <a:pPr algn="ctr"/>
            <a:r>
              <a:rPr lang="es-CL" sz="2000" dirty="0" smtClean="0"/>
              <a:t>9. </a:t>
            </a:r>
            <a:r>
              <a:rPr lang="es-CL" sz="2000" dirty="0" smtClean="0"/>
              <a:t>Leal extraña durante todo el capitulo a su familia, perdió su libertad y a aquellos que quería.</a:t>
            </a:r>
            <a:endParaRPr lang="es-CL" sz="2000" dirty="0" smtClean="0"/>
          </a:p>
          <a:p>
            <a:pPr algn="ctr"/>
            <a:endParaRPr lang="es-CL" sz="2000" dirty="0" smtClean="0"/>
          </a:p>
        </p:txBody>
      </p:sp>
    </p:spTree>
    <p:extLst>
      <p:ext uri="{BB962C8B-B14F-4D97-AF65-F5344CB8AC3E}">
        <p14:creationId xmlns:p14="http://schemas.microsoft.com/office/powerpoint/2010/main" val="300642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s-CL" i="1" dirty="0" smtClean="0"/>
              <a:t>¿Qué tienen estas películas en común?</a:t>
            </a:r>
            <a:endParaRPr i="1" dirty="0"/>
          </a:p>
        </p:txBody>
      </p:sp>
      <p:sp>
        <p:nvSpPr>
          <p:cNvPr id="2" name="1 Marcador de texto"/>
          <p:cNvSpPr>
            <a:spLocks noGrp="1"/>
          </p:cNvSpPr>
          <p:nvPr>
            <p:ph type="body" idx="1"/>
          </p:nvPr>
        </p:nvSpPr>
        <p:spPr/>
        <p:txBody>
          <a:bodyPr/>
          <a:lstStyle/>
          <a:p>
            <a:endParaRPr lang="es-CL"/>
          </a:p>
        </p:txBody>
      </p:sp>
      <p:pic>
        <p:nvPicPr>
          <p:cNvPr id="2050" name="Picture 2" descr="Resultado de imagen para hachiko pelic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447" y="1712920"/>
            <a:ext cx="3235050" cy="46941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la razon de estar conti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657" y="1659286"/>
            <a:ext cx="3170950" cy="47564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t>Historia de un perro llamado Leal</a:t>
            </a:r>
            <a:endParaRPr lang="es-CL" dirty="0"/>
          </a:p>
        </p:txBody>
      </p:sp>
      <p:sp>
        <p:nvSpPr>
          <p:cNvPr id="3" name="2 Marcador de texto"/>
          <p:cNvSpPr>
            <a:spLocks noGrp="1"/>
          </p:cNvSpPr>
          <p:nvPr>
            <p:ph type="body" idx="1"/>
          </p:nvPr>
        </p:nvSpPr>
        <p:spPr/>
        <p:txBody>
          <a:bodyPr/>
          <a:lstStyle/>
          <a:p>
            <a:pPr marL="533400" indent="-457200">
              <a:buAutoNum type="arabicPeriod"/>
            </a:pPr>
            <a:r>
              <a:rPr lang="es-CL" dirty="0" smtClean="0"/>
              <a:t>¿Tienes un perro? ¿Cómo es? ¿Cómo se comporta?</a:t>
            </a:r>
          </a:p>
          <a:p>
            <a:pPr marL="533400" indent="-457200">
              <a:buAutoNum type="arabicPeriod"/>
            </a:pPr>
            <a:r>
              <a:rPr lang="es-CL" dirty="0" smtClean="0"/>
              <a:t>¿Cómo crees que se sentiría un perro que se separa de su dueño? </a:t>
            </a:r>
            <a:endParaRPr lang="es-CL" dirty="0"/>
          </a:p>
          <a:p>
            <a:pPr marL="533400" indent="-457200">
              <a:buAutoNum type="arabicPeriod"/>
            </a:pPr>
            <a:r>
              <a:rPr lang="es-CL" dirty="0" smtClean="0"/>
              <a:t>¿Qué valores asociamos con los perros? ¿Por qué?</a:t>
            </a:r>
          </a:p>
          <a:p>
            <a:pPr marL="533400" indent="-457200">
              <a:buAutoNum type="arabicPeriod"/>
            </a:pPr>
            <a:r>
              <a:rPr lang="es-CL" dirty="0" smtClean="0"/>
              <a:t>¿Cómo crees que perciben el mundo los perros? ¿Cómo interferirán sus sentidos al momento de experimentar el mundo?</a:t>
            </a:r>
            <a:endParaRPr lang="es-CL" dirty="0"/>
          </a:p>
          <a:p>
            <a:pPr marL="76200" indent="0">
              <a:buNone/>
            </a:pPr>
            <a:endParaRPr lang="es-CL" dirty="0"/>
          </a:p>
          <a:p>
            <a:pPr marL="533400" indent="-457200">
              <a:buAutoNum type="arabicPeriod"/>
            </a:pPr>
            <a:endParaRPr lang="es-CL" dirty="0" smtClean="0"/>
          </a:p>
          <a:p>
            <a:pPr marL="533400" indent="-457200">
              <a:buAutoNum type="arabicPeriod"/>
            </a:pPr>
            <a:endParaRPr lang="es-CL" sz="2000" dirty="0" smtClean="0"/>
          </a:p>
        </p:txBody>
      </p:sp>
    </p:spTree>
    <p:extLst>
      <p:ext uri="{BB962C8B-B14F-4D97-AF65-F5344CB8AC3E}">
        <p14:creationId xmlns:p14="http://schemas.microsoft.com/office/powerpoint/2010/main" val="2070850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
        <p:nvSpPr>
          <p:cNvPr id="3" name="Marcador de contenido 2"/>
          <p:cNvSpPr>
            <a:spLocks noGrp="1"/>
          </p:cNvSpPr>
          <p:nvPr>
            <p:ph idx="1"/>
          </p:nvPr>
        </p:nvSpPr>
        <p:spPr>
          <a:xfrm>
            <a:off x="1113183" y="1004047"/>
            <a:ext cx="9965634" cy="4333180"/>
          </a:xfrm>
        </p:spPr>
        <p:txBody>
          <a:bodyPr>
            <a:noAutofit/>
          </a:bodyPr>
          <a:lstStyle/>
          <a:p>
            <a:pPr marL="0" indent="0" algn="ctr">
              <a:buNone/>
            </a:pPr>
            <a:r>
              <a:rPr lang="es-CL" sz="4000" b="1" dirty="0" smtClean="0">
                <a:latin typeface="Bradley Hand ITC" panose="03070402050302030203" pitchFamily="66" charset="0"/>
              </a:rPr>
              <a:t>¿De qué se trata el libro?</a:t>
            </a:r>
          </a:p>
          <a:p>
            <a:pPr marL="0" indent="0" algn="just">
              <a:buNone/>
            </a:pPr>
            <a:endParaRPr lang="es-ES" sz="1600" dirty="0"/>
          </a:p>
        </p:txBody>
      </p:sp>
      <p:sp>
        <p:nvSpPr>
          <p:cNvPr id="4" name="3 Rectángulo"/>
          <p:cNvSpPr/>
          <p:nvPr/>
        </p:nvSpPr>
        <p:spPr>
          <a:xfrm>
            <a:off x="2330821" y="1942237"/>
            <a:ext cx="7530351" cy="3539430"/>
          </a:xfrm>
          <a:prstGeom prst="rect">
            <a:avLst/>
          </a:prstGeom>
        </p:spPr>
        <p:txBody>
          <a:bodyPr wrap="square">
            <a:spAutoFit/>
          </a:bodyPr>
          <a:lstStyle/>
          <a:p>
            <a:pPr algn="just"/>
            <a:r>
              <a:rPr lang="es-CL" sz="2800" dirty="0"/>
              <a:t>El protagonista es un perro, un pastor alemán que de cachorro vivía en la Araucanía, la tierra de los mapuches, el país de la Gente de la Tierra, al cuidado de un niño indígena, </a:t>
            </a:r>
            <a:r>
              <a:rPr lang="es-CL" sz="2800" dirty="0" err="1"/>
              <a:t>Aukamañ</a:t>
            </a:r>
            <a:r>
              <a:rPr lang="es-CL" sz="2800" dirty="0"/>
              <a:t>. La historia cuenta la amistad entre el perro y el niño. Esa relación se rompe cuando aparecen los hombres del norte, los </a:t>
            </a:r>
            <a:r>
              <a:rPr lang="es-CL" sz="2800" dirty="0" err="1"/>
              <a:t>wingkas</a:t>
            </a:r>
            <a:r>
              <a:rPr lang="es-CL" sz="2800" dirty="0"/>
              <a:t>,</a:t>
            </a:r>
          </a:p>
        </p:txBody>
      </p:sp>
      <p:pic>
        <p:nvPicPr>
          <p:cNvPr id="2052" name="Picture 4" descr="Resultado de imagen para araucaria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9354" y="2122486"/>
            <a:ext cx="1928987" cy="26130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pastor aleman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140" y="3711952"/>
            <a:ext cx="5248275" cy="31242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niño mapuch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98" y="5252205"/>
            <a:ext cx="2433519" cy="158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9153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
        <p:nvSpPr>
          <p:cNvPr id="3" name="Marcador de contenido 2"/>
          <p:cNvSpPr>
            <a:spLocks noGrp="1"/>
          </p:cNvSpPr>
          <p:nvPr>
            <p:ph idx="1"/>
          </p:nvPr>
        </p:nvSpPr>
        <p:spPr>
          <a:xfrm>
            <a:off x="1113183" y="1004047"/>
            <a:ext cx="9965634" cy="4333180"/>
          </a:xfrm>
        </p:spPr>
        <p:txBody>
          <a:bodyPr>
            <a:noAutofit/>
          </a:bodyPr>
          <a:lstStyle/>
          <a:p>
            <a:pPr marL="0" indent="0" algn="ctr">
              <a:buNone/>
            </a:pPr>
            <a:r>
              <a:rPr lang="es-CL" sz="4000" b="1" dirty="0" smtClean="0">
                <a:latin typeface="Bradley Hand ITC" panose="03070402050302030203" pitchFamily="66" charset="0"/>
              </a:rPr>
              <a:t>¿Quién es el autor?</a:t>
            </a:r>
          </a:p>
          <a:p>
            <a:pPr marL="0" indent="0" algn="just">
              <a:buNone/>
            </a:pPr>
            <a:endParaRPr lang="es-ES" sz="1600" dirty="0"/>
          </a:p>
        </p:txBody>
      </p:sp>
      <p:sp>
        <p:nvSpPr>
          <p:cNvPr id="4" name="3 Rectángulo"/>
          <p:cNvSpPr/>
          <p:nvPr/>
        </p:nvSpPr>
        <p:spPr>
          <a:xfrm>
            <a:off x="2330824" y="2066001"/>
            <a:ext cx="7530351" cy="1384995"/>
          </a:xfrm>
          <a:prstGeom prst="rect">
            <a:avLst/>
          </a:prstGeom>
        </p:spPr>
        <p:txBody>
          <a:bodyPr wrap="square">
            <a:spAutoFit/>
          </a:bodyPr>
          <a:lstStyle/>
          <a:p>
            <a:pPr algn="just"/>
            <a:r>
              <a:rPr lang="es-CL" sz="2800" dirty="0"/>
              <a:t>Luis Sepúlveda </a:t>
            </a:r>
            <a:r>
              <a:rPr lang="es-CL" sz="2800" dirty="0" err="1" smtClean="0"/>
              <a:t>Calfucura</a:t>
            </a:r>
            <a:r>
              <a:rPr lang="es-CL" sz="2800" dirty="0" smtClean="0"/>
              <a:t> es </a:t>
            </a:r>
            <a:r>
              <a:rPr lang="es-CL" sz="2800" dirty="0"/>
              <a:t>un escritor, periodista y cineasta chileno, autor de cuentos y </a:t>
            </a:r>
            <a:r>
              <a:rPr lang="es-CL" sz="2800" dirty="0" smtClean="0"/>
              <a:t>novelas.</a:t>
            </a:r>
            <a:endParaRPr lang="es-CL" sz="2800" dirty="0"/>
          </a:p>
        </p:txBody>
      </p:sp>
      <p:pic>
        <p:nvPicPr>
          <p:cNvPr id="1026" name="Picture 2" descr="Luis Sepúlve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735" y="3628072"/>
            <a:ext cx="2095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9234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texto"/>
          <p:cNvSpPr>
            <a:spLocks noGrp="1"/>
          </p:cNvSpPr>
          <p:nvPr>
            <p:ph type="body" idx="1"/>
          </p:nvPr>
        </p:nvSpPr>
        <p:spPr/>
        <p:txBody>
          <a:bodyPr/>
          <a:lstStyle/>
          <a:p>
            <a:endParaRPr lang="es-CL"/>
          </a:p>
        </p:txBody>
      </p:sp>
      <p:pic>
        <p:nvPicPr>
          <p:cNvPr id="3074" name="Picture 2" descr="Resultado de imagen para niño preocupado png"/>
          <p:cNvPicPr>
            <a:picLocks noChangeAspect="1" noChangeArrowheads="1"/>
          </p:cNvPicPr>
          <p:nvPr/>
        </p:nvPicPr>
        <p:blipFill rotWithShape="1">
          <a:blip r:embed="rId2">
            <a:extLst>
              <a:ext uri="{28A0092B-C50C-407E-A947-70E740481C1C}">
                <a14:useLocalDpi xmlns:a14="http://schemas.microsoft.com/office/drawing/2010/main" val="0"/>
              </a:ext>
            </a:extLst>
          </a:blip>
          <a:srcRect b="35396"/>
          <a:stretch/>
        </p:blipFill>
        <p:spPr bwMode="auto">
          <a:xfrm>
            <a:off x="4351283" y="0"/>
            <a:ext cx="784071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Llamada rectangular redondeada"/>
          <p:cNvSpPr/>
          <p:nvPr/>
        </p:nvSpPr>
        <p:spPr>
          <a:xfrm>
            <a:off x="0" y="0"/>
            <a:ext cx="5738648" cy="3925614"/>
          </a:xfrm>
          <a:prstGeom prst="wedgeRoundRectCallout">
            <a:avLst>
              <a:gd name="adj1" fmla="val 56090"/>
              <a:gd name="adj2" fmla="val 6089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4000" dirty="0" smtClean="0"/>
              <a:t>¿Cómo sé si estoy entendiendo un texto?</a:t>
            </a:r>
            <a:endParaRPr lang="es-CL" sz="4000" dirty="0"/>
          </a:p>
        </p:txBody>
      </p:sp>
    </p:spTree>
    <p:extLst>
      <p:ext uri="{BB962C8B-B14F-4D97-AF65-F5344CB8AC3E}">
        <p14:creationId xmlns:p14="http://schemas.microsoft.com/office/powerpoint/2010/main" val="3399576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texto"/>
          <p:cNvSpPr>
            <a:spLocks noGrp="1"/>
          </p:cNvSpPr>
          <p:nvPr>
            <p:ph type="body" idx="1"/>
          </p:nvPr>
        </p:nvSpPr>
        <p:spPr>
          <a:xfrm>
            <a:off x="415650" y="4729654"/>
            <a:ext cx="11360700" cy="1535299"/>
          </a:xfrm>
        </p:spPr>
        <p:txBody>
          <a:bodyPr/>
          <a:lstStyle/>
          <a:p>
            <a:pPr marL="76200" indent="0" algn="ctr">
              <a:buNone/>
            </a:pPr>
            <a:r>
              <a:rPr lang="es-CL" sz="3600" dirty="0" smtClean="0">
                <a:solidFill>
                  <a:srgbClr val="FF0000"/>
                </a:solidFill>
              </a:rPr>
              <a:t>Durante la lectura realizaremos preguntas para ejercitar la comprensión</a:t>
            </a:r>
          </a:p>
        </p:txBody>
      </p:sp>
      <p:pic>
        <p:nvPicPr>
          <p:cNvPr id="4" name="Picture 2" descr="Resultado de imagen para leer en voz alta"/>
          <p:cNvPicPr>
            <a:picLocks noChangeAspect="1" noChangeArrowheads="1"/>
          </p:cNvPicPr>
          <p:nvPr/>
        </p:nvPicPr>
        <p:blipFill rotWithShape="1">
          <a:blip r:embed="rId2">
            <a:extLst>
              <a:ext uri="{28A0092B-C50C-407E-A947-70E740481C1C}">
                <a14:useLocalDpi xmlns:a14="http://schemas.microsoft.com/office/drawing/2010/main" val="0"/>
              </a:ext>
            </a:extLst>
          </a:blip>
          <a:srcRect r="10964"/>
          <a:stretch/>
        </p:blipFill>
        <p:spPr bwMode="auto">
          <a:xfrm>
            <a:off x="0" y="0"/>
            <a:ext cx="12192000" cy="430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73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texto"/>
          <p:cNvSpPr>
            <a:spLocks noGrp="1"/>
          </p:cNvSpPr>
          <p:nvPr>
            <p:ph type="body" idx="1"/>
          </p:nvPr>
        </p:nvSpPr>
        <p:spPr>
          <a:xfrm>
            <a:off x="415650" y="4729654"/>
            <a:ext cx="11360700" cy="1535299"/>
          </a:xfrm>
        </p:spPr>
        <p:txBody>
          <a:bodyPr/>
          <a:lstStyle/>
          <a:p>
            <a:pPr marL="76200" indent="0" algn="ctr">
              <a:buNone/>
            </a:pPr>
            <a:r>
              <a:rPr lang="es-CL" sz="3600" dirty="0" smtClean="0">
                <a:solidFill>
                  <a:srgbClr val="FF0000"/>
                </a:solidFill>
              </a:rPr>
              <a:t>Tomaremos apuntes de lo más importante en el texto</a:t>
            </a:r>
          </a:p>
        </p:txBody>
      </p:sp>
      <p:pic>
        <p:nvPicPr>
          <p:cNvPr id="4" name="Picture 2" descr="Resultado de imagen para leer en voz alta"/>
          <p:cNvPicPr>
            <a:picLocks noChangeAspect="1" noChangeArrowheads="1"/>
          </p:cNvPicPr>
          <p:nvPr/>
        </p:nvPicPr>
        <p:blipFill rotWithShape="1">
          <a:blip r:embed="rId2">
            <a:extLst>
              <a:ext uri="{28A0092B-C50C-407E-A947-70E740481C1C}">
                <a14:useLocalDpi xmlns:a14="http://schemas.microsoft.com/office/drawing/2010/main" val="0"/>
              </a:ext>
            </a:extLst>
          </a:blip>
          <a:srcRect r="10964"/>
          <a:stretch/>
        </p:blipFill>
        <p:spPr bwMode="auto">
          <a:xfrm>
            <a:off x="0" y="0"/>
            <a:ext cx="12192000" cy="430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58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solidFill>
                  <a:srgbClr val="0070C0"/>
                </a:solidFill>
              </a:rPr>
              <a:t>Leamos juntos </a:t>
            </a:r>
            <a:r>
              <a:rPr lang="es-CL" dirty="0" smtClean="0">
                <a:solidFill>
                  <a:srgbClr val="FF0000"/>
                </a:solidFill>
              </a:rPr>
              <a:t>“Historia de un perro llamado Leal”</a:t>
            </a:r>
            <a:endParaRPr lang="es-CL" dirty="0">
              <a:solidFill>
                <a:srgbClr val="FF0000"/>
              </a:solidFill>
            </a:endParaRPr>
          </a:p>
        </p:txBody>
      </p:sp>
      <p:sp>
        <p:nvSpPr>
          <p:cNvPr id="3" name="2 Marcador de texto"/>
          <p:cNvSpPr>
            <a:spLocks noGrp="1"/>
          </p:cNvSpPr>
          <p:nvPr>
            <p:ph type="body" idx="1"/>
          </p:nvPr>
        </p:nvSpPr>
        <p:spPr>
          <a:xfrm>
            <a:off x="430840" y="1790793"/>
            <a:ext cx="11360700" cy="4133100"/>
          </a:xfrm>
        </p:spPr>
        <p:txBody>
          <a:bodyPr/>
          <a:lstStyle/>
          <a:p>
            <a:pPr marL="76200" indent="0">
              <a:buNone/>
            </a:pPr>
            <a:r>
              <a:rPr lang="es-CL" i="1" dirty="0" err="1" smtClean="0"/>
              <a:t>Kiñé</a:t>
            </a:r>
            <a:r>
              <a:rPr lang="es-CL" dirty="0" smtClean="0"/>
              <a:t> (Uno)</a:t>
            </a:r>
          </a:p>
          <a:p>
            <a:pPr marL="76200" indent="0">
              <a:buNone/>
            </a:pPr>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861" t="23490" r="20876" b="25261"/>
          <a:stretch/>
        </p:blipFill>
        <p:spPr bwMode="auto">
          <a:xfrm rot="164303">
            <a:off x="2965418" y="1793028"/>
            <a:ext cx="4505853" cy="476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Resultado de imagen para perro pastor aleman dibu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885" y="1688111"/>
            <a:ext cx="4857115" cy="485711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199371" y="2967335"/>
            <a:ext cx="813043" cy="1446550"/>
          </a:xfrm>
          <a:prstGeom prst="rect">
            <a:avLst/>
          </a:prstGeom>
          <a:noFill/>
        </p:spPr>
        <p:txBody>
          <a:bodyPr wrap="none" lIns="91440" tIns="45720" rIns="91440" bIns="45720">
            <a:spAutoFit/>
          </a:bodyPr>
          <a:lstStyle/>
          <a:p>
            <a:pPr algn="ctr"/>
            <a:r>
              <a:rPr lang="es-ES" sz="8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s-ES" sz="8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4 Rectángulo"/>
          <p:cNvSpPr/>
          <p:nvPr/>
        </p:nvSpPr>
        <p:spPr>
          <a:xfrm>
            <a:off x="5083091" y="2727960"/>
            <a:ext cx="5436322" cy="25088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lgn="ctr">
              <a:buAutoNum type="arabicPeriod"/>
            </a:pPr>
            <a:r>
              <a:rPr lang="es-CL" sz="2000" dirty="0" smtClean="0"/>
              <a:t>¿Por qué se utilizan palabras como “</a:t>
            </a:r>
            <a:r>
              <a:rPr lang="es-CL" sz="2000" dirty="0" err="1" smtClean="0"/>
              <a:t>kiñé</a:t>
            </a:r>
            <a:r>
              <a:rPr lang="es-CL" sz="2000" dirty="0" smtClean="0"/>
              <a:t>”, “</a:t>
            </a:r>
            <a:r>
              <a:rPr lang="es-CL" sz="2000" dirty="0" err="1" smtClean="0"/>
              <a:t>waren</a:t>
            </a:r>
            <a:r>
              <a:rPr lang="es-CL" sz="2000" dirty="0" smtClean="0"/>
              <a:t>” y “</a:t>
            </a:r>
            <a:r>
              <a:rPr lang="es-CL" sz="2000" dirty="0" err="1" smtClean="0"/>
              <a:t>wigña</a:t>
            </a:r>
            <a:r>
              <a:rPr lang="es-CL" sz="2000" dirty="0" smtClean="0"/>
              <a:t>” en el texto? ¿Cómo lo sabes?</a:t>
            </a:r>
          </a:p>
          <a:p>
            <a:pPr marL="457200" indent="-457200" algn="ctr">
              <a:buAutoNum type="arabicPeriod"/>
            </a:pPr>
            <a:r>
              <a:rPr lang="es-CL" sz="2000" dirty="0" smtClean="0"/>
              <a:t>¿Qué significa la palabra “fugitivo”?</a:t>
            </a:r>
          </a:p>
        </p:txBody>
      </p:sp>
      <p:cxnSp>
        <p:nvCxnSpPr>
          <p:cNvPr id="7" name="6 Conector recto"/>
          <p:cNvCxnSpPr/>
          <p:nvPr/>
        </p:nvCxnSpPr>
        <p:spPr>
          <a:xfrm>
            <a:off x="5013960" y="6309360"/>
            <a:ext cx="731520" cy="0"/>
          </a:xfrm>
          <a:prstGeom prst="line">
            <a:avLst/>
          </a:prstGeom>
          <a:ln w="254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024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602</Words>
  <Application>Microsoft Office PowerPoint</Application>
  <PresentationFormat>Personalizado</PresentationFormat>
  <Paragraphs>48</Paragraphs>
  <Slides>16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Questrial</vt:lpstr>
      <vt:lpstr>Noto Sans Symbols</vt:lpstr>
      <vt:lpstr>Oswald</vt:lpstr>
      <vt:lpstr>Bradley Hand ITC</vt:lpstr>
      <vt:lpstr>Source Code Pro</vt:lpstr>
      <vt:lpstr>Modern Writer</vt:lpstr>
      <vt:lpstr>Historia de un perro llamado Leal  Luis Sepúlveda   </vt:lpstr>
      <vt:lpstr>¿Qué tienen estas películas en común?</vt:lpstr>
      <vt:lpstr>Historia de un perro llamado Leal</vt:lpstr>
      <vt:lpstr>Presentación de PowerPoint</vt:lpstr>
      <vt:lpstr>Presentación de PowerPoint</vt:lpstr>
      <vt:lpstr>Presentación de PowerPoint</vt:lpstr>
      <vt:lpstr>Presentación de PowerPoint</vt:lpstr>
      <vt:lpstr>Presentación de PowerPoint</vt:lpstr>
      <vt:lpstr>Leamos juntos “Historia de un perro llamado Leal”</vt:lpstr>
      <vt:lpstr>Presentación de PowerPoint</vt:lpstr>
      <vt:lpstr>Presentación de PowerPoint</vt:lpstr>
      <vt:lpstr>Responde las preguntas en tu cuaderno de lenguaje</vt:lpstr>
      <vt:lpstr>Solucionario</vt:lpstr>
      <vt:lpstr>Leamos juntos “Historia de un perro llamado Leal”</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conflicto y el héroe</dc:title>
  <dc:creator>user1</dc:creator>
  <cp:lastModifiedBy>user1</cp:lastModifiedBy>
  <cp:revision>31</cp:revision>
  <dcterms:modified xsi:type="dcterms:W3CDTF">2020-03-17T12:39:30Z</dcterms:modified>
</cp:coreProperties>
</file>