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2AEA-1963-4A01-9CED-0562D65DE1E0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407C-BB36-4486-B9D5-A147725AF4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713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2AEA-1963-4A01-9CED-0562D65DE1E0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407C-BB36-4486-B9D5-A147725AF4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692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2AEA-1963-4A01-9CED-0562D65DE1E0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407C-BB36-4486-B9D5-A147725AF4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822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2AEA-1963-4A01-9CED-0562D65DE1E0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407C-BB36-4486-B9D5-A147725AF4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420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2AEA-1963-4A01-9CED-0562D65DE1E0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407C-BB36-4486-B9D5-A147725AF4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438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2AEA-1963-4A01-9CED-0562D65DE1E0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407C-BB36-4486-B9D5-A147725AF4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108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2AEA-1963-4A01-9CED-0562D65DE1E0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407C-BB36-4486-B9D5-A147725AF4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702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2AEA-1963-4A01-9CED-0562D65DE1E0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407C-BB36-4486-B9D5-A147725AF4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614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2AEA-1963-4A01-9CED-0562D65DE1E0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407C-BB36-4486-B9D5-A147725AF4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954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2AEA-1963-4A01-9CED-0562D65DE1E0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407C-BB36-4486-B9D5-A147725AF4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757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2AEA-1963-4A01-9CED-0562D65DE1E0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407C-BB36-4486-B9D5-A147725AF4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587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82AEA-1963-4A01-9CED-0562D65DE1E0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9407C-BB36-4486-B9D5-A147725AF4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438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gif"/><Relationship Id="rId5" Type="http://schemas.openxmlformats.org/officeDocument/2006/relationships/image" Target="../media/image1.jp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6.m4a"/><Relationship Id="rId7" Type="http://schemas.openxmlformats.org/officeDocument/2006/relationships/image" Target="../media/image7.gif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istoria.presentaci&#243;n%20N&#176;2_%20Kinder.pptx#-1,12,&#161;Buen trabajo!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8.m4a"/><Relationship Id="rId7" Type="http://schemas.openxmlformats.org/officeDocument/2006/relationships/image" Target="../media/image8.gif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hyperlink" Target="Historia.presentaci&#243;n%20N&#176;2_%20Kinder.pptx#-1,9,&#191;Cu&#225;l de estas banderas nunca dejo de flamear?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hyperlink" Target="https://www.youtube.com/channel/UCOfZhDgufSqKOlEHTQyRewQ/featured" TargetMode="External"/><Relationship Id="rId5" Type="http://schemas.openxmlformats.org/officeDocument/2006/relationships/hyperlink" Target="https://www.youtube.com/watch?v=2_gC_brdYBs&amp;t=10s" TargetMode="External"/><Relationship Id="rId4" Type="http://schemas.openxmlformats.org/officeDocument/2006/relationships/hyperlink" Target="https://www.youtube.com/watch?v=zkXDbI6GHZ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media4.m4a"/><Relationship Id="rId7" Type="http://schemas.openxmlformats.org/officeDocument/2006/relationships/hyperlink" Target="Historia.presentaci&#243;n%20N&#176;2_%20Kinder.pptx#-1,5,&#161;Int&#233;ntalo  otra vez!" TargetMode="External"/><Relationship Id="rId2" Type="http://schemas.microsoft.com/office/2007/relationships/media" Target="../media/media4.m4a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hyperlink" Target="Historia.presentaci&#243;n%20N&#176;2_%20Kinder.pptx#-1,4,&#161;Muy bien!" TargetMode="Externa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6.m4a"/><Relationship Id="rId7" Type="http://schemas.openxmlformats.org/officeDocument/2006/relationships/image" Target="../media/image7.gif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istoria.presentaci&#243;n%20N&#176;2_%20Kinder.pptx#-1,6,&#191;Qu&#233; barcos son mencionados en la poes&#237;a?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8.m4a"/><Relationship Id="rId7" Type="http://schemas.openxmlformats.org/officeDocument/2006/relationships/image" Target="../media/image8.gif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hyperlink" Target="Historia.presentaci&#243;n%20N&#176;2_%20Kinder.pptx#-1,3,Presentaci&#243;n de PowerPoint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hyperlink" Target="Historia.presentaci&#243;n%20N&#176;2_%20Kinder.pptx#-1,8,&#161;Int&#233;ntalo  otra vez!" TargetMode="External"/><Relationship Id="rId5" Type="http://schemas.openxmlformats.org/officeDocument/2006/relationships/image" Target="../media/image9.jpg"/><Relationship Id="rId4" Type="http://schemas.openxmlformats.org/officeDocument/2006/relationships/hyperlink" Target="Historia.presentaci&#243;n%20N&#176;2_%20Kinder.pptx#-1,7,Presentaci&#243;n de PowerPoint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6.m4a"/><Relationship Id="rId7" Type="http://schemas.openxmlformats.org/officeDocument/2006/relationships/image" Target="../media/image7.gif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istoria.presentaci&#243;n%20N&#176;2_%20Kinder.pptx#-1,9,&#191;Cu&#225;l de estas banderas nunca dejo de flamear?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8.m4a"/><Relationship Id="rId7" Type="http://schemas.openxmlformats.org/officeDocument/2006/relationships/image" Target="../media/image8.gif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hyperlink" Target="Historia.presentaci&#243;n%20N&#176;2_%20Kinder.pptx#-1,6,&#191;Qu&#233; barcos son mencionados en la poes&#237;a?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hyperlink" Target="Historia.presentaci&#243;n%20N&#176;2_%20Kinder.pptx#-1,11,&#161;Int&#233;ntalo  otra vez!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istoria.presentaci&#243;n%20N&#176;2_%20Kinder.pptx#-1,10,Presentaci&#243;n de PowerPoi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CAE0FA2-99DE-40B5-8DE2-18F1FE62AA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6" y="463639"/>
            <a:ext cx="917504" cy="1193692"/>
          </a:xfrm>
          <a:prstGeom prst="rect">
            <a:avLst/>
          </a:prstGeom>
        </p:spPr>
      </p:pic>
      <p:sp>
        <p:nvSpPr>
          <p:cNvPr id="5" name="Título 4"/>
          <p:cNvSpPr txBox="1">
            <a:spLocks/>
          </p:cNvSpPr>
          <p:nvPr/>
        </p:nvSpPr>
        <p:spPr>
          <a:xfrm>
            <a:off x="2070395" y="811369"/>
            <a:ext cx="8000885" cy="12656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800" b="1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Video Interactivo </a:t>
            </a:r>
            <a:br>
              <a:rPr lang="es-CL" sz="4800" b="1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s-CL" sz="4800" b="1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Poesía: “Saludo a Arturo Prat”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71" y="2612263"/>
            <a:ext cx="2481732" cy="375613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632D5A6-027F-45AB-9E94-0FE3219812E0}"/>
              </a:ext>
            </a:extLst>
          </p:cNvPr>
          <p:cNvSpPr/>
          <p:nvPr/>
        </p:nvSpPr>
        <p:spPr>
          <a:xfrm>
            <a:off x="10491787" y="6373297"/>
            <a:ext cx="170021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5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Presiona enter</a:t>
            </a:r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83606" y="6643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64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8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540FF5F-518C-4F28-B42D-F6525E5D3DBE}"/>
              </a:ext>
            </a:extLst>
          </p:cNvPr>
          <p:cNvSpPr txBox="1">
            <a:spLocks/>
          </p:cNvSpPr>
          <p:nvPr/>
        </p:nvSpPr>
        <p:spPr>
          <a:xfrm>
            <a:off x="2091813" y="11818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8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¡Muy bien!</a:t>
            </a:r>
            <a:endParaRPr lang="es-CL" sz="18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Imagen 3" descr="Un dibujo de una flor&#10;&#10;Descripción generada automáticamente">
            <a:hlinkClick r:id="rId6" action="ppaction://hlinkpres?slideindex=12&amp;slidetitle=¡Buen trabajo!"/>
            <a:extLst>
              <a:ext uri="{FF2B5EF4-FFF2-40B4-BE49-F238E27FC236}">
                <a16:creationId xmlns:a16="http://schemas.microsoft.com/office/drawing/2014/main" id="{D9DA31B7-7DA5-4AB8-9EB1-0203CFDDDE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20" y="2286000"/>
            <a:ext cx="4572000" cy="4572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540B1FC-D49A-4645-A590-C74589716F2E}"/>
              </a:ext>
            </a:extLst>
          </p:cNvPr>
          <p:cNvSpPr txBox="1"/>
          <p:nvPr/>
        </p:nvSpPr>
        <p:spPr>
          <a:xfrm flipH="1">
            <a:off x="8302942" y="6163154"/>
            <a:ext cx="37830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piña para continuar</a:t>
            </a:r>
            <a:endParaRPr lang="es-CL" sz="4000" dirty="0">
              <a:solidFill>
                <a:schemeClr val="accent4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0393" y="1539874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65720" y="61075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2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4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C043FAD9-8B0B-4444-A1A3-47B6D44C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90604" y="249712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CL" sz="14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¡Inténtalo </a:t>
            </a:r>
            <a:br>
              <a:rPr lang="es-CL" sz="14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s-CL" sz="14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otra vez!</a:t>
            </a:r>
          </a:p>
        </p:txBody>
      </p:sp>
      <p:pic>
        <p:nvPicPr>
          <p:cNvPr id="4" name="Imagen 3" descr="Imagen que contiene cuarto, reloj&#10;&#10;Descripción generada automáticamente">
            <a:hlinkClick r:id="rId6" action="ppaction://hlinkpres?slideindex=9&amp;slidetitle=¿Cuál de estas banderas nunca dejo de flamear?"/>
            <a:extLst>
              <a:ext uri="{FF2B5EF4-FFF2-40B4-BE49-F238E27FC236}">
                <a16:creationId xmlns:a16="http://schemas.microsoft.com/office/drawing/2014/main" id="{25A9444A-618A-473F-A694-3034F9A50F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428" y="1493520"/>
            <a:ext cx="2895600" cy="28956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A78A04F-206F-4B9C-AC1D-F7875286DE9C}"/>
              </a:ext>
            </a:extLst>
          </p:cNvPr>
          <p:cNvSpPr txBox="1"/>
          <p:nvPr/>
        </p:nvSpPr>
        <p:spPr>
          <a:xfrm flipH="1">
            <a:off x="7246710" y="6009403"/>
            <a:ext cx="476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piña para volver a intentarlo</a:t>
            </a:r>
            <a:r>
              <a:rPr lang="es-CL" sz="4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9955" y="1909762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24813" y="61076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4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A2EEBE0-4D62-4959-BDFF-695D4EF3F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141" y="287852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s-CL" sz="6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Links de interés</a:t>
            </a:r>
            <a:endParaRPr lang="es-CL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1BE83FD-55C6-4493-AFEC-373FFB5B4197}"/>
              </a:ext>
            </a:extLst>
          </p:cNvPr>
          <p:cNvSpPr txBox="1"/>
          <p:nvPr/>
        </p:nvSpPr>
        <p:spPr>
          <a:xfrm>
            <a:off x="1158582" y="1872020"/>
            <a:ext cx="1031271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2500" dirty="0">
              <a:latin typeface="Bahnschrift Light SemiCondensed" panose="020B0502040204020203" pitchFamily="34" charset="0"/>
            </a:endParaRPr>
          </a:p>
          <a:p>
            <a:r>
              <a:rPr lang="es-CL" sz="2500" dirty="0">
                <a:latin typeface="Bahnschrift Light SemiCondensed" panose="020B0502040204020203" pitchFamily="34" charset="0"/>
              </a:rPr>
              <a:t>Diviértete cantando con esta canción dedicada a Arturo Prat.</a:t>
            </a:r>
          </a:p>
          <a:p>
            <a:r>
              <a:rPr lang="es-CL" sz="2500" dirty="0">
                <a:latin typeface="Bahnschrift Light SemiCondensed" panose="020B0502040204020203" pitchFamily="34" charset="0"/>
                <a:hlinkClick r:id="rId4"/>
              </a:rPr>
              <a:t>https://www.youtube.com/watch?v=zkXDbI6GHZ0</a:t>
            </a:r>
            <a:endParaRPr lang="es-CL" sz="2500" dirty="0">
              <a:latin typeface="Bahnschrift Light SemiCondensed" panose="020B0502040204020203" pitchFamily="34" charset="0"/>
            </a:endParaRPr>
          </a:p>
          <a:p>
            <a:endParaRPr lang="es-CL" sz="2500" dirty="0">
              <a:latin typeface="Bahnschrift Light SemiCondensed" panose="020B0502040204020203" pitchFamily="34" charset="0"/>
            </a:endParaRPr>
          </a:p>
          <a:p>
            <a:r>
              <a:rPr lang="es-CL" sz="2500" dirty="0">
                <a:latin typeface="Bahnschrift Light SemiCondensed" panose="020B0502040204020203" pitchFamily="34" charset="0"/>
              </a:rPr>
              <a:t>Sigue aprendiendo más de la Historia de Chile junto a Arturo Prat.</a:t>
            </a:r>
          </a:p>
          <a:p>
            <a:r>
              <a:rPr lang="es-CL" sz="2500" dirty="0">
                <a:latin typeface="Bahnschrift Light SemiCondensed" panose="020B0502040204020203" pitchFamily="34" charset="0"/>
                <a:hlinkClick r:id="rId5"/>
              </a:rPr>
              <a:t>https://www.youtube.com/watch?v=2_gC_brdYBs&amp;t=10s</a:t>
            </a:r>
            <a:endParaRPr lang="es-CL" sz="2500" dirty="0">
              <a:latin typeface="Bahnschrift Light SemiCondensed" panose="020B0502040204020203" pitchFamily="34" charset="0"/>
            </a:endParaRPr>
          </a:p>
          <a:p>
            <a:endParaRPr lang="es-CL" sz="2500" dirty="0">
              <a:latin typeface="Bahnschrift Light SemiCondensed" panose="020B0502040204020203" pitchFamily="34" charset="0"/>
            </a:endParaRPr>
          </a:p>
          <a:p>
            <a:r>
              <a:rPr lang="es-CL" sz="2500" dirty="0">
                <a:latin typeface="Bahnschrift Light SemiCondensed" panose="020B0502040204020203" pitchFamily="34" charset="0"/>
              </a:rPr>
              <a:t>Visita nuestro canal de </a:t>
            </a:r>
            <a:r>
              <a:rPr lang="es-CL" sz="2500" dirty="0" err="1">
                <a:latin typeface="Bahnschrift Light SemiCondensed" panose="020B0502040204020203" pitchFamily="34" charset="0"/>
              </a:rPr>
              <a:t>Youtube</a:t>
            </a:r>
            <a:r>
              <a:rPr lang="es-CL" sz="2500" dirty="0">
                <a:latin typeface="Bahnschrift Light SemiCondensed" panose="020B0502040204020203" pitchFamily="34" charset="0"/>
              </a:rPr>
              <a:t>  para potenciar tus aprendizajes.</a:t>
            </a:r>
          </a:p>
          <a:p>
            <a:r>
              <a:rPr lang="es-CL" sz="2500" dirty="0">
                <a:latin typeface="Bahnschrift Light SemiCondensed" panose="020B0502040204020203" pitchFamily="34" charset="0"/>
                <a:hlinkClick r:id="rId6"/>
              </a:rPr>
              <a:t>https://www.youtube.com/channel/UCOfZhDgufSqKOlEHTQyRewQ/featured</a:t>
            </a:r>
            <a:endParaRPr lang="es-CL" sz="2500" dirty="0">
              <a:latin typeface="Bahnschrift Light SemiCondensed" panose="020B0502040204020203" pitchFamily="34" charset="0"/>
            </a:endParaRPr>
          </a:p>
          <a:p>
            <a:endParaRPr lang="es-CL" sz="2500" dirty="0">
              <a:latin typeface="Bahnschrift Light SemiCondensed" panose="020B0502040204020203" pitchFamily="34" charset="0"/>
            </a:endParaRPr>
          </a:p>
          <a:p>
            <a:endParaRPr lang="es-CL" sz="2500" dirty="0">
              <a:latin typeface="Bahnschrift Light SemiCondensed" panose="020B0502040204020203" pitchFamily="34" charset="0"/>
            </a:endParaRPr>
          </a:p>
          <a:p>
            <a:endParaRPr lang="es-CL" sz="2500" dirty="0">
              <a:latin typeface="Bahnschrift Light SemiCondensed" panose="020B0502040204020203" pitchFamily="34" charset="0"/>
            </a:endParaRPr>
          </a:p>
          <a:p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949E026-5F00-41E5-B715-49C31BE36045}"/>
              </a:ext>
            </a:extLst>
          </p:cNvPr>
          <p:cNvSpPr/>
          <p:nvPr/>
        </p:nvSpPr>
        <p:spPr>
          <a:xfrm>
            <a:off x="10201960" y="6174884"/>
            <a:ext cx="170021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5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Presiona </a:t>
            </a:r>
            <a:r>
              <a:rPr lang="es-CL" sz="2500" dirty="0" err="1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Enter</a:t>
            </a:r>
            <a:r>
              <a:rPr lang="es-CL" sz="25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endParaRPr lang="es-CL" sz="25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02569" y="6458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7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6DE4566-C0EA-40D1-BF20-E42403274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596" y="5457828"/>
            <a:ext cx="8279108" cy="1457327"/>
          </a:xfrm>
        </p:spPr>
        <p:txBody>
          <a:bodyPr>
            <a:normAutofit/>
          </a:bodyPr>
          <a:lstStyle/>
          <a:p>
            <a:pPr algn="ctr"/>
            <a:r>
              <a:rPr lang="es-CL" sz="96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¡Buen trabajo!</a:t>
            </a:r>
            <a:endParaRPr lang="es-CL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572" y="820692"/>
            <a:ext cx="3661156" cy="3661156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58603" y="57862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0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84" y="992075"/>
            <a:ext cx="3509224" cy="5263836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91178" y="780245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92743" y="48886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36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5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940158" y="811369"/>
            <a:ext cx="9916732" cy="12656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800" b="1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¿A quién va dirigido el saludo de la poesía?</a:t>
            </a:r>
          </a:p>
        </p:txBody>
      </p:sp>
      <p:pic>
        <p:nvPicPr>
          <p:cNvPr id="5" name="Picture 2" descr="Arturo_Prat_-_por_W">
            <a:hlinkClick r:id="rId5" action="ppaction://hlinkpres?slideindex=4&amp;slidetitle=¡Muy bien!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30" y="2622676"/>
            <a:ext cx="2330566" cy="268341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220px-Miguel_Grau_01">
            <a:hlinkClick r:id="rId7" action="ppaction://hlinkpres?slideindex=5&amp;slidetitle=¡Inténtalo  otra vez!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52" y="2622677"/>
            <a:ext cx="2407840" cy="268341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5358" y="81136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389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829">
        <p14:flip dir="r"/>
      </p:transition>
    </mc:Choice>
    <mc:Fallback xmlns="">
      <p:transition spd="slow" advTm="108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40FF5F-518C-4F28-B42D-F6525E5D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813" y="1181893"/>
            <a:ext cx="10515600" cy="1325563"/>
          </a:xfrm>
        </p:spPr>
        <p:txBody>
          <a:bodyPr>
            <a:noAutofit/>
          </a:bodyPr>
          <a:lstStyle/>
          <a:p>
            <a:r>
              <a:rPr lang="es-CL" sz="18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¡Muy bien!</a:t>
            </a:r>
            <a:endParaRPr lang="es-CL" sz="18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Imagen 7" descr="Un dibujo de una flor&#10;&#10;Descripción generada automáticamente">
            <a:hlinkClick r:id="rId6" action="ppaction://hlinkpres?slideindex=6&amp;slidetitle=¿Qué barcos son mencionados en la poesía?"/>
            <a:extLst>
              <a:ext uri="{FF2B5EF4-FFF2-40B4-BE49-F238E27FC236}">
                <a16:creationId xmlns:a16="http://schemas.microsoft.com/office/drawing/2014/main" id="{D9DA31B7-7DA5-4AB8-9EB1-0203CFDDDE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20" y="2286000"/>
            <a:ext cx="4572000" cy="4572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540B1FC-D49A-4645-A590-C74589716F2E}"/>
              </a:ext>
            </a:extLst>
          </p:cNvPr>
          <p:cNvSpPr txBox="1"/>
          <p:nvPr/>
        </p:nvSpPr>
        <p:spPr>
          <a:xfrm flipH="1">
            <a:off x="8302942" y="6163154"/>
            <a:ext cx="37830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piña para continuar</a:t>
            </a:r>
            <a:endParaRPr lang="es-CL" sz="4000" dirty="0">
              <a:solidFill>
                <a:schemeClr val="accent4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0393" y="1539874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65720" y="61075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3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4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C043FAD9-8B0B-4444-A1A3-47B6D44C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90604" y="249712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CL" sz="14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¡Inténtalo </a:t>
            </a:r>
            <a:br>
              <a:rPr lang="es-CL" sz="14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s-CL" sz="14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otra vez!</a:t>
            </a:r>
          </a:p>
        </p:txBody>
      </p:sp>
      <p:pic>
        <p:nvPicPr>
          <p:cNvPr id="11" name="Imagen 10" descr="Imagen que contiene cuarto, reloj&#10;&#10;Descripción generada automáticamente">
            <a:hlinkClick r:id="rId6" action="ppaction://hlinkpres?slideindex=3&amp;slidetitle=Presentación de PowerPoint"/>
            <a:extLst>
              <a:ext uri="{FF2B5EF4-FFF2-40B4-BE49-F238E27FC236}">
                <a16:creationId xmlns:a16="http://schemas.microsoft.com/office/drawing/2014/main" id="{25A9444A-618A-473F-A694-3034F9A50F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428" y="1493520"/>
            <a:ext cx="2895600" cy="28956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A78A04F-206F-4B9C-AC1D-F7875286DE9C}"/>
              </a:ext>
            </a:extLst>
          </p:cNvPr>
          <p:cNvSpPr txBox="1"/>
          <p:nvPr/>
        </p:nvSpPr>
        <p:spPr>
          <a:xfrm flipH="1">
            <a:off x="7246710" y="6009403"/>
            <a:ext cx="476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piña para volver a intentarlo</a:t>
            </a:r>
            <a:r>
              <a:rPr lang="es-CL" sz="4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9955" y="1909762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54357" y="60070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8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4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800" b="1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¿Qué barcos son mencionados en la poesía? </a:t>
            </a:r>
          </a:p>
        </p:txBody>
      </p:sp>
      <p:pic>
        <p:nvPicPr>
          <p:cNvPr id="4" name="Imagen 3">
            <a:hlinkClick r:id="rId4" action="ppaction://hlinkpres?slideindex=7&amp;slidetitle=Presentación de PowerPoint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512" y="2627288"/>
            <a:ext cx="4191923" cy="2717443"/>
          </a:xfrm>
          <a:prstGeom prst="roundRect">
            <a:avLst/>
          </a:prstGeom>
        </p:spPr>
      </p:pic>
      <p:pic>
        <p:nvPicPr>
          <p:cNvPr id="5" name="Imagen 4">
            <a:hlinkClick r:id="rId6" action="ppaction://hlinkpres?slideindex=8&amp;slidetitle=¡Inténtalo  otra vez!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66" y="2627289"/>
            <a:ext cx="4191923" cy="2717443"/>
          </a:xfrm>
          <a:prstGeom prst="roundRect">
            <a:avLst/>
          </a:prstGeo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6772" y="10279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8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540FF5F-518C-4F28-B42D-F6525E5D3DBE}"/>
              </a:ext>
            </a:extLst>
          </p:cNvPr>
          <p:cNvSpPr txBox="1">
            <a:spLocks/>
          </p:cNvSpPr>
          <p:nvPr/>
        </p:nvSpPr>
        <p:spPr>
          <a:xfrm>
            <a:off x="2091813" y="11818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8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¡Muy bien!</a:t>
            </a:r>
            <a:endParaRPr lang="es-CL" sz="18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Imagen 3" descr="Un dibujo de una flor&#10;&#10;Descripción generada automáticamente">
            <a:hlinkClick r:id="rId6" action="ppaction://hlinkpres?slideindex=9&amp;slidetitle=¿Cuál de estas banderas nunca dejo de flamear?"/>
            <a:extLst>
              <a:ext uri="{FF2B5EF4-FFF2-40B4-BE49-F238E27FC236}">
                <a16:creationId xmlns:a16="http://schemas.microsoft.com/office/drawing/2014/main" id="{D9DA31B7-7DA5-4AB8-9EB1-0203CFDDDE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20" y="2286000"/>
            <a:ext cx="4572000" cy="4572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540B1FC-D49A-4645-A590-C74589716F2E}"/>
              </a:ext>
            </a:extLst>
          </p:cNvPr>
          <p:cNvSpPr txBox="1"/>
          <p:nvPr/>
        </p:nvSpPr>
        <p:spPr>
          <a:xfrm flipH="1">
            <a:off x="8302942" y="6163154"/>
            <a:ext cx="37830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piña para continuar</a:t>
            </a:r>
            <a:endParaRPr lang="es-CL" sz="4000" dirty="0">
              <a:solidFill>
                <a:schemeClr val="accent4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0393" y="1539874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65720" y="61075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0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4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C043FAD9-8B0B-4444-A1A3-47B6D44C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90604" y="249712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CL" sz="14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¡Inténtalo </a:t>
            </a:r>
            <a:br>
              <a:rPr lang="es-CL" sz="14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s-CL" sz="14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otra vez!</a:t>
            </a:r>
          </a:p>
        </p:txBody>
      </p:sp>
      <p:pic>
        <p:nvPicPr>
          <p:cNvPr id="4" name="Imagen 3" descr="Imagen que contiene cuarto, reloj&#10;&#10;Descripción generada automáticamente">
            <a:hlinkClick r:id="rId6" action="ppaction://hlinkpres?slideindex=6&amp;slidetitle=¿Qué barcos son mencionados en la poesía?"/>
            <a:extLst>
              <a:ext uri="{FF2B5EF4-FFF2-40B4-BE49-F238E27FC236}">
                <a16:creationId xmlns:a16="http://schemas.microsoft.com/office/drawing/2014/main" id="{25A9444A-618A-473F-A694-3034F9A50F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428" y="1493520"/>
            <a:ext cx="2895600" cy="28956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A78A04F-206F-4B9C-AC1D-F7875286DE9C}"/>
              </a:ext>
            </a:extLst>
          </p:cNvPr>
          <p:cNvSpPr txBox="1"/>
          <p:nvPr/>
        </p:nvSpPr>
        <p:spPr>
          <a:xfrm flipH="1">
            <a:off x="7246710" y="6009403"/>
            <a:ext cx="476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piña para volver a intentarlo</a:t>
            </a:r>
            <a:r>
              <a:rPr lang="es-CL" sz="4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9955" y="1909762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37110" y="61076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8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4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800" b="1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¿Cuál de estas banderas nunca dejo de flamear?</a:t>
            </a:r>
          </a:p>
        </p:txBody>
      </p:sp>
      <p:pic>
        <p:nvPicPr>
          <p:cNvPr id="4" name="Picture 4" descr="bandera1">
            <a:hlinkClick r:id="rId4" action="ppaction://hlinkpres?slideindex=10&amp;slidetitle=Presentación de PowerPoint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93" y="3106855"/>
            <a:ext cx="2495908" cy="166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uál-es-la-bandera-de-perú-">
            <a:hlinkClick r:id="rId6" action="ppaction://hlinkpres?slideindex=11&amp;slidetitle=¡Inténtalo  otra vez!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879" y="3065695"/>
            <a:ext cx="2495908" cy="170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1733" y="8575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3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.6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198</Words>
  <Application>Microsoft Office PowerPoint</Application>
  <PresentationFormat>Panorámica</PresentationFormat>
  <Paragraphs>31</Paragraphs>
  <Slides>13</Slides>
  <Notes>0</Notes>
  <HiddenSlides>0</HiddenSlides>
  <MMClips>20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Agency FB</vt:lpstr>
      <vt:lpstr>Arial</vt:lpstr>
      <vt:lpstr>Bahnschrift Light SemiCondensed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¡Muy bien!</vt:lpstr>
      <vt:lpstr>¡Inténtalo  otra vez!</vt:lpstr>
      <vt:lpstr>¿Qué barcos son mencionados en la poesía? </vt:lpstr>
      <vt:lpstr>Presentación de PowerPoint</vt:lpstr>
      <vt:lpstr>¡Inténtalo  otra vez!</vt:lpstr>
      <vt:lpstr>¿Cuál de estas banderas nunca dejo de flamear?</vt:lpstr>
      <vt:lpstr>Presentación de PowerPoint</vt:lpstr>
      <vt:lpstr>¡Inténtalo  otra vez!</vt:lpstr>
      <vt:lpstr>Links de interés</vt:lpstr>
      <vt:lpstr>¡Buen trabajo!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Full name</dc:creator>
  <cp:lastModifiedBy>María José Núñez</cp:lastModifiedBy>
  <cp:revision>28</cp:revision>
  <dcterms:created xsi:type="dcterms:W3CDTF">2020-04-28T23:15:42Z</dcterms:created>
  <dcterms:modified xsi:type="dcterms:W3CDTF">2020-04-29T22:50:23Z</dcterms:modified>
</cp:coreProperties>
</file>