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4" r:id="rId9"/>
    <p:sldId id="267" r:id="rId10"/>
    <p:sldId id="262" r:id="rId11"/>
    <p:sldId id="265" r:id="rId12"/>
    <p:sldId id="269" r:id="rId13"/>
    <p:sldId id="263" r:id="rId14"/>
    <p:sldId id="266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035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767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9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958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69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02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04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7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68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02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F6CB-0B48-4951-AB4F-96BB333075A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BA13F-5009-4414-AE10-7A6BBCC06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1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istoria.presentaci&#243;n%20N&#176;3_Kinder.pptx#-1,12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14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istoria.presentaci&#243;n%20N&#176;3_Kinder.pptx#-1,9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hyperlink" Target="Historia.presentaci&#243;n%20N&#176;3_Kinder.pptx#-1,13,&#161;Muy bien!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jpeg"/><Relationship Id="rId11" Type="http://schemas.openxmlformats.org/officeDocument/2006/relationships/image" Target="../media/image25.jpeg"/><Relationship Id="rId5" Type="http://schemas.openxmlformats.org/officeDocument/2006/relationships/image" Target="../media/image7.jpg"/><Relationship Id="rId10" Type="http://schemas.openxmlformats.org/officeDocument/2006/relationships/hyperlink" Target="Historia.presentaci&#243;n%20N&#176;3_Kinder.pptx#-1,14,Presentaci&#243;n de PowerPoint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1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istoria.presentaci&#243;n%20N&#176;3_Kinder.pptx#-1,15,Complementa tu aprendizaje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14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istoria.presentaci&#243;n%20N&#176;3_Kinder.pptx#-1,12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youtube.com/watch?v=VCyhqEStEEM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image" Target="../media/image5.jpg"/><Relationship Id="rId10" Type="http://schemas.openxmlformats.org/officeDocument/2006/relationships/hyperlink" Target="Historia.presentaci&#243;n%20N&#176;3_Kinder.pptx#-1,5,Presentaci&#243;n de PowerPoint" TargetMode="External"/><Relationship Id="rId4" Type="http://schemas.openxmlformats.org/officeDocument/2006/relationships/hyperlink" Target="Historia.presentaci&#243;n%20N&#176;3_Kinder.pptx#-1,4,&#161;Muy bien!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1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istoria.presentaci&#243;n%20N&#176;3_Kinder.pptx#-1,6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14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istoria.presentaci&#243;n%20N&#176;3_Kinder.pptx#-1,3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11" Type="http://schemas.openxmlformats.org/officeDocument/2006/relationships/image" Target="../media/image19.jpg"/><Relationship Id="rId5" Type="http://schemas.openxmlformats.org/officeDocument/2006/relationships/hyperlink" Target="Historia.presentaci&#243;n%20N&#176;3_Kinder.pptx#-1,7,&#161;Muy bien!" TargetMode="External"/><Relationship Id="rId10" Type="http://schemas.openxmlformats.org/officeDocument/2006/relationships/hyperlink" Target="Historia.presentaci&#243;n%20N&#176;3_Kinder.pptx#-1,8,Presentaci&#243;n de PowerPoint" TargetMode="External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hyperlink" Target="Historia.presentaci&#243;n%20N&#176;3_Kinder.pptx#-1,9,Presentaci&#243;n de PowerPoi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1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istoria.presentaci&#243;n%20N&#176;3_Kinder.pptx#-1,6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14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istoria.presentaci&#243;n%20N&#176;3_Kinder.pptx#-1,6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istoria.presentaci&#243;n%20N&#176;3_Kinder.pptx#-1,11,Presentaci&#243;n de PowerPoint" TargetMode="External"/><Relationship Id="rId5" Type="http://schemas.openxmlformats.org/officeDocument/2006/relationships/image" Target="../media/image6.jpg"/><Relationship Id="rId10" Type="http://schemas.openxmlformats.org/officeDocument/2006/relationships/image" Target="../media/image3.png"/><Relationship Id="rId4" Type="http://schemas.openxmlformats.org/officeDocument/2006/relationships/hyperlink" Target="Historia.presentaci&#243;n%20N&#176;3_Kinder.pptx#-1,10,&#161;Muy bien!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AE0FA2-99DE-40B5-8DE2-18F1FE62A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" y="489397"/>
            <a:ext cx="917504" cy="1193692"/>
          </a:xfrm>
          <a:prstGeom prst="rect">
            <a:avLst/>
          </a:prstGeom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2096153" y="1236372"/>
            <a:ext cx="8000885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Video Interactivo </a:t>
            </a:r>
            <a:b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“Preparar degustación con productos del mar”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9" y="3101528"/>
            <a:ext cx="1790700" cy="333375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1379" y="931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pres?slideindex=12&amp;slidetitle=Presentación de PowerPoint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pres?slideindex=9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/>
            </a:gs>
            <a:gs pos="9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557062" y="437056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2800" dirty="0">
                <a:latin typeface="Agency FB" panose="020B0503020202020204" pitchFamily="34" charset="0"/>
              </a:rPr>
              <a:t>Recuerda el video observado, luego observa las secuencias y haz </a:t>
            </a:r>
            <a:r>
              <a:rPr lang="es-CL" sz="2800" dirty="0" err="1">
                <a:latin typeface="Agency FB" panose="020B0503020202020204" pitchFamily="34" charset="0"/>
              </a:rPr>
              <a:t>click</a:t>
            </a:r>
            <a:r>
              <a:rPr lang="es-CL" sz="2800" dirty="0">
                <a:latin typeface="Agency FB" panose="020B0503020202020204" pitchFamily="34" charset="0"/>
              </a:rPr>
              <a:t> en el número de la secuencia correcta de la preparación de esta receta.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31" y="4043823"/>
            <a:ext cx="1172407" cy="78018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1625" r="22341" b="6395"/>
          <a:stretch/>
        </p:blipFill>
        <p:spPr>
          <a:xfrm>
            <a:off x="3133869" y="3673042"/>
            <a:ext cx="864776" cy="128755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5399"/>
          <a:stretch/>
        </p:blipFill>
        <p:spPr>
          <a:xfrm>
            <a:off x="6388918" y="3930196"/>
            <a:ext cx="1408857" cy="111698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13521" r="20767" b="5540"/>
          <a:stretch/>
        </p:blipFill>
        <p:spPr>
          <a:xfrm rot="3998007">
            <a:off x="8224046" y="3919325"/>
            <a:ext cx="901666" cy="11463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23" y="5735855"/>
            <a:ext cx="1172407" cy="7801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4" y="2561156"/>
            <a:ext cx="1172407" cy="7801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5399"/>
          <a:stretch/>
        </p:blipFill>
        <p:spPr>
          <a:xfrm>
            <a:off x="4413907" y="5411684"/>
            <a:ext cx="1408857" cy="11169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5399"/>
          <a:stretch/>
        </p:blipFill>
        <p:spPr>
          <a:xfrm>
            <a:off x="4547957" y="2455207"/>
            <a:ext cx="1408857" cy="11169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13521" r="20767" b="5540"/>
          <a:stretch/>
        </p:blipFill>
        <p:spPr>
          <a:xfrm rot="3998007">
            <a:off x="8224045" y="2319848"/>
            <a:ext cx="901666" cy="11463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13521" r="20767" b="5540"/>
          <a:stretch/>
        </p:blipFill>
        <p:spPr>
          <a:xfrm rot="3998007">
            <a:off x="6349636" y="5446715"/>
            <a:ext cx="901666" cy="11463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2551"/>
          <a:stretch/>
        </p:blipFill>
        <p:spPr>
          <a:xfrm>
            <a:off x="9724106" y="2247789"/>
            <a:ext cx="2026616" cy="1178555"/>
          </a:xfrm>
          <a:prstGeom prst="ellipse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1625" r="22341" b="6395"/>
          <a:stretch/>
        </p:blipFill>
        <p:spPr>
          <a:xfrm>
            <a:off x="6543296" y="2284635"/>
            <a:ext cx="864776" cy="128755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1625" r="22341" b="6395"/>
          <a:stretch/>
        </p:blipFill>
        <p:spPr>
          <a:xfrm>
            <a:off x="3111664" y="5257824"/>
            <a:ext cx="864776" cy="128755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535" b="15868"/>
          <a:stretch/>
        </p:blipFill>
        <p:spPr>
          <a:xfrm>
            <a:off x="2636468" y="2329951"/>
            <a:ext cx="2022547" cy="124259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535" b="15868"/>
          <a:stretch/>
        </p:blipFill>
        <p:spPr>
          <a:xfrm>
            <a:off x="4366371" y="3837663"/>
            <a:ext cx="2022547" cy="124259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535" b="15868"/>
          <a:stretch/>
        </p:blipFill>
        <p:spPr>
          <a:xfrm>
            <a:off x="7778174" y="5443151"/>
            <a:ext cx="2022547" cy="124259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2551"/>
          <a:stretch/>
        </p:blipFill>
        <p:spPr>
          <a:xfrm>
            <a:off x="9724106" y="3822318"/>
            <a:ext cx="2026616" cy="1178555"/>
          </a:xfrm>
          <a:prstGeom prst="ellipse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2551"/>
          <a:stretch/>
        </p:blipFill>
        <p:spPr>
          <a:xfrm>
            <a:off x="9715460" y="5396847"/>
            <a:ext cx="2026616" cy="1178555"/>
          </a:xfrm>
          <a:prstGeom prst="ellipse">
            <a:avLst/>
          </a:prstGeom>
        </p:spPr>
      </p:pic>
      <p:pic>
        <p:nvPicPr>
          <p:cNvPr id="29" name="Picture 2" descr="Vector de stock (libre de regalías) sobre Botones de un mando a ...">
            <a:hlinkClick r:id="rId10" action="ppaction://hlinkpres?slideindex=14&amp;slidetitle=Presentación de PowerPoint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1140" r="65670" b="80172"/>
          <a:stretch/>
        </p:blipFill>
        <p:spPr bwMode="auto">
          <a:xfrm>
            <a:off x="202815" y="2432691"/>
            <a:ext cx="1035438" cy="11015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Vector de stock (libre de regalías) sobre Botones de un mando a ...">
            <a:hlinkClick r:id="rId12" action="ppaction://hlinkpres?slideindex=13&amp;slidetitle=¡Muy bien!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3" r="48168" b="80468"/>
          <a:stretch/>
        </p:blipFill>
        <p:spPr bwMode="auto">
          <a:xfrm>
            <a:off x="180958" y="3903637"/>
            <a:ext cx="1168649" cy="11700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Vector de stock (libre de regalías) sobre Botones de un mando a ...">
            <a:hlinkClick r:id="rId10" action="ppaction://hlinkpres?slideindex=14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1" r="33861" b="80438"/>
          <a:stretch/>
        </p:blipFill>
        <p:spPr bwMode="auto">
          <a:xfrm>
            <a:off x="280157" y="5378708"/>
            <a:ext cx="956399" cy="11153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746002" y="652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pres?slideindex=15&amp;slidetitle=Complementa tu aprendizaje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pres?slideindex=12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18028" y="30064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Complementa tu aprendizaje </a:t>
            </a:r>
            <a:endParaRPr lang="es-CL" dirty="0">
              <a:latin typeface="Agency FB" panose="020B0503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F9FF120-2450-4993-BEC4-9EB2D58F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63" y="1533520"/>
            <a:ext cx="97440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Para complementar lo aprendido, te invitamos a pegar fotografías de la experiencia realizada en tu cuaderno de Historia.</a:t>
            </a:r>
          </a:p>
          <a:p>
            <a:pPr marL="0" indent="0" algn="just">
              <a:buNone/>
            </a:pPr>
            <a:endParaRPr lang="es-CL" sz="2500" dirty="0"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No olvides agregar el título:</a:t>
            </a:r>
          </a:p>
          <a:p>
            <a:pPr marL="0" indent="0" algn="just">
              <a:buNone/>
            </a:pPr>
            <a:r>
              <a:rPr lang="es-CL" sz="2500" u="sng" dirty="0">
                <a:latin typeface="Bahnschrift Light SemiCondensed" panose="020B0502040204020203" pitchFamily="34" charset="0"/>
              </a:rPr>
              <a:t>“Preparando degustación mes del mar”</a:t>
            </a:r>
            <a:endParaRPr lang="es-CL" u="sng" dirty="0"/>
          </a:p>
          <a:p>
            <a:endParaRPr lang="es-CL" dirty="0"/>
          </a:p>
        </p:txBody>
      </p:sp>
      <p:pic>
        <p:nvPicPr>
          <p:cNvPr id="8" name="Imagen 7" descr="Imagen que contiene lego&#10;&#10;Descripción generada automáticamente">
            <a:extLst>
              <a:ext uri="{FF2B5EF4-FFF2-40B4-BE49-F238E27FC236}">
                <a16:creationId xmlns:a16="http://schemas.microsoft.com/office/drawing/2014/main" id="{91E52631-58A0-48F9-AE38-3A7BD062D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36" y="2178476"/>
            <a:ext cx="5238750" cy="41910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2336" y="658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41" y="21961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1158582" y="1872020"/>
            <a:ext cx="10312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Mira este video donde encontraras una exquisita y divertida receta para hacer </a:t>
            </a:r>
            <a:r>
              <a:rPr lang="es-CL" sz="2500" dirty="0" err="1">
                <a:latin typeface="Bahnschrift Light SemiCondensed" panose="020B0502040204020203" pitchFamily="34" charset="0"/>
              </a:rPr>
              <a:t>salchipulpos</a:t>
            </a:r>
            <a:r>
              <a:rPr lang="es-CL" sz="2500" dirty="0">
                <a:latin typeface="Bahnschrift Light SemiCondensed" panose="020B0502040204020203" pitchFamily="34" charset="0"/>
              </a:rPr>
              <a:t>.</a:t>
            </a:r>
          </a:p>
          <a:p>
            <a:endParaRPr lang="es-CL" sz="2500" dirty="0">
              <a:latin typeface="Bahnschrift Light SemiCondensed" panose="020B0502040204020203" pitchFamily="34" charset="0"/>
              <a:hlinkClick r:id="rId6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  <a:hlinkClick r:id="rId6"/>
              </a:rPr>
              <a:t>https://www.youtube.com/watch?v=VCyhqEStEEM</a:t>
            </a:r>
            <a:r>
              <a:rPr lang="es-CL" sz="2500" dirty="0">
                <a:latin typeface="Bahnschrift Light SemiCondensed" panose="020B0502040204020203" pitchFamily="34" charset="0"/>
              </a:rPr>
              <a:t> 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Visita también nuestro canal de </a:t>
            </a:r>
            <a:r>
              <a:rPr lang="es-CL" sz="2500" dirty="0" err="1">
                <a:latin typeface="Bahnschrift Light SemiCondensed" panose="020B0502040204020203" pitchFamily="34" charset="0"/>
              </a:rPr>
              <a:t>Youtube</a:t>
            </a:r>
            <a:r>
              <a:rPr lang="es-CL" sz="2500" dirty="0">
                <a:latin typeface="Bahnschrift Light SemiCondensed" panose="020B0502040204020203" pitchFamily="34" charset="0"/>
              </a:rPr>
              <a:t>  para potenciar tus aprendizajes.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3338" y="57759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3048" y="5559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72" y="820692"/>
            <a:ext cx="3661156" cy="3661156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8603" y="578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2" y="992075"/>
            <a:ext cx="3509224" cy="5263836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907" y="1268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/>
            </a:gs>
            <a:gs pos="9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408959" y="168812"/>
            <a:ext cx="378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¡A jugar!</a:t>
            </a: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602533" y="1275604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2800" dirty="0">
                <a:latin typeface="Agency FB" panose="020B0503020202020204" pitchFamily="34" charset="0"/>
              </a:rPr>
              <a:t>Pincha la mesa que contenga los ingredientes  que nos sirven para hacer canapés de atún y mayonesa.</a:t>
            </a:r>
          </a:p>
        </p:txBody>
      </p:sp>
      <p:pic>
        <p:nvPicPr>
          <p:cNvPr id="17" name="Imagen 16">
            <a:hlinkClick r:id="rId4" action="ppaction://hlinkpres?slideindex=4&amp;slidetitle=¡Muy bien!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b="19384"/>
          <a:stretch/>
        </p:blipFill>
        <p:spPr>
          <a:xfrm>
            <a:off x="717453" y="4077875"/>
            <a:ext cx="5275384" cy="24938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94" y="3816084"/>
            <a:ext cx="1199635" cy="7983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1625" r="22341" b="6395"/>
          <a:stretch/>
        </p:blipFill>
        <p:spPr>
          <a:xfrm>
            <a:off x="4811152" y="3379087"/>
            <a:ext cx="704276" cy="10485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5399"/>
          <a:stretch/>
        </p:blipFill>
        <p:spPr>
          <a:xfrm>
            <a:off x="3770836" y="3816084"/>
            <a:ext cx="970723" cy="7696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13521" r="20767" b="5540"/>
          <a:stretch/>
        </p:blipFill>
        <p:spPr>
          <a:xfrm rot="3998007">
            <a:off x="2703371" y="3421462"/>
            <a:ext cx="977455" cy="1242723"/>
          </a:xfrm>
          <a:prstGeom prst="rect">
            <a:avLst/>
          </a:prstGeom>
        </p:spPr>
      </p:pic>
      <p:pic>
        <p:nvPicPr>
          <p:cNvPr id="22" name="Imagen 21">
            <a:hlinkClick r:id="rId10" action="ppaction://hlinkpres?slideindex=5&amp;slidetitle=Presentación de PowerPoint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b="19384"/>
          <a:stretch/>
        </p:blipFill>
        <p:spPr>
          <a:xfrm>
            <a:off x="6417544" y="3941245"/>
            <a:ext cx="5275384" cy="249380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74" y="3648081"/>
            <a:ext cx="1231341" cy="8194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5399"/>
          <a:stretch/>
        </p:blipFill>
        <p:spPr>
          <a:xfrm>
            <a:off x="9487784" y="3710117"/>
            <a:ext cx="970723" cy="71755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77" y="3648081"/>
            <a:ext cx="1205592" cy="91587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r="27501"/>
          <a:stretch/>
        </p:blipFill>
        <p:spPr>
          <a:xfrm>
            <a:off x="10458507" y="2768539"/>
            <a:ext cx="730539" cy="1552875"/>
          </a:xfrm>
          <a:prstGeom prst="rect">
            <a:avLst/>
          </a:prstGeom>
        </p:spPr>
      </p:pic>
      <p:pic>
        <p:nvPicPr>
          <p:cNvPr id="2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86611" y="633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pres?slideindex=6&amp;slidetitle=Presentación de PowerPoint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pres?slideindex=3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/>
            </a:gs>
            <a:gs pos="9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557062" y="396113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3600" dirty="0">
                <a:latin typeface="Agency FB" panose="020B0503020202020204" pitchFamily="34" charset="0"/>
              </a:rPr>
              <a:t>Observa y pincha solo los alimentos que provienen del mar</a:t>
            </a:r>
            <a:r>
              <a:rPr lang="es-CL" sz="2800" dirty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4" r="52405" b="29469"/>
          <a:stretch/>
        </p:blipFill>
        <p:spPr>
          <a:xfrm>
            <a:off x="734197" y="4222089"/>
            <a:ext cx="11313993" cy="2777320"/>
          </a:xfrm>
          <a:prstGeom prst="rect">
            <a:avLst/>
          </a:prstGeom>
        </p:spPr>
      </p:pic>
      <p:pic>
        <p:nvPicPr>
          <p:cNvPr id="6" name="Imagen 5">
            <a:hlinkClick r:id="rId5" action="ppaction://hlinkpres?slideindex=7&amp;slidetitle=¡Muy bien!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23454"/>
          <a:stretch/>
        </p:blipFill>
        <p:spPr>
          <a:xfrm>
            <a:off x="9228342" y="3028561"/>
            <a:ext cx="2490903" cy="1605568"/>
          </a:xfrm>
          <a:prstGeom prst="rect">
            <a:avLst/>
          </a:prstGeom>
        </p:spPr>
      </p:pic>
      <p:pic>
        <p:nvPicPr>
          <p:cNvPr id="7" name="Imagen 6">
            <a:hlinkClick r:id="rId5" action="ppaction://hlinkpres?slideindex=7&amp;slidetitle=¡Muy bien!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9" b="98635" l="0" r="95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" t="4600" b="2241"/>
          <a:stretch/>
        </p:blipFill>
        <p:spPr>
          <a:xfrm>
            <a:off x="5945313" y="2409878"/>
            <a:ext cx="2017813" cy="1939460"/>
          </a:xfrm>
          <a:prstGeom prst="rect">
            <a:avLst/>
          </a:prstGeom>
        </p:spPr>
      </p:pic>
      <p:pic>
        <p:nvPicPr>
          <p:cNvPr id="4" name="Imagen 3">
            <a:hlinkClick r:id="rId5" action="ppaction://hlinkpres?slideindex=7&amp;slidetitle=¡Muy bien!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0979">
            <a:off x="2700332" y="3195145"/>
            <a:ext cx="3152085" cy="1771071"/>
          </a:xfrm>
          <a:prstGeom prst="rect">
            <a:avLst/>
          </a:prstGeom>
        </p:spPr>
      </p:pic>
      <p:pic>
        <p:nvPicPr>
          <p:cNvPr id="8" name="Imagen 7">
            <a:hlinkClick r:id="rId10" action="ppaction://hlinkpres?slideindex=8&amp;slidetitle=Presentación de PowerPoint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3609" r="6591" b="14180"/>
          <a:stretch/>
        </p:blipFill>
        <p:spPr>
          <a:xfrm>
            <a:off x="8029352" y="2916323"/>
            <a:ext cx="1132764" cy="1433015"/>
          </a:xfrm>
          <a:prstGeom prst="rect">
            <a:avLst/>
          </a:prstGeom>
        </p:spPr>
      </p:pic>
      <p:pic>
        <p:nvPicPr>
          <p:cNvPr id="10" name="Imagen 9">
            <a:hlinkClick r:id="rId10" action="ppaction://hlinkpres?slideindex=8&amp;slidetitle=Presentación de PowerPoint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13787" r="5017" b="15745"/>
          <a:stretch/>
        </p:blipFill>
        <p:spPr>
          <a:xfrm>
            <a:off x="3666923" y="2553416"/>
            <a:ext cx="2306472" cy="1228299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7164" y="1028955"/>
            <a:ext cx="609600" cy="6096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82442" y="5845653"/>
            <a:ext cx="4423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Al finalizar pincha el circulo café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lipse 2">
            <a:hlinkClick r:id="rId14" action="ppaction://hlinkpres?slideindex=9&amp;slidetitle=Presentación de PowerPoint"/>
          </p:cNvPr>
          <p:cNvSpPr/>
          <p:nvPr/>
        </p:nvSpPr>
        <p:spPr>
          <a:xfrm>
            <a:off x="331681" y="5930412"/>
            <a:ext cx="450761" cy="4378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32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pres?slideindex=6&amp;slidetitle=Presentación de PowerPoint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pres?slideindex=6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/>
            </a:gs>
            <a:gs pos="9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557062" y="437056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2800" dirty="0">
                <a:latin typeface="Agency FB" panose="020B0503020202020204" pitchFamily="34" charset="0"/>
              </a:rPr>
              <a:t>¿Cuáles son los alimentos de esta receta que provienen del mar?</a:t>
            </a:r>
          </a:p>
        </p:txBody>
      </p:sp>
      <p:pic>
        <p:nvPicPr>
          <p:cNvPr id="18" name="Imagen 17">
            <a:hlinkClick r:id="rId4" action="ppaction://hlinkpres?slideindex=10&amp;slidetitle=¡Muy bien!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02" y="3239565"/>
            <a:ext cx="2827137" cy="1881332"/>
          </a:xfrm>
          <a:prstGeom prst="rect">
            <a:avLst/>
          </a:prstGeom>
        </p:spPr>
      </p:pic>
      <p:pic>
        <p:nvPicPr>
          <p:cNvPr id="19" name="Imagen 18">
            <a:hlinkClick r:id="rId6" action="ppaction://hlinkpres?slideindex=11&amp;slidetitle=Presentación de PowerPoint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1625" r="22341" b="6395"/>
          <a:stretch/>
        </p:blipFill>
        <p:spPr>
          <a:xfrm>
            <a:off x="10264648" y="2573156"/>
            <a:ext cx="1673844" cy="2492164"/>
          </a:xfrm>
          <a:prstGeom prst="rect">
            <a:avLst/>
          </a:prstGeom>
        </p:spPr>
      </p:pic>
      <p:pic>
        <p:nvPicPr>
          <p:cNvPr id="20" name="Imagen 19">
            <a:hlinkClick r:id="rId6" action="ppaction://hlinkpres?slideindex=11&amp;slidetitle=Presentación de PowerPoint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5399"/>
          <a:stretch/>
        </p:blipFill>
        <p:spPr>
          <a:xfrm>
            <a:off x="3671124" y="3404640"/>
            <a:ext cx="2995724" cy="2375093"/>
          </a:xfrm>
          <a:prstGeom prst="rect">
            <a:avLst/>
          </a:prstGeom>
        </p:spPr>
      </p:pic>
      <p:pic>
        <p:nvPicPr>
          <p:cNvPr id="21" name="Imagen 20">
            <a:hlinkClick r:id="rId6" action="ppaction://hlinkpres?slideindex=11&amp;slidetitle=Presentación de PowerPoint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13521" r="20767" b="5540"/>
          <a:stretch/>
        </p:blipFill>
        <p:spPr>
          <a:xfrm rot="3998007">
            <a:off x="1116856" y="2722951"/>
            <a:ext cx="1986050" cy="2525037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6161" y="817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258</Words>
  <Application>Microsoft Office PowerPoint</Application>
  <PresentationFormat>Panorámica</PresentationFormat>
  <Paragraphs>38</Paragraphs>
  <Slides>17</Slides>
  <Notes>0</Notes>
  <HiddenSlides>0</HiddenSlides>
  <MMClips>26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Complementa tu aprendizaje </vt:lpstr>
      <vt:lpstr>Links de interés</vt:lpstr>
      <vt:lpstr>¡Buen trabajo!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María José Núñez</cp:lastModifiedBy>
  <cp:revision>34</cp:revision>
  <dcterms:created xsi:type="dcterms:W3CDTF">2020-05-06T17:16:53Z</dcterms:created>
  <dcterms:modified xsi:type="dcterms:W3CDTF">2020-05-06T22:53:37Z</dcterms:modified>
</cp:coreProperties>
</file>