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ms-powerpoint.changesinfo+xml" PartName="/ppt/changesInfos/changesInfo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68" r:id="rId4"/>
    <p:sldId id="270" r:id="rId5"/>
    <p:sldId id="271" r:id="rId6"/>
    <p:sldId id="272" r:id="rId7"/>
    <p:sldId id="265" r:id="rId8"/>
    <p:sldId id="266" r:id="rId9"/>
    <p:sldId id="258" r:id="rId10"/>
    <p:sldId id="260" r:id="rId11"/>
    <p:sldId id="261" r:id="rId12"/>
    <p:sldId id="262" r:id="rId13"/>
    <p:sldId id="267" r:id="rId14"/>
    <p:sldId id="257" r:id="rId15"/>
    <p:sldId id="263" r:id="rId16"/>
    <p:sldId id="264" r:id="rId17"/>
    <p:sldId id="25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78" autoAdjust="0"/>
    <p:restoredTop sz="94660"/>
  </p:normalViewPr>
  <p:slideViewPr>
    <p:cSldViewPr snapToGrid="0">
      <p:cViewPr varScale="1">
        <p:scale>
          <a:sx n="67" d="100"/>
          <a:sy n="67" d="100"/>
        </p:scale>
        <p:origin x="6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Jose Zárate" userId="d9d1e3d5d1bfb0d8" providerId="LiveId" clId="{0FE32AA7-F2E1-41CD-BCC4-4247C8FD54EA}"/>
    <pc:docChg chg="undo custSel addSld modSld sldOrd">
      <pc:chgData name="Maria Jose Zárate" userId="d9d1e3d5d1bfb0d8" providerId="LiveId" clId="{0FE32AA7-F2E1-41CD-BCC4-4247C8FD54EA}" dt="2020-06-03T22:42:17.230" v="296" actId="11529"/>
      <pc:docMkLst>
        <pc:docMk/>
      </pc:docMkLst>
      <pc:sldChg chg="addSp modSp mod chgLayout">
        <pc:chgData name="Maria Jose Zárate" userId="d9d1e3d5d1bfb0d8" providerId="LiveId" clId="{0FE32AA7-F2E1-41CD-BCC4-4247C8FD54EA}" dt="2020-06-03T02:07:49.643" v="58" actId="20577"/>
        <pc:sldMkLst>
          <pc:docMk/>
          <pc:sldMk cId="1332948464" sldId="256"/>
        </pc:sldMkLst>
        <pc:spChg chg="add mod">
          <ac:chgData name="Maria Jose Zárate" userId="d9d1e3d5d1bfb0d8" providerId="LiveId" clId="{0FE32AA7-F2E1-41CD-BCC4-4247C8FD54EA}" dt="2020-06-03T02:07:40.505" v="42" actId="20577"/>
          <ac:spMkLst>
            <pc:docMk/>
            <pc:sldMk cId="1332948464" sldId="256"/>
            <ac:spMk id="5" creationId="{546208C8-2F0F-4DBD-B277-CADDE210CDF3}"/>
          </ac:spMkLst>
        </pc:spChg>
        <pc:spChg chg="add mod">
          <ac:chgData name="Maria Jose Zárate" userId="d9d1e3d5d1bfb0d8" providerId="LiveId" clId="{0FE32AA7-F2E1-41CD-BCC4-4247C8FD54EA}" dt="2020-06-03T02:07:49.643" v="58" actId="20577"/>
          <ac:spMkLst>
            <pc:docMk/>
            <pc:sldMk cId="1332948464" sldId="256"/>
            <ac:spMk id="6" creationId="{461A17B7-446F-4526-B7F6-1717B9D8227D}"/>
          </ac:spMkLst>
        </pc:spChg>
      </pc:sldChg>
      <pc:sldChg chg="addSp delSp modSp mod">
        <pc:chgData name="Maria Jose Zárate" userId="d9d1e3d5d1bfb0d8" providerId="LiveId" clId="{0FE32AA7-F2E1-41CD-BCC4-4247C8FD54EA}" dt="2020-06-03T22:40:10.140" v="280"/>
        <pc:sldMkLst>
          <pc:docMk/>
          <pc:sldMk cId="1982363037" sldId="258"/>
        </pc:sldMkLst>
        <pc:picChg chg="add">
          <ac:chgData name="Maria Jose Zárate" userId="d9d1e3d5d1bfb0d8" providerId="LiveId" clId="{0FE32AA7-F2E1-41CD-BCC4-4247C8FD54EA}" dt="2020-06-03T22:40:10.140" v="280"/>
          <ac:picMkLst>
            <pc:docMk/>
            <pc:sldMk cId="1982363037" sldId="258"/>
            <ac:picMk id="4" creationId="{3C4CFF91-0C97-4327-9FC7-F4DEBA274907}"/>
          </ac:picMkLst>
        </pc:picChg>
        <pc:picChg chg="del mod">
          <ac:chgData name="Maria Jose Zárate" userId="d9d1e3d5d1bfb0d8" providerId="LiveId" clId="{0FE32AA7-F2E1-41CD-BCC4-4247C8FD54EA}" dt="2020-06-03T22:38:44.306" v="279" actId="21"/>
          <ac:picMkLst>
            <pc:docMk/>
            <pc:sldMk cId="1982363037" sldId="258"/>
            <ac:picMk id="5" creationId="{90E94E7F-E529-489E-813D-34C1262DEE43}"/>
          </ac:picMkLst>
        </pc:picChg>
      </pc:sldChg>
      <pc:sldChg chg="addSp delSp mod">
        <pc:chgData name="Maria Jose Zárate" userId="d9d1e3d5d1bfb0d8" providerId="LiveId" clId="{0FE32AA7-F2E1-41CD-BCC4-4247C8FD54EA}" dt="2020-06-03T02:23:47.517" v="255"/>
        <pc:sldMkLst>
          <pc:docMk/>
          <pc:sldMk cId="4275507488" sldId="259"/>
        </pc:sldMkLst>
        <pc:picChg chg="del">
          <ac:chgData name="Maria Jose Zárate" userId="d9d1e3d5d1bfb0d8" providerId="LiveId" clId="{0FE32AA7-F2E1-41CD-BCC4-4247C8FD54EA}" dt="2020-06-03T02:22:49.394" v="254" actId="21"/>
          <ac:picMkLst>
            <pc:docMk/>
            <pc:sldMk cId="4275507488" sldId="259"/>
            <ac:picMk id="5" creationId="{E522340B-A396-4F09-876D-1A7A3DA3DB12}"/>
          </ac:picMkLst>
        </pc:picChg>
        <pc:picChg chg="add">
          <ac:chgData name="Maria Jose Zárate" userId="d9d1e3d5d1bfb0d8" providerId="LiveId" clId="{0FE32AA7-F2E1-41CD-BCC4-4247C8FD54EA}" dt="2020-06-03T02:23:47.517" v="255"/>
          <ac:picMkLst>
            <pc:docMk/>
            <pc:sldMk cId="4275507488" sldId="259"/>
            <ac:picMk id="6" creationId="{C35AAC72-5658-4C2D-96C2-791BDDE7E8C5}"/>
          </ac:picMkLst>
        </pc:picChg>
      </pc:sldChg>
      <pc:sldChg chg="addSp delSp modSp mod">
        <pc:chgData name="Maria Jose Zárate" userId="d9d1e3d5d1bfb0d8" providerId="LiveId" clId="{0FE32AA7-F2E1-41CD-BCC4-4247C8FD54EA}" dt="2020-06-03T22:42:17.230" v="296" actId="11529"/>
        <pc:sldMkLst>
          <pc:docMk/>
          <pc:sldMk cId="3682029072" sldId="263"/>
        </pc:sldMkLst>
        <pc:picChg chg="mod">
          <ac:chgData name="Maria Jose Zárate" userId="d9d1e3d5d1bfb0d8" providerId="LiveId" clId="{0FE32AA7-F2E1-41CD-BCC4-4247C8FD54EA}" dt="2020-06-03T22:42:12.095" v="291" actId="1076"/>
          <ac:picMkLst>
            <pc:docMk/>
            <pc:sldMk cId="3682029072" sldId="263"/>
            <ac:picMk id="5" creationId="{62C1B1BB-03A3-4E2C-AEF3-CA4D94916DB5}"/>
          </ac:picMkLst>
        </pc:picChg>
        <pc:cxnChg chg="add del mod">
          <ac:chgData name="Maria Jose Zárate" userId="d9d1e3d5d1bfb0d8" providerId="LiveId" clId="{0FE32AA7-F2E1-41CD-BCC4-4247C8FD54EA}" dt="2020-06-03T22:42:17.230" v="296" actId="11529"/>
          <ac:cxnSpMkLst>
            <pc:docMk/>
            <pc:sldMk cId="3682029072" sldId="263"/>
            <ac:cxnSpMk id="3" creationId="{5A69604C-FF4A-4895-A0F0-8806653EE6FD}"/>
          </ac:cxnSpMkLst>
        </pc:cxnChg>
      </pc:sldChg>
      <pc:sldChg chg="addSp delSp modSp mod modClrScheme chgLayout">
        <pc:chgData name="Maria Jose Zárate" userId="d9d1e3d5d1bfb0d8" providerId="LiveId" clId="{0FE32AA7-F2E1-41CD-BCC4-4247C8FD54EA}" dt="2020-06-03T22:29:10.513" v="274" actId="14100"/>
        <pc:sldMkLst>
          <pc:docMk/>
          <pc:sldMk cId="4104228902" sldId="268"/>
        </pc:sldMkLst>
        <pc:spChg chg="del">
          <ac:chgData name="Maria Jose Zárate" userId="d9d1e3d5d1bfb0d8" providerId="LiveId" clId="{0FE32AA7-F2E1-41CD-BCC4-4247C8FD54EA}" dt="2020-06-03T01:27:55.374" v="0" actId="700"/>
          <ac:spMkLst>
            <pc:docMk/>
            <pc:sldMk cId="4104228902" sldId="268"/>
            <ac:spMk id="2" creationId="{F4C67D3E-C645-427D-868E-F947C4635924}"/>
          </ac:spMkLst>
        </pc:spChg>
        <pc:spChg chg="del">
          <ac:chgData name="Maria Jose Zárate" userId="d9d1e3d5d1bfb0d8" providerId="LiveId" clId="{0FE32AA7-F2E1-41CD-BCC4-4247C8FD54EA}" dt="2020-06-03T01:27:55.374" v="0" actId="700"/>
          <ac:spMkLst>
            <pc:docMk/>
            <pc:sldMk cId="4104228902" sldId="268"/>
            <ac:spMk id="3" creationId="{7B6EB54E-FD58-4CA9-B8CD-993F956E07BE}"/>
          </ac:spMkLst>
        </pc:spChg>
        <pc:spChg chg="add mod">
          <ac:chgData name="Maria Jose Zárate" userId="d9d1e3d5d1bfb0d8" providerId="LiveId" clId="{0FE32AA7-F2E1-41CD-BCC4-4247C8FD54EA}" dt="2020-06-03T22:29:10.513" v="274" actId="14100"/>
          <ac:spMkLst>
            <pc:docMk/>
            <pc:sldMk cId="4104228902" sldId="268"/>
            <ac:spMk id="5" creationId="{7FE4AD9B-849A-4736-A2AA-77C5C2C7CF0E}"/>
          </ac:spMkLst>
        </pc:spChg>
        <pc:picChg chg="add mod">
          <ac:chgData name="Maria Jose Zárate" userId="d9d1e3d5d1bfb0d8" providerId="LiveId" clId="{0FE32AA7-F2E1-41CD-BCC4-4247C8FD54EA}" dt="2020-06-03T01:44:13.939" v="18" actId="1076"/>
          <ac:picMkLst>
            <pc:docMk/>
            <pc:sldMk cId="4104228902" sldId="268"/>
            <ac:picMk id="4" creationId="{D6BB21C7-AE04-448A-9DDB-CE12B09507DD}"/>
          </ac:picMkLst>
        </pc:picChg>
      </pc:sldChg>
      <pc:sldChg chg="addSp delSp modSp mod modClrScheme chgLayout">
        <pc:chgData name="Maria Jose Zárate" userId="d9d1e3d5d1bfb0d8" providerId="LiveId" clId="{0FE32AA7-F2E1-41CD-BCC4-4247C8FD54EA}" dt="2020-06-03T22:24:38.163" v="268" actId="20577"/>
        <pc:sldMkLst>
          <pc:docMk/>
          <pc:sldMk cId="2031080597" sldId="269"/>
        </pc:sldMkLst>
        <pc:spChg chg="del">
          <ac:chgData name="Maria Jose Zárate" userId="d9d1e3d5d1bfb0d8" providerId="LiveId" clId="{0FE32AA7-F2E1-41CD-BCC4-4247C8FD54EA}" dt="2020-06-03T01:27:59.960" v="1" actId="700"/>
          <ac:spMkLst>
            <pc:docMk/>
            <pc:sldMk cId="2031080597" sldId="269"/>
            <ac:spMk id="2" creationId="{6BA991DC-5B3B-410C-B17F-7CFB84925419}"/>
          </ac:spMkLst>
        </pc:spChg>
        <pc:spChg chg="del">
          <ac:chgData name="Maria Jose Zárate" userId="d9d1e3d5d1bfb0d8" providerId="LiveId" clId="{0FE32AA7-F2E1-41CD-BCC4-4247C8FD54EA}" dt="2020-06-03T01:27:59.960" v="1" actId="700"/>
          <ac:spMkLst>
            <pc:docMk/>
            <pc:sldMk cId="2031080597" sldId="269"/>
            <ac:spMk id="3" creationId="{6871198F-AED2-4B5C-9B62-1D66BEBB70D5}"/>
          </ac:spMkLst>
        </pc:spChg>
        <pc:spChg chg="add mod">
          <ac:chgData name="Maria Jose Zárate" userId="d9d1e3d5d1bfb0d8" providerId="LiveId" clId="{0FE32AA7-F2E1-41CD-BCC4-4247C8FD54EA}" dt="2020-06-03T22:24:38.163" v="268" actId="20577"/>
          <ac:spMkLst>
            <pc:docMk/>
            <pc:sldMk cId="2031080597" sldId="269"/>
            <ac:spMk id="7" creationId="{C9B95E30-46DD-482F-A466-78F5A98438EC}"/>
          </ac:spMkLst>
        </pc:spChg>
        <pc:picChg chg="add del mod">
          <ac:chgData name="Maria Jose Zárate" userId="d9d1e3d5d1bfb0d8" providerId="LiveId" clId="{0FE32AA7-F2E1-41CD-BCC4-4247C8FD54EA}" dt="2020-06-03T01:32:19.190" v="6"/>
          <ac:picMkLst>
            <pc:docMk/>
            <pc:sldMk cId="2031080597" sldId="269"/>
            <ac:picMk id="4" creationId="{7A19C7A4-516A-47B7-B9C3-1EE5D9B54581}"/>
          </ac:picMkLst>
        </pc:picChg>
        <pc:picChg chg="add del mod">
          <ac:chgData name="Maria Jose Zárate" userId="d9d1e3d5d1bfb0d8" providerId="LiveId" clId="{0FE32AA7-F2E1-41CD-BCC4-4247C8FD54EA}" dt="2020-06-03T01:33:11.900" v="12"/>
          <ac:picMkLst>
            <pc:docMk/>
            <pc:sldMk cId="2031080597" sldId="269"/>
            <ac:picMk id="5" creationId="{22AA0093-DCA1-44C0-A81D-4E1F6EA19F3C}"/>
          </ac:picMkLst>
        </pc:picChg>
        <pc:picChg chg="add mod">
          <ac:chgData name="Maria Jose Zárate" userId="d9d1e3d5d1bfb0d8" providerId="LiveId" clId="{0FE32AA7-F2E1-41CD-BCC4-4247C8FD54EA}" dt="2020-06-03T02:08:41.722" v="59" actId="14100"/>
          <ac:picMkLst>
            <pc:docMk/>
            <pc:sldMk cId="2031080597" sldId="269"/>
            <ac:picMk id="6" creationId="{778505CE-87EE-449C-B506-47E83275BE24}"/>
          </ac:picMkLst>
        </pc:picChg>
      </pc:sldChg>
      <pc:sldChg chg="addSp delSp modSp new mod ord">
        <pc:chgData name="Maria Jose Zárate" userId="d9d1e3d5d1bfb0d8" providerId="LiveId" clId="{0FE32AA7-F2E1-41CD-BCC4-4247C8FD54EA}" dt="2020-06-03T22:37:15.133" v="277" actId="21"/>
        <pc:sldMkLst>
          <pc:docMk/>
          <pc:sldMk cId="1230525095" sldId="270"/>
        </pc:sldMkLst>
        <pc:picChg chg="add del mod">
          <ac:chgData name="Maria Jose Zárate" userId="d9d1e3d5d1bfb0d8" providerId="LiveId" clId="{0FE32AA7-F2E1-41CD-BCC4-4247C8FD54EA}" dt="2020-06-03T22:37:15.133" v="277" actId="21"/>
          <ac:picMkLst>
            <pc:docMk/>
            <pc:sldMk cId="1230525095" sldId="270"/>
            <ac:picMk id="2" creationId="{7541BFCA-8AA3-47D4-87CD-24D62E92BBE2}"/>
          </ac:picMkLst>
        </pc:picChg>
      </pc:sldChg>
      <pc:sldChg chg="addSp new">
        <pc:chgData name="Maria Jose Zárate" userId="d9d1e3d5d1bfb0d8" providerId="LiveId" clId="{0FE32AA7-F2E1-41CD-BCC4-4247C8FD54EA}" dt="2020-06-03T02:07:23.620" v="24"/>
        <pc:sldMkLst>
          <pc:docMk/>
          <pc:sldMk cId="846299570" sldId="271"/>
        </pc:sldMkLst>
        <pc:picChg chg="add">
          <ac:chgData name="Maria Jose Zárate" userId="d9d1e3d5d1bfb0d8" providerId="LiveId" clId="{0FE32AA7-F2E1-41CD-BCC4-4247C8FD54EA}" dt="2020-06-03T02:07:23.620" v="24"/>
          <ac:picMkLst>
            <pc:docMk/>
            <pc:sldMk cId="846299570" sldId="271"/>
            <ac:picMk id="2" creationId="{3220244D-4CCA-4322-BD05-9E93C27BD094}"/>
          </ac:picMkLst>
        </pc:picChg>
      </pc:sldChg>
      <pc:sldChg chg="addSp delSp modSp new mod">
        <pc:chgData name="Maria Jose Zárate" userId="d9d1e3d5d1bfb0d8" providerId="LiveId" clId="{0FE32AA7-F2E1-41CD-BCC4-4247C8FD54EA}" dt="2020-06-03T02:20:13.613" v="253" actId="14100"/>
        <pc:sldMkLst>
          <pc:docMk/>
          <pc:sldMk cId="3010748416" sldId="272"/>
        </pc:sldMkLst>
        <pc:spChg chg="add mod">
          <ac:chgData name="Maria Jose Zárate" userId="d9d1e3d5d1bfb0d8" providerId="LiveId" clId="{0FE32AA7-F2E1-41CD-BCC4-4247C8FD54EA}" dt="2020-06-03T02:15:40.647" v="248" actId="207"/>
          <ac:spMkLst>
            <pc:docMk/>
            <pc:sldMk cId="3010748416" sldId="272"/>
            <ac:spMk id="3" creationId="{3B62C3D1-5C3B-4B26-B5BF-8D5559C13C44}"/>
          </ac:spMkLst>
        </pc:spChg>
        <pc:picChg chg="add del mod">
          <ac:chgData name="Maria Jose Zárate" userId="d9d1e3d5d1bfb0d8" providerId="LiveId" clId="{0FE32AA7-F2E1-41CD-BCC4-4247C8FD54EA}" dt="2020-06-03T02:20:04.029" v="249" actId="478"/>
          <ac:picMkLst>
            <pc:docMk/>
            <pc:sldMk cId="3010748416" sldId="272"/>
            <ac:picMk id="2" creationId="{98B60AAA-E92B-416E-A5A4-5BDB82F00D13}"/>
          </ac:picMkLst>
        </pc:picChg>
        <pc:picChg chg="add mod">
          <ac:chgData name="Maria Jose Zárate" userId="d9d1e3d5d1bfb0d8" providerId="LiveId" clId="{0FE32AA7-F2E1-41CD-BCC4-4247C8FD54EA}" dt="2020-06-03T02:20:13.613" v="253" actId="14100"/>
          <ac:picMkLst>
            <pc:docMk/>
            <pc:sldMk cId="3010748416" sldId="272"/>
            <ac:picMk id="4" creationId="{ABCD5A9D-5AC2-4F25-8C1D-BE6109A79F8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63CAA-4CC5-4BEB-A087-00C5F98AAB01}" type="datetimeFigureOut">
              <a:rPr lang="es-CL" smtClean="0"/>
              <a:t>03-06-2020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F392-71B2-4B64-92BF-846FAB7BA5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2557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63CAA-4CC5-4BEB-A087-00C5F98AAB01}" type="datetimeFigureOut">
              <a:rPr lang="es-CL" smtClean="0"/>
              <a:t>03-06-2020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F392-71B2-4B64-92BF-846FAB7BA5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1763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63CAA-4CC5-4BEB-A087-00C5F98AAB01}" type="datetimeFigureOut">
              <a:rPr lang="es-CL" smtClean="0"/>
              <a:t>03-06-2020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F392-71B2-4B64-92BF-846FAB7BA5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386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63CAA-4CC5-4BEB-A087-00C5F98AAB01}" type="datetimeFigureOut">
              <a:rPr lang="es-CL" smtClean="0"/>
              <a:t>03-06-2020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F392-71B2-4B64-92BF-846FAB7BA5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7778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63CAA-4CC5-4BEB-A087-00C5F98AAB01}" type="datetimeFigureOut">
              <a:rPr lang="es-CL" smtClean="0"/>
              <a:t>03-06-2020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F392-71B2-4B64-92BF-846FAB7BA5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687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63CAA-4CC5-4BEB-A087-00C5F98AAB01}" type="datetimeFigureOut">
              <a:rPr lang="es-CL" smtClean="0"/>
              <a:t>03-06-2020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F392-71B2-4B64-92BF-846FAB7BA5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3001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63CAA-4CC5-4BEB-A087-00C5F98AAB01}" type="datetimeFigureOut">
              <a:rPr lang="es-CL" smtClean="0"/>
              <a:t>03-06-2020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F392-71B2-4B64-92BF-846FAB7BA5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3666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63CAA-4CC5-4BEB-A087-00C5F98AAB01}" type="datetimeFigureOut">
              <a:rPr lang="es-CL" smtClean="0"/>
              <a:t>03-06-2020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F392-71B2-4B64-92BF-846FAB7BA5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404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63CAA-4CC5-4BEB-A087-00C5F98AAB01}" type="datetimeFigureOut">
              <a:rPr lang="es-CL" smtClean="0"/>
              <a:t>03-06-2020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F392-71B2-4B64-92BF-846FAB7BA5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3260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63CAA-4CC5-4BEB-A087-00C5F98AAB01}" type="datetimeFigureOut">
              <a:rPr lang="es-CL" smtClean="0"/>
              <a:t>03-06-2020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F392-71B2-4B64-92BF-846FAB7BA5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4687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63CAA-4CC5-4BEB-A087-00C5F98AAB01}" type="datetimeFigureOut">
              <a:rPr lang="es-CL" smtClean="0"/>
              <a:t>03-06-2020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F392-71B2-4B64-92BF-846FAB7BA5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9111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63CAA-4CC5-4BEB-A087-00C5F98AAB01}" type="datetimeFigureOut">
              <a:rPr lang="es-CL" smtClean="0"/>
              <a:t>03-06-2020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FF392-71B2-4B64-92BF-846FAB7BA5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33192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2" Target="../media/image9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1.xml.rels><?xml version="1.0" encoding="UTF-8" standalone="yes" ?><Relationships xmlns="http://schemas.openxmlformats.org/package/2006/relationships"><Relationship Id="rId2" Target="../media/image10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2.xml.rels><?xml version="1.0" encoding="UTF-8" standalone="yes" ?><Relationships xmlns="http://schemas.openxmlformats.org/package/2006/relationships"><Relationship Id="rId2" Target="../media/image1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3.xml.rels><?xml version="1.0" encoding="UTF-8" standalone="yes" ?><Relationships xmlns="http://schemas.openxmlformats.org/package/2006/relationships"><Relationship Id="rId2" Target="../media/image12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4.xml.rels><?xml version="1.0" encoding="UTF-8" standalone="yes" ?><Relationships xmlns="http://schemas.openxmlformats.org/package/2006/relationships"><Relationship Id="rId2" Target="../media/image13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5.xml.rels><?xml version="1.0" encoding="UTF-8" standalone="yes" ?><Relationships xmlns="http://schemas.openxmlformats.org/package/2006/relationships"><Relationship Id="rId2" Target="../media/image14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6.xml.rels><?xml version="1.0" encoding="UTF-8" standalone="yes" ?><Relationships xmlns="http://schemas.openxmlformats.org/package/2006/relationships"><Relationship Id="rId2" Target="../media/image15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7.xml.rels><?xml version="1.0" encoding="UTF-8" standalone="yes" ?><Relationships xmlns="http://schemas.openxmlformats.org/package/2006/relationships"><Relationship Id="rId2" Target="../media/image16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2" Target="../media/image8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546208C8-2F0F-4DBD-B277-CADDE210CD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CLASES VIRTUALES</a:t>
            </a:r>
          </a:p>
        </p:txBody>
      </p:sp>
      <p:sp>
        <p:nvSpPr>
          <p:cNvPr id="6" name="Subtítulo 5">
            <a:extLst>
              <a:ext uri="{FF2B5EF4-FFF2-40B4-BE49-F238E27FC236}">
                <a16:creationId xmlns:a16="http://schemas.microsoft.com/office/drawing/2014/main" id="{461A17B7-446F-4526-B7F6-1717B9D822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ACCIONES BÁSICAS</a:t>
            </a:r>
          </a:p>
        </p:txBody>
      </p:sp>
    </p:spTree>
    <p:extLst>
      <p:ext uri="{BB962C8B-B14F-4D97-AF65-F5344CB8AC3E}">
        <p14:creationId xmlns:p14="http://schemas.microsoft.com/office/powerpoint/2010/main" val="1332948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2697C4-5E81-4DF3-834C-F85EBB2CA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2A1E0E-6595-4C20-B075-E5E27A5F8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835BEED-C0A6-4660-A88E-BD738E5A03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974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F5D2B5-6570-4EDE-A8EA-5D4C82466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375E9C-ED2D-4EB4-80D2-4EA7DE864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F1FDA8F-BCC0-4229-9DBA-B441A671E3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968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C7B4A9-0A63-481B-90C9-C700BFA56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AA00D0-190D-49D2-BDAA-5C77FA966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5E26623-8169-478D-9188-8D84510AE2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449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9B55980-C249-4C54-8B95-FECD54EC7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987" y="381000"/>
            <a:ext cx="10106025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70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06C2A9-0FEB-41BB-8C5A-613EA701F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BA9E20-D251-4A8B-A806-51786D634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91A18B1-802D-4D67-B11B-0D67F1F73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471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62C1B1BB-03A3-4E2C-AEF3-CA4D94916D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519112"/>
            <a:ext cx="12030075" cy="581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0290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86CEFC6-637F-4733-BA34-07BDD82C2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7" y="595312"/>
            <a:ext cx="11820525" cy="566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3560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C35AAC72-5658-4C2D-96C2-791BDDE7E8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2" y="566737"/>
            <a:ext cx="11991975" cy="572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507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778505CE-87EE-449C-B506-47E83275BE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960" y="1514474"/>
            <a:ext cx="11054080" cy="5182093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C9B95E30-46DD-482F-A466-78F5A98438EC}"/>
              </a:ext>
            </a:extLst>
          </p:cNvPr>
          <p:cNvSpPr txBox="1"/>
          <p:nvPr/>
        </p:nvSpPr>
        <p:spPr>
          <a:xfrm>
            <a:off x="568960" y="457199"/>
            <a:ext cx="10213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>
                <a:solidFill>
                  <a:srgbClr val="FFFF00"/>
                </a:solidFill>
              </a:rPr>
              <a:t>PRIMERA  OPCIÓN QUE PODRÍA ELEGIR TU PROFESOR(A) PARA CITAR A CLASES</a:t>
            </a:r>
          </a:p>
        </p:txBody>
      </p:sp>
    </p:spTree>
    <p:extLst>
      <p:ext uri="{BB962C8B-B14F-4D97-AF65-F5344CB8AC3E}">
        <p14:creationId xmlns:p14="http://schemas.microsoft.com/office/powerpoint/2010/main" val="2031080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D6BB21C7-AE04-448A-9DDB-CE12B09507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7" y="1075921"/>
            <a:ext cx="11820525" cy="457280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FE4AD9B-849A-4736-A2AA-77C5C2C7CF0E}"/>
              </a:ext>
            </a:extLst>
          </p:cNvPr>
          <p:cNvSpPr txBox="1"/>
          <p:nvPr/>
        </p:nvSpPr>
        <p:spPr>
          <a:xfrm>
            <a:off x="295275" y="352425"/>
            <a:ext cx="10991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>
                <a:solidFill>
                  <a:srgbClr val="FFFF00"/>
                </a:solidFill>
              </a:rPr>
              <a:t>SEGUNDA</a:t>
            </a:r>
            <a:r>
              <a:rPr lang="es-CL" sz="2400" b="1" dirty="0"/>
              <a:t> </a:t>
            </a:r>
            <a:r>
              <a:rPr lang="es-CL" sz="2400" b="1" dirty="0">
                <a:solidFill>
                  <a:srgbClr val="FFFF00"/>
                </a:solidFill>
              </a:rPr>
              <a:t>OPCIÓN QUE PODRÍA ELEGIR TU PROFESOR(A) PARA CITAR A CLASES</a:t>
            </a:r>
            <a:endParaRPr lang="es-CL" sz="2400" b="1" dirty="0"/>
          </a:p>
        </p:txBody>
      </p:sp>
    </p:spTree>
    <p:extLst>
      <p:ext uri="{BB962C8B-B14F-4D97-AF65-F5344CB8AC3E}">
        <p14:creationId xmlns:p14="http://schemas.microsoft.com/office/powerpoint/2010/main" val="4104228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7541BFCA-8AA3-47D4-87CD-24D62E92BB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37" y="510515"/>
            <a:ext cx="11896725" cy="5760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525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3220244D-4CCA-4322-BD05-9E93C27BD0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9768"/>
            <a:ext cx="12192000" cy="5618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299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B62C3D1-5C3B-4B26-B5BF-8D5559C13C44}"/>
              </a:ext>
            </a:extLst>
          </p:cNvPr>
          <p:cNvSpPr txBox="1"/>
          <p:nvPr/>
        </p:nvSpPr>
        <p:spPr>
          <a:xfrm>
            <a:off x="500062" y="606582"/>
            <a:ext cx="10001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>
                <a:solidFill>
                  <a:srgbClr val="FFFF00"/>
                </a:solidFill>
              </a:rPr>
              <a:t>PARA INGRESAR A TU CLASE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BCD5A9D-5AC2-4F25-8C1D-BE6109A79F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" y="1068247"/>
            <a:ext cx="10410825" cy="5544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748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12E68D6-12D1-498D-A14D-478323B5E7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87" y="104775"/>
            <a:ext cx="12087225" cy="664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572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C1B3D9C8-E694-4DB5-B4AD-BC2C5F2D0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7155"/>
            <a:ext cx="12192000" cy="648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206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AA21D5-9945-4947-ABEB-ACF048885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AA1F59-7A95-400B-81C7-A85600052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C4CFF91-0C97-4327-9FC7-F4DEBA2749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737"/>
            <a:ext cx="12192000" cy="648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363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289</TotalTime>
  <Words>37</Words>
  <Application>Microsoft Office PowerPoint</Application>
  <PresentationFormat>Panorámica</PresentationFormat>
  <Paragraphs>5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CLASES VIRTUALES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Jose Zárate</dc:creator>
  <cp:lastModifiedBy>Maria Jose Zárate</cp:lastModifiedBy>
  <cp:revision>11</cp:revision>
  <dcterms:created xsi:type="dcterms:W3CDTF">2020-06-02T21:52:12Z</dcterms:created>
  <dcterms:modified xsi:type="dcterms:W3CDTF">2020-06-03T22:42:31Z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949252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S9.0.1</vt:lpwstr>
  </property>
</Properties>
</file>