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89" r:id="rId2"/>
  </p:sldMasterIdLst>
  <p:sldIdLst>
    <p:sldId id="267" r:id="rId3"/>
    <p:sldId id="337" r:id="rId4"/>
    <p:sldId id="310" r:id="rId5"/>
    <p:sldId id="311" r:id="rId6"/>
    <p:sldId id="316" r:id="rId7"/>
    <p:sldId id="312" r:id="rId8"/>
    <p:sldId id="317" r:id="rId9"/>
    <p:sldId id="315" r:id="rId10"/>
    <p:sldId id="313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DFC"/>
    <a:srgbClr val="9999FF"/>
    <a:srgbClr val="99FFCC"/>
    <a:srgbClr val="FFCCFF"/>
    <a:srgbClr val="FF00FF"/>
    <a:srgbClr val="3366FF"/>
    <a:srgbClr val="FFFF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9" autoAdjust="0"/>
    <p:restoredTop sz="90541" autoAdjust="0"/>
  </p:normalViewPr>
  <p:slideViewPr>
    <p:cSldViewPr>
      <p:cViewPr varScale="1">
        <p:scale>
          <a:sx n="67" d="100"/>
          <a:sy n="67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2BF88-32BF-4FA3-AD17-0320C891976B}" type="datetimeFigureOut">
              <a:rPr lang="es-CL"/>
              <a:pPr>
                <a:defRPr/>
              </a:pPr>
              <a:t>28-05-2020</a:t>
            </a:fld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CC9F-2DD3-4EE3-8608-9C4CD89FF61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495B6-1535-4A56-BDD1-CD388D1CF1E6}" type="datetimeFigureOut">
              <a:rPr lang="es-CL"/>
              <a:pPr>
                <a:defRPr/>
              </a:pPr>
              <a:t>28-05-2020</a:t>
            </a:fld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17EAB-8EDB-4D30-84A5-4D351941981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FA8A5-4D1F-4308-94D3-49D96A61AD53}" type="datetimeFigureOut">
              <a:rPr lang="es-CL"/>
              <a:pPr>
                <a:defRPr/>
              </a:pPr>
              <a:t>28-05-2020</a:t>
            </a:fld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C4409-CA64-4EC6-87FE-146A7DA2E1F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F1777-5154-4347-8468-6155DA9092E6}" type="datetimeFigureOut">
              <a:rPr lang="es-CL"/>
              <a:pPr>
                <a:defRPr/>
              </a:pPr>
              <a:t>28-05-2020</a:t>
            </a:fld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D6485-C9A3-42F8-ABC2-D1BF9336EFB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Forma libre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7 Forma libre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00BFE-EE46-4FF4-BCE0-F404E8DA4494}" type="datetimeFigureOut">
              <a:rPr lang="es-CL"/>
              <a:pPr>
                <a:defRPr/>
              </a:pPr>
              <a:t>28-05-2020</a:t>
            </a:fld>
            <a:endParaRPr lang="es-CL"/>
          </a:p>
        </p:txBody>
      </p:sp>
      <p:sp>
        <p:nvSpPr>
          <p:cNvPr id="11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2" name="2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93038-C086-42A4-A88E-42682A959C7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Forma libre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7 Forma libre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57F2D-D38B-43EF-B3C5-325BFD65E4AD}" type="datetimeFigureOut">
              <a:rPr lang="es-CL"/>
              <a:pPr>
                <a:defRPr/>
              </a:pPr>
              <a:t>28-05-2020</a:t>
            </a:fld>
            <a:endParaRPr lang="es-CL"/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8FDC9-C190-40D5-B24D-0D980C7B5193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Recortar y redondear rectángulo de esquina sencilla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1 Triángulo rectángulo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F37BB-6FA2-41F3-BC3B-4A086DC0E7B0}" type="datetimeFigureOut">
              <a:rPr lang="es-CL"/>
              <a:pPr>
                <a:defRPr/>
              </a:pPr>
              <a:t>28-05-2020</a:t>
            </a:fld>
            <a:endParaRPr lang="es-CL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1BCBB-83CE-42BC-AEAB-E963E542074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9E85-81BC-4697-9923-CFAA752698A2}" type="datetimeFigureOut">
              <a:rPr lang="es-CL"/>
              <a:pPr>
                <a:defRPr/>
              </a:pPr>
              <a:t>28-05-2020</a:t>
            </a:fld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5D6DD-366D-44E0-96FF-C854BDFD540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D263B-3AD3-47A2-8687-8F5C3489B004}" type="datetimeFigureOut">
              <a:rPr lang="es-CL"/>
              <a:pPr>
                <a:defRPr/>
              </a:pPr>
              <a:t>28-05-2020</a:t>
            </a:fld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EE693-76B9-4735-A702-16D397DAB6E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C3060-F99D-4AE0-B026-45B40648E793}" type="datetimeFigureOut">
              <a:rPr lang="es-CL"/>
              <a:pPr>
                <a:defRPr/>
              </a:pPr>
              <a:t>28-05-2020</a:t>
            </a:fld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D3C6F-FF12-41A6-BF6C-F6A7ECC874F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3DFF0-2B45-47F4-8B87-2D58B8C03065}" type="datetimeFigureOut">
              <a:rPr lang="es-CL"/>
              <a:pPr>
                <a:defRPr/>
              </a:pPr>
              <a:t>28-05-2020</a:t>
            </a:fld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C58DB-A323-49A8-B181-DB66425DA53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02910-701E-4A95-8341-7F638A250E12}" type="datetimeFigureOut">
              <a:rPr lang="es-CL"/>
              <a:pPr>
                <a:defRPr/>
              </a:pPr>
              <a:t>28-05-2020</a:t>
            </a:fld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7482C-8B68-43E7-98FD-792371DA1F2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A3729-9DE3-41C7-B925-0B62D29BF83B}" type="datetimeFigureOut">
              <a:rPr lang="es-CL"/>
              <a:pPr>
                <a:defRPr/>
              </a:pPr>
              <a:t>28-05-2020</a:t>
            </a:fld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49E3E-7205-4163-87F7-EC7BFC62B72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4372A-7945-4A8C-A001-F805C683E1AB}" type="datetimeFigureOut">
              <a:rPr lang="es-CL"/>
              <a:pPr>
                <a:defRPr/>
              </a:pPr>
              <a:t>28-05-2020</a:t>
            </a:fld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3145F-0E89-468E-8F22-7880FFBFF14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81308-BC19-43B5-B7EF-ECCBE5146B81}" type="datetimeFigureOut">
              <a:rPr lang="es-CL"/>
              <a:pPr>
                <a:defRPr/>
              </a:pPr>
              <a:t>28-05-2020</a:t>
            </a:fld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0CA5F-A3E0-4F0C-8288-53CF38A2E7B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E916AD2-BA41-4AB1-9B1C-F10FEEF14F08}" type="datetimeFigureOut">
              <a:rPr lang="es-CL"/>
              <a:pPr>
                <a:defRPr/>
              </a:pPr>
              <a:t>28-05-2020</a:t>
            </a:fld>
            <a:endParaRPr lang="es-ES_tradnl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2E6E81F-BBC2-4FD9-9F76-3467E2E941C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3" r:id="rId2"/>
    <p:sldLayoutId id="2147483702" r:id="rId3"/>
    <p:sldLayoutId id="2147483701" r:id="rId4"/>
    <p:sldLayoutId id="2147483700" r:id="rId5"/>
    <p:sldLayoutId id="2147483699" r:id="rId6"/>
    <p:sldLayoutId id="2147483698" r:id="rId7"/>
    <p:sldLayoutId id="2147483697" r:id="rId8"/>
    <p:sldLayoutId id="2147483696" r:id="rId9"/>
    <p:sldLayoutId id="2147483695" r:id="rId10"/>
    <p:sldLayoutId id="2147483694" r:id="rId11"/>
    <p:sldLayoutId id="21474836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433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9" name="4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D04ADC-25FC-4D71-8E95-A86235F5ABC8}" type="datetimeFigureOut">
              <a:rPr lang="es-CL"/>
              <a:pPr>
                <a:defRPr/>
              </a:pPr>
              <a:t>28-05-2020</a:t>
            </a:fld>
            <a:endParaRPr lang="es-CL"/>
          </a:p>
        </p:txBody>
      </p:sp>
      <p:sp>
        <p:nvSpPr>
          <p:cNvPr id="20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21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C78C19-8E3F-4B78-A106-65A1C17298D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3D%20El%20Show%20De%20Cuello%20(Pizza,%20Pasta,%20Pepperoni)%20%20%20Hook%20Up%20Animation%202007.wmv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CANCION%20%20LETRA%20%20S.wmv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El%20show%20de%20cuello%20suami%20guanaco%20y%20la%20L.wmv" TargetMode="External"/><Relationship Id="rId5" Type="http://schemas.openxmlformats.org/officeDocument/2006/relationships/image" Target="../media/image53.png"/><Relationship Id="rId4" Type="http://schemas.openxmlformats.org/officeDocument/2006/relationships/image" Target="../media/image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gif"/><Relationship Id="rId7" Type="http://schemas.openxmlformats.org/officeDocument/2006/relationships/image" Target="../media/image58.wm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Relationship Id="rId9" Type="http://schemas.openxmlformats.org/officeDocument/2006/relationships/image" Target="../media/image5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60.wmf"/><Relationship Id="rId7" Type="http://schemas.openxmlformats.org/officeDocument/2006/relationships/image" Target="../media/image62.wmf"/><Relationship Id="rId12" Type="http://schemas.openxmlformats.org/officeDocument/2006/relationships/image" Target="../media/image65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5" Type="http://schemas.openxmlformats.org/officeDocument/2006/relationships/image" Target="../media/image61.gif"/><Relationship Id="rId10" Type="http://schemas.openxmlformats.org/officeDocument/2006/relationships/image" Target="../media/image64.wmf"/><Relationship Id="rId4" Type="http://schemas.openxmlformats.org/officeDocument/2006/relationships/audio" Target="../media/audio3.wav"/><Relationship Id="rId9" Type="http://schemas.openxmlformats.org/officeDocument/2006/relationships/image" Target="../media/image63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6.gif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Canci&#243;n%20infantil%20del%20abecedario.wmv" TargetMode="External"/><Relationship Id="rId6" Type="http://schemas.openxmlformats.org/officeDocument/2006/relationships/image" Target="../media/image7.gif"/><Relationship Id="rId5" Type="http://schemas.openxmlformats.org/officeDocument/2006/relationships/image" Target="../media/image4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Canci&#243;n%20infantil%20del%20abecedario.wmv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VIDEO%20LETRA%20M.wmv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llet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2 Subtítulo"/>
          <p:cNvSpPr>
            <a:spLocks noGrp="1"/>
          </p:cNvSpPr>
          <p:nvPr>
            <p:ph type="subTitle" idx="1"/>
          </p:nvPr>
        </p:nvSpPr>
        <p:spPr>
          <a:xfrm>
            <a:off x="2051050" y="2781300"/>
            <a:ext cx="4968875" cy="863600"/>
          </a:xfrm>
        </p:spPr>
        <p:txBody>
          <a:bodyPr/>
          <a:lstStyle/>
          <a:p>
            <a:pPr marR="0" algn="ctr" eaLnBrk="1" hangingPunct="1"/>
            <a:r>
              <a:rPr lang="es-ES_tradnl" sz="4400" b="1" smtClean="0">
                <a:solidFill>
                  <a:schemeClr val="accent2"/>
                </a:solidFill>
                <a:latin typeface="Comic Sans MS" pitchFamily="66" charset="0"/>
              </a:rPr>
              <a:t>REPASEMOS LAS LETRAS…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5uqr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7" descr="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4508500"/>
            <a:ext cx="17938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3D El Show De Cuello (Pizza, Pasta, Pepperoni)   Hook Up Animation 2007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339975" y="549275"/>
            <a:ext cx="4752975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53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2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530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5" descr="P"/>
          <p:cNvPicPr>
            <a:picLocks noChangeAspect="1" noChangeArrowheads="1"/>
          </p:cNvPicPr>
          <p:nvPr/>
        </p:nvPicPr>
        <p:blipFill>
          <a:blip r:embed="rId2">
            <a:lum bright="70000" contrast="-82000"/>
          </a:blip>
          <a:srcRect/>
          <a:stretch>
            <a:fillRect/>
          </a:stretch>
        </p:blipFill>
        <p:spPr bwMode="auto">
          <a:xfrm>
            <a:off x="900113" y="188913"/>
            <a:ext cx="76327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WordArt 5"/>
          <p:cNvSpPr>
            <a:spLocks noChangeArrowheads="1" noChangeShapeType="1" noTextEdit="1"/>
          </p:cNvSpPr>
          <p:nvPr/>
        </p:nvSpPr>
        <p:spPr bwMode="auto">
          <a:xfrm>
            <a:off x="2555875" y="188913"/>
            <a:ext cx="8636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56326" name="WordArt 6"/>
          <p:cNvSpPr>
            <a:spLocks noChangeArrowheads="1" noChangeShapeType="1" noTextEdit="1"/>
          </p:cNvSpPr>
          <p:nvPr/>
        </p:nvSpPr>
        <p:spPr bwMode="auto">
          <a:xfrm>
            <a:off x="6443663" y="1412875"/>
            <a:ext cx="20891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pe</a:t>
            </a:r>
          </a:p>
        </p:txBody>
      </p:sp>
      <p:sp>
        <p:nvSpPr>
          <p:cNvPr id="56327" name="WordArt 7"/>
          <p:cNvSpPr>
            <a:spLocks noChangeArrowheads="1" noChangeShapeType="1" noTextEdit="1"/>
          </p:cNvSpPr>
          <p:nvPr/>
        </p:nvSpPr>
        <p:spPr bwMode="auto">
          <a:xfrm>
            <a:off x="2555875" y="1412875"/>
            <a:ext cx="107950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e</a:t>
            </a:r>
          </a:p>
        </p:txBody>
      </p:sp>
      <p:sp>
        <p:nvSpPr>
          <p:cNvPr id="56328" name="WordArt 8"/>
          <p:cNvSpPr>
            <a:spLocks noChangeArrowheads="1" noChangeShapeType="1" noTextEdit="1"/>
          </p:cNvSpPr>
          <p:nvPr/>
        </p:nvSpPr>
        <p:spPr bwMode="auto">
          <a:xfrm>
            <a:off x="6443663" y="260350"/>
            <a:ext cx="20891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pa</a:t>
            </a:r>
          </a:p>
        </p:txBody>
      </p:sp>
      <p:sp>
        <p:nvSpPr>
          <p:cNvPr id="56329" name="WordArt 9"/>
          <p:cNvSpPr>
            <a:spLocks noChangeArrowheads="1" noChangeShapeType="1" noTextEdit="1"/>
          </p:cNvSpPr>
          <p:nvPr/>
        </p:nvSpPr>
        <p:spPr bwMode="auto">
          <a:xfrm>
            <a:off x="2843213" y="2636838"/>
            <a:ext cx="36036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CC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</a:t>
            </a:r>
          </a:p>
        </p:txBody>
      </p:sp>
      <p:sp>
        <p:nvSpPr>
          <p:cNvPr id="56330" name="WordArt 10"/>
          <p:cNvSpPr>
            <a:spLocks noChangeArrowheads="1" noChangeShapeType="1" noTextEdit="1"/>
          </p:cNvSpPr>
          <p:nvPr/>
        </p:nvSpPr>
        <p:spPr bwMode="auto">
          <a:xfrm>
            <a:off x="6516688" y="2492375"/>
            <a:ext cx="1512887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CC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pi</a:t>
            </a:r>
          </a:p>
        </p:txBody>
      </p:sp>
      <p:sp>
        <p:nvSpPr>
          <p:cNvPr id="56331" name="WordArt 11"/>
          <p:cNvSpPr>
            <a:spLocks noChangeArrowheads="1" noChangeShapeType="1" noTextEdit="1"/>
          </p:cNvSpPr>
          <p:nvPr/>
        </p:nvSpPr>
        <p:spPr bwMode="auto">
          <a:xfrm>
            <a:off x="2555875" y="3933825"/>
            <a:ext cx="10795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56332" name="WordArt 12"/>
          <p:cNvSpPr>
            <a:spLocks noChangeArrowheads="1" noChangeShapeType="1" noTextEdit="1"/>
          </p:cNvSpPr>
          <p:nvPr/>
        </p:nvSpPr>
        <p:spPr bwMode="auto">
          <a:xfrm>
            <a:off x="6443663" y="3933825"/>
            <a:ext cx="20891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po</a:t>
            </a:r>
          </a:p>
        </p:txBody>
      </p:sp>
      <p:sp>
        <p:nvSpPr>
          <p:cNvPr id="56333" name="WordArt 13"/>
          <p:cNvSpPr>
            <a:spLocks noChangeArrowheads="1" noChangeShapeType="1" noTextEdit="1"/>
          </p:cNvSpPr>
          <p:nvPr/>
        </p:nvSpPr>
        <p:spPr bwMode="auto">
          <a:xfrm>
            <a:off x="2555875" y="5157788"/>
            <a:ext cx="86360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u</a:t>
            </a:r>
          </a:p>
        </p:txBody>
      </p:sp>
      <p:sp>
        <p:nvSpPr>
          <p:cNvPr id="56334" name="WordArt 14"/>
          <p:cNvSpPr>
            <a:spLocks noChangeArrowheads="1" noChangeShapeType="1" noTextEdit="1"/>
          </p:cNvSpPr>
          <p:nvPr/>
        </p:nvSpPr>
        <p:spPr bwMode="auto">
          <a:xfrm>
            <a:off x="6443663" y="5157788"/>
            <a:ext cx="208915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pu</a:t>
            </a:r>
          </a:p>
        </p:txBody>
      </p:sp>
      <p:pic>
        <p:nvPicPr>
          <p:cNvPr id="27660" name="Picture 7" descr="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141663"/>
            <a:ext cx="14414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9" name="Picture 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908050"/>
            <a:ext cx="547370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50" name="Picture 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133600"/>
            <a:ext cx="1439863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51" name="Picture 31" descr="P"/>
          <p:cNvPicPr>
            <a:picLocks noChangeAspect="1" noChangeArrowheads="1"/>
          </p:cNvPicPr>
          <p:nvPr/>
        </p:nvPicPr>
        <p:blipFill>
          <a:blip r:embed="rId2">
            <a:lum bright="70000" contrast="-82000"/>
          </a:blip>
          <a:srcRect/>
          <a:stretch>
            <a:fillRect/>
          </a:stretch>
        </p:blipFill>
        <p:spPr bwMode="auto">
          <a:xfrm>
            <a:off x="323850" y="115888"/>
            <a:ext cx="8424863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52" name="WordArt 32"/>
          <p:cNvSpPr>
            <a:spLocks noChangeArrowheads="1" noChangeShapeType="1" noTextEdit="1"/>
          </p:cNvSpPr>
          <p:nvPr/>
        </p:nvSpPr>
        <p:spPr bwMode="auto">
          <a:xfrm>
            <a:off x="971550" y="981075"/>
            <a:ext cx="20891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pa</a:t>
            </a:r>
          </a:p>
        </p:txBody>
      </p:sp>
      <p:sp>
        <p:nvSpPr>
          <p:cNvPr id="56353" name="WordArt 33"/>
          <p:cNvSpPr>
            <a:spLocks noChangeArrowheads="1" noChangeShapeType="1" noTextEdit="1"/>
          </p:cNvSpPr>
          <p:nvPr/>
        </p:nvSpPr>
        <p:spPr bwMode="auto">
          <a:xfrm>
            <a:off x="6011863" y="981075"/>
            <a:ext cx="20891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pe</a:t>
            </a:r>
          </a:p>
        </p:txBody>
      </p:sp>
      <p:sp>
        <p:nvSpPr>
          <p:cNvPr id="56354" name="WordArt 34"/>
          <p:cNvSpPr>
            <a:spLocks noChangeArrowheads="1" noChangeShapeType="1" noTextEdit="1"/>
          </p:cNvSpPr>
          <p:nvPr/>
        </p:nvSpPr>
        <p:spPr bwMode="auto">
          <a:xfrm>
            <a:off x="3635375" y="2276475"/>
            <a:ext cx="1512888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CC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pi</a:t>
            </a:r>
          </a:p>
        </p:txBody>
      </p:sp>
      <p:sp>
        <p:nvSpPr>
          <p:cNvPr id="56355" name="WordArt 35"/>
          <p:cNvSpPr>
            <a:spLocks noChangeArrowheads="1" noChangeShapeType="1" noTextEdit="1"/>
          </p:cNvSpPr>
          <p:nvPr/>
        </p:nvSpPr>
        <p:spPr bwMode="auto">
          <a:xfrm>
            <a:off x="900113" y="4508500"/>
            <a:ext cx="20891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po</a:t>
            </a:r>
          </a:p>
        </p:txBody>
      </p:sp>
      <p:sp>
        <p:nvSpPr>
          <p:cNvPr id="56356" name="WordArt 36"/>
          <p:cNvSpPr>
            <a:spLocks noChangeArrowheads="1" noChangeShapeType="1" noTextEdit="1"/>
          </p:cNvSpPr>
          <p:nvPr/>
        </p:nvSpPr>
        <p:spPr bwMode="auto">
          <a:xfrm>
            <a:off x="5940425" y="4437063"/>
            <a:ext cx="208915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56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6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6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6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6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6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6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6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6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6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6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6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6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6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6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6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6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6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6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25" grpId="1" animBg="1"/>
      <p:bldP spid="56326" grpId="0" animBg="1"/>
      <p:bldP spid="56327" grpId="0" animBg="1"/>
      <p:bldP spid="56327" grpId="1" animBg="1"/>
      <p:bldP spid="56328" grpId="0" animBg="1"/>
      <p:bldP spid="56329" grpId="0" animBg="1"/>
      <p:bldP spid="56329" grpId="1" animBg="1"/>
      <p:bldP spid="56330" grpId="0" animBg="1"/>
      <p:bldP spid="56331" grpId="0" animBg="1"/>
      <p:bldP spid="56331" grpId="1" animBg="1"/>
      <p:bldP spid="56332" grpId="0" animBg="1"/>
      <p:bldP spid="56333" grpId="0" animBg="1"/>
      <p:bldP spid="56333" grpId="1" animBg="1"/>
      <p:bldP spid="56334" grpId="0" animBg="1"/>
      <p:bldP spid="56352" grpId="0" animBg="1"/>
      <p:bldP spid="56353" grpId="0" animBg="1"/>
      <p:bldP spid="56354" grpId="0" animBg="1"/>
      <p:bldP spid="56355" grpId="0" animBg="1"/>
      <p:bldP spid="563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3" name="AutoShape 17"/>
          <p:cNvSpPr>
            <a:spLocks noChangeArrowheads="1"/>
          </p:cNvSpPr>
          <p:nvPr/>
        </p:nvSpPr>
        <p:spPr bwMode="auto">
          <a:xfrm>
            <a:off x="2843213" y="188913"/>
            <a:ext cx="2305050" cy="863600"/>
          </a:xfrm>
          <a:prstGeom prst="wedgeRoundRectCallout">
            <a:avLst>
              <a:gd name="adj1" fmla="val -53718"/>
              <a:gd name="adj2" fmla="val 109741"/>
              <a:gd name="adj3" fmla="val 16667"/>
            </a:avLst>
          </a:prstGeom>
          <a:solidFill>
            <a:srgbClr val="CCFFFF">
              <a:alpha val="8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_tradnl"/>
              <a:t>Les traigo a mis amigos preferidos!</a:t>
            </a:r>
          </a:p>
        </p:txBody>
      </p:sp>
      <p:sp>
        <p:nvSpPr>
          <p:cNvPr id="60436" name="WordArt 20"/>
          <p:cNvSpPr>
            <a:spLocks noChangeArrowheads="1" noChangeShapeType="1" noTextEdit="1"/>
          </p:cNvSpPr>
          <p:nvPr/>
        </p:nvSpPr>
        <p:spPr bwMode="auto">
          <a:xfrm>
            <a:off x="539750" y="2997200"/>
            <a:ext cx="1068388" cy="858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PA</a:t>
            </a:r>
          </a:p>
        </p:txBody>
      </p:sp>
      <p:sp>
        <p:nvSpPr>
          <p:cNvPr id="60438" name="WordArt 22"/>
          <p:cNvSpPr>
            <a:spLocks noChangeArrowheads="1" noChangeShapeType="1" noTextEdit="1"/>
          </p:cNvSpPr>
          <p:nvPr/>
        </p:nvSpPr>
        <p:spPr bwMode="auto">
          <a:xfrm>
            <a:off x="2195513" y="2997200"/>
            <a:ext cx="100806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PE</a:t>
            </a:r>
          </a:p>
        </p:txBody>
      </p:sp>
      <p:sp>
        <p:nvSpPr>
          <p:cNvPr id="60439" name="WordArt 23"/>
          <p:cNvSpPr>
            <a:spLocks noChangeArrowheads="1" noChangeShapeType="1" noTextEdit="1"/>
          </p:cNvSpPr>
          <p:nvPr/>
        </p:nvSpPr>
        <p:spPr bwMode="auto">
          <a:xfrm>
            <a:off x="3779838" y="2997200"/>
            <a:ext cx="8636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PI</a:t>
            </a:r>
          </a:p>
        </p:txBody>
      </p:sp>
      <p:sp>
        <p:nvSpPr>
          <p:cNvPr id="60440" name="WordArt 24"/>
          <p:cNvSpPr>
            <a:spLocks noChangeArrowheads="1" noChangeShapeType="1" noTextEdit="1"/>
          </p:cNvSpPr>
          <p:nvPr/>
        </p:nvSpPr>
        <p:spPr bwMode="auto">
          <a:xfrm>
            <a:off x="5292725" y="2924175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PO</a:t>
            </a:r>
          </a:p>
        </p:txBody>
      </p:sp>
      <p:sp>
        <p:nvSpPr>
          <p:cNvPr id="60441" name="WordArt 25"/>
          <p:cNvSpPr>
            <a:spLocks noChangeArrowheads="1" noChangeShapeType="1" noTextEdit="1"/>
          </p:cNvSpPr>
          <p:nvPr/>
        </p:nvSpPr>
        <p:spPr bwMode="auto">
          <a:xfrm>
            <a:off x="6948488" y="2924175"/>
            <a:ext cx="93503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PU</a:t>
            </a:r>
          </a:p>
        </p:txBody>
      </p:sp>
      <p:pic>
        <p:nvPicPr>
          <p:cNvPr id="28680" name="Picture 7" descr="p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04813"/>
            <a:ext cx="19431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260350"/>
            <a:ext cx="18002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2" name="Picture 18" descr="PEQUE%25C3%2591O01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4941888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4" name="Picture 20" descr="PATATA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941888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6" name="Picture 22" descr="P%25C3%2581JARO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4941888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8" name="Picture 24" descr="ANd9GcSg1eSv9DpvVLQKRYFrLOTeYIt0aUcI79AbAfvn4_E-_gV8Lne0EQ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00" y="4941888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0" name="Picture 26" descr="ANd9GcToObhYuUnQU-uvKrIUPi3v4eYO4rtfug04q_7EP2qX2GeYI_s_IQ"/>
          <p:cNvPicPr preferRelativeResize="0"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48488" y="4941888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7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3" grpId="0" animBg="1"/>
      <p:bldP spid="60436" grpId="0" animBg="1"/>
      <p:bldP spid="60438" grpId="0" animBg="1"/>
      <p:bldP spid="60439" grpId="0" animBg="1"/>
      <p:bldP spid="60440" grpId="0" animBg="1"/>
      <p:bldP spid="604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85" name="Picture 17" descr="P"/>
          <p:cNvPicPr>
            <a:picLocks noChangeAspect="1" noChangeArrowheads="1"/>
          </p:cNvPicPr>
          <p:nvPr/>
        </p:nvPicPr>
        <p:blipFill>
          <a:blip r:embed="rId2">
            <a:lum bright="70000" contrast="-82000"/>
          </a:blip>
          <a:srcRect/>
          <a:stretch>
            <a:fillRect/>
          </a:stretch>
        </p:blipFill>
        <p:spPr bwMode="auto">
          <a:xfrm>
            <a:off x="323850" y="115888"/>
            <a:ext cx="8424863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WordArt 4"/>
          <p:cNvSpPr>
            <a:spLocks noChangeArrowheads="1" noChangeShapeType="1" noTextEdit="1"/>
          </p:cNvSpPr>
          <p:nvPr/>
        </p:nvSpPr>
        <p:spPr bwMode="auto">
          <a:xfrm>
            <a:off x="2555875" y="188913"/>
            <a:ext cx="8636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58373" name="WordArt 5"/>
          <p:cNvSpPr>
            <a:spLocks noChangeArrowheads="1" noChangeShapeType="1" noTextEdit="1"/>
          </p:cNvSpPr>
          <p:nvPr/>
        </p:nvSpPr>
        <p:spPr bwMode="auto">
          <a:xfrm>
            <a:off x="6443663" y="1412875"/>
            <a:ext cx="20891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pe</a:t>
            </a:r>
          </a:p>
        </p:txBody>
      </p:sp>
      <p:sp>
        <p:nvSpPr>
          <p:cNvPr id="58374" name="WordArt 6"/>
          <p:cNvSpPr>
            <a:spLocks noChangeArrowheads="1" noChangeShapeType="1" noTextEdit="1"/>
          </p:cNvSpPr>
          <p:nvPr/>
        </p:nvSpPr>
        <p:spPr bwMode="auto">
          <a:xfrm>
            <a:off x="2555875" y="1412875"/>
            <a:ext cx="107950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e</a:t>
            </a:r>
          </a:p>
        </p:txBody>
      </p:sp>
      <p:sp>
        <p:nvSpPr>
          <p:cNvPr id="58375" name="WordArt 7"/>
          <p:cNvSpPr>
            <a:spLocks noChangeArrowheads="1" noChangeShapeType="1" noTextEdit="1"/>
          </p:cNvSpPr>
          <p:nvPr/>
        </p:nvSpPr>
        <p:spPr bwMode="auto">
          <a:xfrm>
            <a:off x="6443663" y="260350"/>
            <a:ext cx="20891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pa</a:t>
            </a:r>
          </a:p>
        </p:txBody>
      </p:sp>
      <p:sp>
        <p:nvSpPr>
          <p:cNvPr id="58376" name="WordArt 8"/>
          <p:cNvSpPr>
            <a:spLocks noChangeArrowheads="1" noChangeShapeType="1" noTextEdit="1"/>
          </p:cNvSpPr>
          <p:nvPr/>
        </p:nvSpPr>
        <p:spPr bwMode="auto">
          <a:xfrm>
            <a:off x="2843213" y="2636838"/>
            <a:ext cx="36036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CC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</a:t>
            </a:r>
          </a:p>
        </p:txBody>
      </p:sp>
      <p:sp>
        <p:nvSpPr>
          <p:cNvPr id="58377" name="WordArt 9"/>
          <p:cNvSpPr>
            <a:spLocks noChangeArrowheads="1" noChangeShapeType="1" noTextEdit="1"/>
          </p:cNvSpPr>
          <p:nvPr/>
        </p:nvSpPr>
        <p:spPr bwMode="auto">
          <a:xfrm>
            <a:off x="6516688" y="2492375"/>
            <a:ext cx="1512887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CC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pi</a:t>
            </a:r>
          </a:p>
        </p:txBody>
      </p:sp>
      <p:sp>
        <p:nvSpPr>
          <p:cNvPr id="58378" name="WordArt 10"/>
          <p:cNvSpPr>
            <a:spLocks noChangeArrowheads="1" noChangeShapeType="1" noTextEdit="1"/>
          </p:cNvSpPr>
          <p:nvPr/>
        </p:nvSpPr>
        <p:spPr bwMode="auto">
          <a:xfrm>
            <a:off x="2555875" y="3933825"/>
            <a:ext cx="10795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58379" name="WordArt 11"/>
          <p:cNvSpPr>
            <a:spLocks noChangeArrowheads="1" noChangeShapeType="1" noTextEdit="1"/>
          </p:cNvSpPr>
          <p:nvPr/>
        </p:nvSpPr>
        <p:spPr bwMode="auto">
          <a:xfrm>
            <a:off x="6443663" y="3933825"/>
            <a:ext cx="20891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po</a:t>
            </a:r>
          </a:p>
        </p:txBody>
      </p:sp>
      <p:sp>
        <p:nvSpPr>
          <p:cNvPr id="58380" name="WordArt 12"/>
          <p:cNvSpPr>
            <a:spLocks noChangeArrowheads="1" noChangeShapeType="1" noTextEdit="1"/>
          </p:cNvSpPr>
          <p:nvPr/>
        </p:nvSpPr>
        <p:spPr bwMode="auto">
          <a:xfrm>
            <a:off x="2555875" y="5157788"/>
            <a:ext cx="86360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u</a:t>
            </a:r>
          </a:p>
        </p:txBody>
      </p:sp>
      <p:sp>
        <p:nvSpPr>
          <p:cNvPr id="58381" name="WordArt 13"/>
          <p:cNvSpPr>
            <a:spLocks noChangeArrowheads="1" noChangeShapeType="1" noTextEdit="1"/>
          </p:cNvSpPr>
          <p:nvPr/>
        </p:nvSpPr>
        <p:spPr bwMode="auto">
          <a:xfrm>
            <a:off x="6443663" y="5157788"/>
            <a:ext cx="208915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pu</a:t>
            </a:r>
          </a:p>
        </p:txBody>
      </p:sp>
      <p:pic>
        <p:nvPicPr>
          <p:cNvPr id="29708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133600"/>
            <a:ext cx="18002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7" descr="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357563"/>
            <a:ext cx="17557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2 0.00023 L 0.29132 -0.005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3 -0.01018 L 0.2875 -0.0104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2 -0.00509 L 0.31909 -0.010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3 0.01065 L 0.29531 0.0053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44 0.00024 L 0.29531 0.00024 " pathEditMode="relative" ptsTypes="AA">
                                      <p:cBhvr>
                                        <p:cTn id="92" dur="2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  <p:bldP spid="58372" grpId="1" animBg="1"/>
      <p:bldP spid="58373" grpId="0" animBg="1"/>
      <p:bldP spid="58374" grpId="0" animBg="1"/>
      <p:bldP spid="58374" grpId="1" animBg="1"/>
      <p:bldP spid="58375" grpId="0" animBg="1"/>
      <p:bldP spid="58376" grpId="0" animBg="1"/>
      <p:bldP spid="58376" grpId="1" animBg="1"/>
      <p:bldP spid="58377" grpId="0" animBg="1"/>
      <p:bldP spid="58378" grpId="0" animBg="1"/>
      <p:bldP spid="58378" grpId="1" animBg="1"/>
      <p:bldP spid="58379" grpId="0" animBg="1"/>
      <p:bldP spid="58380" grpId="0" animBg="1"/>
      <p:bldP spid="58380" grpId="1" animBg="1"/>
      <p:bldP spid="583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40" name="WordArt 24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PA</a:t>
            </a:r>
          </a:p>
        </p:txBody>
      </p:sp>
      <p:sp>
        <p:nvSpPr>
          <p:cNvPr id="2" name="WordArt 24"/>
          <p:cNvSpPr>
            <a:spLocks noChangeArrowheads="1" noChangeShapeType="1" noTextEdit="1"/>
          </p:cNvSpPr>
          <p:nvPr/>
        </p:nvSpPr>
        <p:spPr bwMode="auto">
          <a:xfrm>
            <a:off x="1979613" y="333375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PA</a:t>
            </a:r>
          </a:p>
        </p:txBody>
      </p:sp>
      <p:sp>
        <p:nvSpPr>
          <p:cNvPr id="3" name="WordArt 24"/>
          <p:cNvSpPr>
            <a:spLocks noChangeArrowheads="1" noChangeShapeType="1" noTextEdit="1"/>
          </p:cNvSpPr>
          <p:nvPr/>
        </p:nvSpPr>
        <p:spPr bwMode="auto">
          <a:xfrm>
            <a:off x="4572000" y="333375"/>
            <a:ext cx="216058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PAPA</a:t>
            </a:r>
          </a:p>
        </p:txBody>
      </p:sp>
      <p:sp>
        <p:nvSpPr>
          <p:cNvPr id="4" name="WordArt 24"/>
          <p:cNvSpPr>
            <a:spLocks noChangeArrowheads="1" noChangeShapeType="1" noTextEdit="1"/>
          </p:cNvSpPr>
          <p:nvPr/>
        </p:nvSpPr>
        <p:spPr bwMode="auto">
          <a:xfrm>
            <a:off x="468313" y="1484313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PE</a:t>
            </a:r>
          </a:p>
        </p:txBody>
      </p:sp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979613" y="1484313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PE</a:t>
            </a:r>
          </a:p>
        </p:txBody>
      </p:sp>
      <p:sp>
        <p:nvSpPr>
          <p:cNvPr id="6" name="WordArt 24"/>
          <p:cNvSpPr>
            <a:spLocks noChangeArrowheads="1" noChangeShapeType="1" noTextEdit="1"/>
          </p:cNvSpPr>
          <p:nvPr/>
        </p:nvSpPr>
        <p:spPr bwMode="auto">
          <a:xfrm>
            <a:off x="4572000" y="1484313"/>
            <a:ext cx="216058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PEPE</a:t>
            </a:r>
          </a:p>
        </p:txBody>
      </p:sp>
      <p:sp>
        <p:nvSpPr>
          <p:cNvPr id="7" name="WordArt 24"/>
          <p:cNvSpPr>
            <a:spLocks noChangeArrowheads="1" noChangeShapeType="1" noTextEdit="1"/>
          </p:cNvSpPr>
          <p:nvPr/>
        </p:nvSpPr>
        <p:spPr bwMode="auto">
          <a:xfrm>
            <a:off x="468313" y="2708275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PI</a:t>
            </a:r>
          </a:p>
        </p:txBody>
      </p:sp>
      <p:sp>
        <p:nvSpPr>
          <p:cNvPr id="8" name="WordArt 24"/>
          <p:cNvSpPr>
            <a:spLocks noChangeArrowheads="1" noChangeShapeType="1" noTextEdit="1"/>
          </p:cNvSpPr>
          <p:nvPr/>
        </p:nvSpPr>
        <p:spPr bwMode="auto">
          <a:xfrm>
            <a:off x="1979613" y="2708275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PI</a:t>
            </a:r>
          </a:p>
        </p:txBody>
      </p:sp>
      <p:sp>
        <p:nvSpPr>
          <p:cNvPr id="9" name="WordArt 24"/>
          <p:cNvSpPr>
            <a:spLocks noChangeArrowheads="1" noChangeShapeType="1" noTextEdit="1"/>
          </p:cNvSpPr>
          <p:nvPr/>
        </p:nvSpPr>
        <p:spPr bwMode="auto">
          <a:xfrm>
            <a:off x="4572000" y="2708275"/>
            <a:ext cx="216058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PIPI</a:t>
            </a:r>
          </a:p>
        </p:txBody>
      </p:sp>
      <p:sp>
        <p:nvSpPr>
          <p:cNvPr id="10" name="WordArt 24"/>
          <p:cNvSpPr>
            <a:spLocks noChangeArrowheads="1" noChangeShapeType="1" noTextEdit="1"/>
          </p:cNvSpPr>
          <p:nvPr/>
        </p:nvSpPr>
        <p:spPr bwMode="auto">
          <a:xfrm>
            <a:off x="468313" y="3860800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PO</a:t>
            </a:r>
          </a:p>
        </p:txBody>
      </p:sp>
      <p:sp>
        <p:nvSpPr>
          <p:cNvPr id="11" name="WordArt 24"/>
          <p:cNvSpPr>
            <a:spLocks noChangeArrowheads="1" noChangeShapeType="1" noTextEdit="1"/>
          </p:cNvSpPr>
          <p:nvPr/>
        </p:nvSpPr>
        <p:spPr bwMode="auto">
          <a:xfrm>
            <a:off x="1979613" y="3860800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PO</a:t>
            </a:r>
          </a:p>
        </p:txBody>
      </p:sp>
      <p:sp>
        <p:nvSpPr>
          <p:cNvPr id="12" name="WordArt 24"/>
          <p:cNvSpPr>
            <a:spLocks noChangeArrowheads="1" noChangeShapeType="1" noTextEdit="1"/>
          </p:cNvSpPr>
          <p:nvPr/>
        </p:nvSpPr>
        <p:spPr bwMode="auto">
          <a:xfrm>
            <a:off x="4572000" y="3860800"/>
            <a:ext cx="216058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POPO</a:t>
            </a:r>
          </a:p>
        </p:txBody>
      </p:sp>
      <p:sp>
        <p:nvSpPr>
          <p:cNvPr id="13" name="WordArt 24"/>
          <p:cNvSpPr>
            <a:spLocks noChangeArrowheads="1" noChangeShapeType="1" noTextEdit="1"/>
          </p:cNvSpPr>
          <p:nvPr/>
        </p:nvSpPr>
        <p:spPr bwMode="auto">
          <a:xfrm>
            <a:off x="468313" y="5013325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PU</a:t>
            </a:r>
          </a:p>
        </p:txBody>
      </p:sp>
      <p:sp>
        <p:nvSpPr>
          <p:cNvPr id="14" name="WordArt 24"/>
          <p:cNvSpPr>
            <a:spLocks noChangeArrowheads="1" noChangeShapeType="1" noTextEdit="1"/>
          </p:cNvSpPr>
          <p:nvPr/>
        </p:nvSpPr>
        <p:spPr bwMode="auto">
          <a:xfrm>
            <a:off x="1979613" y="5013325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PU</a:t>
            </a:r>
          </a:p>
        </p:txBody>
      </p:sp>
      <p:sp>
        <p:nvSpPr>
          <p:cNvPr id="15" name="WordArt 24"/>
          <p:cNvSpPr>
            <a:spLocks noChangeArrowheads="1" noChangeShapeType="1" noTextEdit="1"/>
          </p:cNvSpPr>
          <p:nvPr/>
        </p:nvSpPr>
        <p:spPr bwMode="auto">
          <a:xfrm>
            <a:off x="4572000" y="4941888"/>
            <a:ext cx="216058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PUPU</a:t>
            </a:r>
          </a:p>
        </p:txBody>
      </p:sp>
      <p:pic>
        <p:nvPicPr>
          <p:cNvPr id="59410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188913"/>
            <a:ext cx="18002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0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AutoShape 7"/>
          <p:cNvSpPr>
            <a:spLocks noChangeArrowheads="1"/>
          </p:cNvSpPr>
          <p:nvPr/>
        </p:nvSpPr>
        <p:spPr bwMode="auto">
          <a:xfrm>
            <a:off x="2484438" y="260350"/>
            <a:ext cx="2592387" cy="1439863"/>
          </a:xfrm>
          <a:prstGeom prst="wedgeEllipseCallout">
            <a:avLst>
              <a:gd name="adj1" fmla="val -47796"/>
              <a:gd name="adj2" fmla="val 4581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_tradnl"/>
              <a:t>Hola, soy el </a:t>
            </a:r>
          </a:p>
          <a:p>
            <a:pPr algn="ctr"/>
            <a:r>
              <a:rPr lang="es-ES_tradnl" sz="2000" b="1">
                <a:solidFill>
                  <a:schemeClr val="accent2"/>
                </a:solidFill>
              </a:rPr>
              <a:t>PE PE PE</a:t>
            </a:r>
            <a:r>
              <a:rPr lang="es-ES_tradnl"/>
              <a:t>   </a:t>
            </a:r>
            <a:r>
              <a:rPr lang="es-ES_tradnl" sz="3200">
                <a:solidFill>
                  <a:schemeClr val="accent2"/>
                </a:solidFill>
              </a:rPr>
              <a:t>PE rro</a:t>
            </a:r>
            <a:r>
              <a:rPr lang="es-ES_tradnl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61448" name="AutoShape 8"/>
          <p:cNvSpPr>
            <a:spLocks noChangeArrowheads="1"/>
          </p:cNvSpPr>
          <p:nvPr/>
        </p:nvSpPr>
        <p:spPr bwMode="auto">
          <a:xfrm>
            <a:off x="3203575" y="0"/>
            <a:ext cx="3241675" cy="2160588"/>
          </a:xfrm>
          <a:prstGeom prst="wedgeEllipseCallout">
            <a:avLst>
              <a:gd name="adj1" fmla="val -82861"/>
              <a:gd name="adj2" fmla="val 436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_tradnl"/>
              <a:t>Ayúdame a encontrar unas silabas, por que se las robo la araña!!!...</a:t>
            </a:r>
            <a:endParaRPr lang="es-ES_tradnl">
              <a:solidFill>
                <a:schemeClr val="accent2"/>
              </a:solidFill>
            </a:endParaRPr>
          </a:p>
        </p:txBody>
      </p:sp>
      <p:sp>
        <p:nvSpPr>
          <p:cNvPr id="61453" name="AutoShape 13"/>
          <p:cNvSpPr>
            <a:spLocks noChangeArrowheads="1"/>
          </p:cNvSpPr>
          <p:nvPr/>
        </p:nvSpPr>
        <p:spPr bwMode="auto">
          <a:xfrm>
            <a:off x="468313" y="4365625"/>
            <a:ext cx="647700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_tradnl"/>
          </a:p>
        </p:txBody>
      </p:sp>
      <p:sp>
        <p:nvSpPr>
          <p:cNvPr id="61454" name="AutoShape 14"/>
          <p:cNvSpPr>
            <a:spLocks noChangeArrowheads="1"/>
          </p:cNvSpPr>
          <p:nvPr/>
        </p:nvSpPr>
        <p:spPr bwMode="auto">
          <a:xfrm>
            <a:off x="1187450" y="4365625"/>
            <a:ext cx="647700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/>
              <a:t>TO</a:t>
            </a:r>
          </a:p>
        </p:txBody>
      </p:sp>
      <p:sp>
        <p:nvSpPr>
          <p:cNvPr id="61456" name="WordArt 16"/>
          <p:cNvSpPr>
            <a:spLocks noChangeArrowheads="1" noChangeShapeType="1" noTextEdit="1"/>
          </p:cNvSpPr>
          <p:nvPr/>
        </p:nvSpPr>
        <p:spPr bwMode="auto">
          <a:xfrm>
            <a:off x="539750" y="4437063"/>
            <a:ext cx="50323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PA</a:t>
            </a:r>
          </a:p>
        </p:txBody>
      </p:sp>
      <p:sp>
        <p:nvSpPr>
          <p:cNvPr id="61461" name="AutoShape 21"/>
          <p:cNvSpPr>
            <a:spLocks noChangeArrowheads="1"/>
          </p:cNvSpPr>
          <p:nvPr/>
        </p:nvSpPr>
        <p:spPr bwMode="auto">
          <a:xfrm>
            <a:off x="2411413" y="4365625"/>
            <a:ext cx="647700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/>
              <a:t>SA</a:t>
            </a:r>
          </a:p>
        </p:txBody>
      </p:sp>
      <p:sp>
        <p:nvSpPr>
          <p:cNvPr id="61462" name="AutoShape 22"/>
          <p:cNvSpPr>
            <a:spLocks noChangeArrowheads="1"/>
          </p:cNvSpPr>
          <p:nvPr/>
        </p:nvSpPr>
        <p:spPr bwMode="auto">
          <a:xfrm>
            <a:off x="3276600" y="4365625"/>
            <a:ext cx="647700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_tradnl"/>
          </a:p>
        </p:txBody>
      </p:sp>
      <p:sp>
        <p:nvSpPr>
          <p:cNvPr id="61465" name="AutoShape 25"/>
          <p:cNvSpPr>
            <a:spLocks noChangeArrowheads="1"/>
          </p:cNvSpPr>
          <p:nvPr/>
        </p:nvSpPr>
        <p:spPr bwMode="auto">
          <a:xfrm>
            <a:off x="4427538" y="4365625"/>
            <a:ext cx="647700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/>
              <a:t>ZA</a:t>
            </a:r>
          </a:p>
        </p:txBody>
      </p:sp>
      <p:sp>
        <p:nvSpPr>
          <p:cNvPr id="61466" name="AutoShape 26"/>
          <p:cNvSpPr>
            <a:spLocks noChangeArrowheads="1"/>
          </p:cNvSpPr>
          <p:nvPr/>
        </p:nvSpPr>
        <p:spPr bwMode="auto">
          <a:xfrm>
            <a:off x="5219700" y="4365625"/>
            <a:ext cx="647700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_tradnl"/>
          </a:p>
        </p:txBody>
      </p:sp>
      <p:sp>
        <p:nvSpPr>
          <p:cNvPr id="61467" name="AutoShape 27"/>
          <p:cNvSpPr>
            <a:spLocks noChangeArrowheads="1"/>
          </p:cNvSpPr>
          <p:nvPr/>
        </p:nvSpPr>
        <p:spPr bwMode="auto">
          <a:xfrm>
            <a:off x="6011863" y="4365625"/>
            <a:ext cx="647700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/>
              <a:t>TO</a:t>
            </a:r>
          </a:p>
        </p:txBody>
      </p:sp>
      <p:sp>
        <p:nvSpPr>
          <p:cNvPr id="61470" name="AutoShape 30"/>
          <p:cNvSpPr>
            <a:spLocks noChangeArrowheads="1"/>
          </p:cNvSpPr>
          <p:nvPr/>
        </p:nvSpPr>
        <p:spPr bwMode="auto">
          <a:xfrm>
            <a:off x="7308850" y="4365625"/>
            <a:ext cx="647700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/>
              <a:t>SO</a:t>
            </a:r>
          </a:p>
        </p:txBody>
      </p:sp>
      <p:sp>
        <p:nvSpPr>
          <p:cNvPr id="61471" name="AutoShape 31"/>
          <p:cNvSpPr>
            <a:spLocks noChangeArrowheads="1"/>
          </p:cNvSpPr>
          <p:nvPr/>
        </p:nvSpPr>
        <p:spPr bwMode="auto">
          <a:xfrm>
            <a:off x="8243888" y="4365625"/>
            <a:ext cx="647700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_tradnl"/>
          </a:p>
        </p:txBody>
      </p:sp>
      <p:pic>
        <p:nvPicPr>
          <p:cNvPr id="60440" name="Picture 24" descr="per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180022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1" name="Picture 25" descr="per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7650" y="4508500"/>
            <a:ext cx="127635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3" name="Picture 27" descr="pato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3495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5" name="Picture 29" descr="ZAPATOS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42093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7" name="Picture 31" descr="Sapo+en+dibujo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8538" y="23495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9" name="Picture 33" descr="SOPA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4388" y="2276475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50" name="AutoShape 3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pic>
        <p:nvPicPr>
          <p:cNvPr id="60451" name="Picture 35" descr="per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4941888"/>
            <a:ext cx="180022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6" name="WordArt 36"/>
          <p:cNvSpPr>
            <a:spLocks noChangeArrowheads="1" noChangeShapeType="1" noTextEdit="1"/>
          </p:cNvSpPr>
          <p:nvPr/>
        </p:nvSpPr>
        <p:spPr bwMode="auto">
          <a:xfrm>
            <a:off x="1403350" y="2708275"/>
            <a:ext cx="6480175" cy="3240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</a:rPr>
              <a:t>MUY BIEN,</a:t>
            </a:r>
          </a:p>
          <a:p>
            <a:pPr algn="ctr"/>
            <a:r>
              <a:rPr lang="es-ES_trad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</a:rPr>
              <a:t>HEMOS TERMINADO</a:t>
            </a:r>
          </a:p>
          <a:p>
            <a:pPr algn="ctr"/>
            <a:r>
              <a:rPr lang="es-ES_trad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</a:rPr>
              <a:t>LA LETRA...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0.21319 L -0.00504 -0.66458 " pathEditMode="relative" ptsTypes="AA">
                                      <p:cBhvr>
                                        <p:cTn id="44" dur="2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0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614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614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0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614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0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6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6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2000" fill="hold"/>
                                        <p:tgtEl>
                                          <p:spTgt spid="614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0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0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81 -0.00555 C -0.1448 -0.01666 -0.10764 -0.00162 -0.13212 -0.01805 C -0.14219 -0.02477 -0.15556 -0.02847 -0.1665 -0.03264 C -0.17466 -0.04352 -0.18716 -0.05764 -0.1915 -0.07222 C -0.19757 -0.09259 -0.20035 -0.11551 -0.204 -0.1368 C -0.20348 -0.15 -0.20469 -0.16366 -0.20243 -0.17639 C -0.20105 -0.18426 -0.19618 -0.19028 -0.19306 -0.19722 C -0.19202 -0.19953 -0.18629 -0.21088 -0.18525 -0.2118 C -0.17605 -0.22083 -0.14636 -0.22477 -0.13525 -0.22639 C -0.11476 -0.23333 -0.09532 -0.24051 -0.07431 -0.24514 C -0.06198 -0.25463 -0.04966 -0.25671 -0.03681 -0.26389 C -0.02587 -0.26991 -0.01563 -0.27453 -0.004 -0.27847 C 0.0059 -0.28171 0.00468 -0.27963 0.01632 -0.28472 C 0.02343 -0.28796 0.02934 -0.29398 0.03663 -0.29722 C 0.04704 -0.31574 0.04444 -0.30741 0.04757 -0.32014 C 0.04652 -0.32639 0.04635 -0.33287 0.04444 -0.33889 C 0.04357 -0.34166 0.04114 -0.34282 0.03975 -0.34514 C 0.025 -0.36736 0.00572 -0.38472 -0.0165 -0.38889 C -0.04358 -0.3875 -0.07066 -0.38657 -0.09775 -0.38472 C -0.10382 -0.38426 -0.11233 -0.37708 -0.1165 -0.3743 C -0.1224 -0.37037 -0.12934 -0.36991 -0.13525 -0.36597 C -0.14723 -0.3581 -0.15886 -0.35185 -0.17118 -0.34514 C -0.17431 -0.34653 -0.17934 -0.34537 -0.18056 -0.3493 C -0.18091 -0.35023 -0.16459 -0.38055 -0.16337 -0.38264 C -0.14966 -0.40578 -0.13056 -0.4287 -0.11025 -0.44097 C -0.06459 -0.46852 0.03941 -0.46041 0.07569 -0.4618 C 0.09132 -0.46435 0.10746 -0.46065 0.12257 -0.46597 C 0.12517 -0.4669 0.11927 -0.47129 0.11788 -0.4743 C 0.11666 -0.47685 0.11614 -0.48009 0.11475 -0.48264 C 0.10572 -0.5 0.09409 -0.50995 0.08038 -0.52222 C 0.07083 -0.53078 0.06215 -0.5412 0.05225 -0.5493 C 0.03194 -0.56574 0.00833 -0.57592 -0.01493 -0.58264 C -0.02674 -0.58611 -0.03785 -0.59004 -0.04931 -0.59514 C -0.05434 -0.59745 -0.06337 -0.60555 -0.06337 -0.60555 L -0.06337 -0.58055 L -0.06806 -0.59305 " pathEditMode="relative" rAng="0" ptsTypes="fffffffffffffffffffffffffffffffffAAA">
                                      <p:cBhvr>
                                        <p:cTn id="156" dur="2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 animBg="1"/>
      <p:bldP spid="61447" grpId="1" animBg="1"/>
      <p:bldP spid="61448" grpId="0" animBg="1"/>
      <p:bldP spid="61448" grpId="1" animBg="1"/>
      <p:bldP spid="61453" grpId="0" animBg="1"/>
      <p:bldP spid="61453" grpId="1" animBg="1"/>
      <p:bldP spid="61454" grpId="0" animBg="1"/>
      <p:bldP spid="61456" grpId="0" animBg="1"/>
      <p:bldP spid="61461" grpId="0" animBg="1"/>
      <p:bldP spid="61462" grpId="0" animBg="1"/>
      <p:bldP spid="61462" grpId="1" animBg="1"/>
      <p:bldP spid="61465" grpId="0" animBg="1"/>
      <p:bldP spid="61466" grpId="0" animBg="1"/>
      <p:bldP spid="61466" grpId="1" animBg="1"/>
      <p:bldP spid="61467" grpId="0" animBg="1"/>
      <p:bldP spid="61470" grpId="0" animBg="1"/>
      <p:bldP spid="61471" grpId="0" animBg="1"/>
      <p:bldP spid="61471" grpId="1" animBg="1"/>
      <p:bldP spid="60450" grpId="0" animBg="1"/>
      <p:bldP spid="614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5uqr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15" descr="s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4581525"/>
            <a:ext cx="201612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CANCION  LETRA  S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484438" y="836613"/>
            <a:ext cx="441642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14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6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144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1" descr="ese1"/>
          <p:cNvPicPr>
            <a:picLocks noChangeAspect="1" noChangeArrowheads="1"/>
          </p:cNvPicPr>
          <p:nvPr/>
        </p:nvPicPr>
        <p:blipFill>
          <a:blip r:embed="rId2">
            <a:lum bright="70000" contrast="-16000"/>
          </a:blip>
          <a:srcRect/>
          <a:stretch>
            <a:fillRect/>
          </a:stretch>
        </p:blipFill>
        <p:spPr bwMode="auto">
          <a:xfrm>
            <a:off x="179388" y="0"/>
            <a:ext cx="8748712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WordArt 3"/>
          <p:cNvSpPr>
            <a:spLocks noChangeArrowheads="1" noChangeShapeType="1" noTextEdit="1"/>
          </p:cNvSpPr>
          <p:nvPr/>
        </p:nvSpPr>
        <p:spPr bwMode="auto">
          <a:xfrm>
            <a:off x="2555875" y="188913"/>
            <a:ext cx="8636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62468" name="WordArt 4"/>
          <p:cNvSpPr>
            <a:spLocks noChangeArrowheads="1" noChangeShapeType="1" noTextEdit="1"/>
          </p:cNvSpPr>
          <p:nvPr/>
        </p:nvSpPr>
        <p:spPr bwMode="auto">
          <a:xfrm>
            <a:off x="6443663" y="1412875"/>
            <a:ext cx="20891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se</a:t>
            </a:r>
          </a:p>
        </p:txBody>
      </p:sp>
      <p:sp>
        <p:nvSpPr>
          <p:cNvPr id="62469" name="WordArt 5"/>
          <p:cNvSpPr>
            <a:spLocks noChangeArrowheads="1" noChangeShapeType="1" noTextEdit="1"/>
          </p:cNvSpPr>
          <p:nvPr/>
        </p:nvSpPr>
        <p:spPr bwMode="auto">
          <a:xfrm>
            <a:off x="2555875" y="1412875"/>
            <a:ext cx="107950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e</a:t>
            </a:r>
          </a:p>
        </p:txBody>
      </p:sp>
      <p:sp>
        <p:nvSpPr>
          <p:cNvPr id="62470" name="WordArt 6"/>
          <p:cNvSpPr>
            <a:spLocks noChangeArrowheads="1" noChangeShapeType="1" noTextEdit="1"/>
          </p:cNvSpPr>
          <p:nvPr/>
        </p:nvSpPr>
        <p:spPr bwMode="auto">
          <a:xfrm>
            <a:off x="6443663" y="260350"/>
            <a:ext cx="20891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sa</a:t>
            </a:r>
          </a:p>
        </p:txBody>
      </p:sp>
      <p:sp>
        <p:nvSpPr>
          <p:cNvPr id="62471" name="WordArt 7"/>
          <p:cNvSpPr>
            <a:spLocks noChangeArrowheads="1" noChangeShapeType="1" noTextEdit="1"/>
          </p:cNvSpPr>
          <p:nvPr/>
        </p:nvSpPr>
        <p:spPr bwMode="auto">
          <a:xfrm>
            <a:off x="2843213" y="2636838"/>
            <a:ext cx="36036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CC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</a:t>
            </a:r>
          </a:p>
        </p:txBody>
      </p:sp>
      <p:sp>
        <p:nvSpPr>
          <p:cNvPr id="62472" name="WordArt 8"/>
          <p:cNvSpPr>
            <a:spLocks noChangeArrowheads="1" noChangeShapeType="1" noTextEdit="1"/>
          </p:cNvSpPr>
          <p:nvPr/>
        </p:nvSpPr>
        <p:spPr bwMode="auto">
          <a:xfrm>
            <a:off x="6516688" y="2492375"/>
            <a:ext cx="1512887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CC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si</a:t>
            </a:r>
          </a:p>
        </p:txBody>
      </p:sp>
      <p:sp>
        <p:nvSpPr>
          <p:cNvPr id="62473" name="WordArt 9"/>
          <p:cNvSpPr>
            <a:spLocks noChangeArrowheads="1" noChangeShapeType="1" noTextEdit="1"/>
          </p:cNvSpPr>
          <p:nvPr/>
        </p:nvSpPr>
        <p:spPr bwMode="auto">
          <a:xfrm>
            <a:off x="2555875" y="3933825"/>
            <a:ext cx="10795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62474" name="WordArt 10"/>
          <p:cNvSpPr>
            <a:spLocks noChangeArrowheads="1" noChangeShapeType="1" noTextEdit="1"/>
          </p:cNvSpPr>
          <p:nvPr/>
        </p:nvSpPr>
        <p:spPr bwMode="auto">
          <a:xfrm>
            <a:off x="6443663" y="3933825"/>
            <a:ext cx="20891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so</a:t>
            </a:r>
          </a:p>
        </p:txBody>
      </p:sp>
      <p:sp>
        <p:nvSpPr>
          <p:cNvPr id="62475" name="WordArt 11"/>
          <p:cNvSpPr>
            <a:spLocks noChangeArrowheads="1" noChangeShapeType="1" noTextEdit="1"/>
          </p:cNvSpPr>
          <p:nvPr/>
        </p:nvSpPr>
        <p:spPr bwMode="auto">
          <a:xfrm>
            <a:off x="2555875" y="5157788"/>
            <a:ext cx="86360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u</a:t>
            </a:r>
          </a:p>
        </p:txBody>
      </p:sp>
      <p:sp>
        <p:nvSpPr>
          <p:cNvPr id="62476" name="WordArt 12"/>
          <p:cNvSpPr>
            <a:spLocks noChangeArrowheads="1" noChangeShapeType="1" noTextEdit="1"/>
          </p:cNvSpPr>
          <p:nvPr/>
        </p:nvSpPr>
        <p:spPr bwMode="auto">
          <a:xfrm>
            <a:off x="6443663" y="5157788"/>
            <a:ext cx="208915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su</a:t>
            </a:r>
          </a:p>
        </p:txBody>
      </p:sp>
      <p:pic>
        <p:nvPicPr>
          <p:cNvPr id="33804" name="Picture 15" descr="s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3100"/>
            <a:ext cx="1728788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97" name="Picture 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916113"/>
            <a:ext cx="154622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98" name="Picture 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1052513"/>
            <a:ext cx="46767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9" name="Picture 25" descr="ese1"/>
          <p:cNvPicPr>
            <a:picLocks noChangeAspect="1" noChangeArrowheads="1"/>
          </p:cNvPicPr>
          <p:nvPr/>
        </p:nvPicPr>
        <p:blipFill>
          <a:blip r:embed="rId2">
            <a:lum bright="70000" contrast="-16000"/>
          </a:blip>
          <a:srcRect/>
          <a:stretch>
            <a:fillRect/>
          </a:stretch>
        </p:blipFill>
        <p:spPr bwMode="auto">
          <a:xfrm>
            <a:off x="0" y="0"/>
            <a:ext cx="8748713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500" name="WordArt 36"/>
          <p:cNvSpPr>
            <a:spLocks noChangeArrowheads="1" noChangeShapeType="1" noTextEdit="1"/>
          </p:cNvSpPr>
          <p:nvPr/>
        </p:nvSpPr>
        <p:spPr bwMode="auto">
          <a:xfrm>
            <a:off x="1042988" y="1268413"/>
            <a:ext cx="1512887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CC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sa</a:t>
            </a:r>
          </a:p>
        </p:txBody>
      </p:sp>
      <p:sp>
        <p:nvSpPr>
          <p:cNvPr id="62502" name="WordArt 38"/>
          <p:cNvSpPr>
            <a:spLocks noChangeArrowheads="1" noChangeShapeType="1" noTextEdit="1"/>
          </p:cNvSpPr>
          <p:nvPr/>
        </p:nvSpPr>
        <p:spPr bwMode="auto">
          <a:xfrm>
            <a:off x="6443663" y="1268413"/>
            <a:ext cx="1512887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se</a:t>
            </a:r>
          </a:p>
        </p:txBody>
      </p:sp>
      <p:sp>
        <p:nvSpPr>
          <p:cNvPr id="62503" name="WordArt 39"/>
          <p:cNvSpPr>
            <a:spLocks noChangeArrowheads="1" noChangeShapeType="1" noTextEdit="1"/>
          </p:cNvSpPr>
          <p:nvPr/>
        </p:nvSpPr>
        <p:spPr bwMode="auto">
          <a:xfrm>
            <a:off x="3563938" y="2636838"/>
            <a:ext cx="1512887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si</a:t>
            </a:r>
          </a:p>
        </p:txBody>
      </p:sp>
      <p:sp>
        <p:nvSpPr>
          <p:cNvPr id="62504" name="WordArt 40"/>
          <p:cNvSpPr>
            <a:spLocks noChangeArrowheads="1" noChangeShapeType="1" noTextEdit="1"/>
          </p:cNvSpPr>
          <p:nvPr/>
        </p:nvSpPr>
        <p:spPr bwMode="auto">
          <a:xfrm>
            <a:off x="1187450" y="4365625"/>
            <a:ext cx="1512888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so</a:t>
            </a:r>
          </a:p>
        </p:txBody>
      </p:sp>
      <p:sp>
        <p:nvSpPr>
          <p:cNvPr id="62505" name="WordArt 41"/>
          <p:cNvSpPr>
            <a:spLocks noChangeArrowheads="1" noChangeShapeType="1" noTextEdit="1"/>
          </p:cNvSpPr>
          <p:nvPr/>
        </p:nvSpPr>
        <p:spPr bwMode="auto">
          <a:xfrm>
            <a:off x="6443663" y="4292600"/>
            <a:ext cx="1512887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nimBg="1"/>
      <p:bldP spid="62467" grpId="1" animBg="1"/>
      <p:bldP spid="62468" grpId="0" animBg="1"/>
      <p:bldP spid="62469" grpId="0" animBg="1"/>
      <p:bldP spid="62469" grpId="1" animBg="1"/>
      <p:bldP spid="62470" grpId="0" animBg="1"/>
      <p:bldP spid="62471" grpId="0" animBg="1"/>
      <p:bldP spid="62471" grpId="1" animBg="1"/>
      <p:bldP spid="62472" grpId="0" animBg="1"/>
      <p:bldP spid="62473" grpId="0" animBg="1"/>
      <p:bldP spid="62473" grpId="1" animBg="1"/>
      <p:bldP spid="62474" grpId="0" animBg="1"/>
      <p:bldP spid="62475" grpId="0" animBg="1"/>
      <p:bldP spid="62475" grpId="1" animBg="1"/>
      <p:bldP spid="62476" grpId="0" animBg="1"/>
      <p:bldP spid="62500" grpId="0" animBg="1"/>
      <p:bldP spid="62502" grpId="0" animBg="1"/>
      <p:bldP spid="62503" grpId="0" animBg="1"/>
      <p:bldP spid="62504" grpId="0" animBg="1"/>
      <p:bldP spid="625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3" name="AutoShape 17"/>
          <p:cNvSpPr>
            <a:spLocks noChangeArrowheads="1"/>
          </p:cNvSpPr>
          <p:nvPr/>
        </p:nvSpPr>
        <p:spPr bwMode="auto">
          <a:xfrm>
            <a:off x="2124075" y="188913"/>
            <a:ext cx="2305050" cy="863600"/>
          </a:xfrm>
          <a:prstGeom prst="wedgeRoundRectCallout">
            <a:avLst>
              <a:gd name="adj1" fmla="val -62190"/>
              <a:gd name="adj2" fmla="val 96875"/>
              <a:gd name="adj3" fmla="val 16667"/>
            </a:avLst>
          </a:prstGeom>
          <a:solidFill>
            <a:srgbClr val="CCFFFF">
              <a:alpha val="8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_tradnl"/>
              <a:t>Les traigo a mis amigos preferidos!</a:t>
            </a:r>
          </a:p>
        </p:txBody>
      </p:sp>
      <p:sp>
        <p:nvSpPr>
          <p:cNvPr id="60436" name="WordArt 20"/>
          <p:cNvSpPr>
            <a:spLocks noChangeArrowheads="1" noChangeShapeType="1" noTextEdit="1"/>
          </p:cNvSpPr>
          <p:nvPr/>
        </p:nvSpPr>
        <p:spPr bwMode="auto">
          <a:xfrm>
            <a:off x="539750" y="2997200"/>
            <a:ext cx="1068388" cy="858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SA</a:t>
            </a:r>
          </a:p>
        </p:txBody>
      </p:sp>
      <p:sp>
        <p:nvSpPr>
          <p:cNvPr id="60438" name="WordArt 22"/>
          <p:cNvSpPr>
            <a:spLocks noChangeArrowheads="1" noChangeShapeType="1" noTextEdit="1"/>
          </p:cNvSpPr>
          <p:nvPr/>
        </p:nvSpPr>
        <p:spPr bwMode="auto">
          <a:xfrm>
            <a:off x="2268538" y="2997200"/>
            <a:ext cx="100806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SE</a:t>
            </a:r>
          </a:p>
        </p:txBody>
      </p:sp>
      <p:sp>
        <p:nvSpPr>
          <p:cNvPr id="60439" name="WordArt 23"/>
          <p:cNvSpPr>
            <a:spLocks noChangeArrowheads="1" noChangeShapeType="1" noTextEdit="1"/>
          </p:cNvSpPr>
          <p:nvPr/>
        </p:nvSpPr>
        <p:spPr bwMode="auto">
          <a:xfrm>
            <a:off x="3924300" y="2997200"/>
            <a:ext cx="8636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SI</a:t>
            </a:r>
          </a:p>
        </p:txBody>
      </p:sp>
      <p:sp>
        <p:nvSpPr>
          <p:cNvPr id="60440" name="WordArt 24"/>
          <p:cNvSpPr>
            <a:spLocks noChangeArrowheads="1" noChangeShapeType="1" noTextEdit="1"/>
          </p:cNvSpPr>
          <p:nvPr/>
        </p:nvSpPr>
        <p:spPr bwMode="auto">
          <a:xfrm>
            <a:off x="5508625" y="2997200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SO</a:t>
            </a:r>
          </a:p>
        </p:txBody>
      </p:sp>
      <p:sp>
        <p:nvSpPr>
          <p:cNvPr id="60441" name="WordArt 25"/>
          <p:cNvSpPr>
            <a:spLocks noChangeArrowheads="1" noChangeShapeType="1" noTextEdit="1"/>
          </p:cNvSpPr>
          <p:nvPr/>
        </p:nvSpPr>
        <p:spPr bwMode="auto">
          <a:xfrm>
            <a:off x="7164388" y="2997200"/>
            <a:ext cx="93503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SU</a:t>
            </a:r>
          </a:p>
        </p:txBody>
      </p:sp>
      <p:pic>
        <p:nvPicPr>
          <p:cNvPr id="34824" name="Picture 15" descr="s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201612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260350"/>
            <a:ext cx="1728788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8" name="Picture 20" descr="SILLA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5013325"/>
            <a:ext cx="1439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12" name="Picture 24" descr="SOPA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5013325"/>
            <a:ext cx="1439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18" name="Picture 30" descr="a+b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5013325"/>
            <a:ext cx="1439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Semáforo de dibujos animados PNG cliparts descarga gratuita | PNGOce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013324"/>
            <a:ext cx="1585020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ᐈ Sapo para dibujar imágenes de stock, dibujos sapo | descargar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57" y="5013324"/>
            <a:ext cx="1712452" cy="144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6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3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3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3" grpId="0" animBg="1"/>
      <p:bldP spid="60436" grpId="0" animBg="1"/>
      <p:bldP spid="60438" grpId="0" animBg="1"/>
      <p:bldP spid="60439" grpId="0" animBg="1"/>
      <p:bldP spid="60440" grpId="0" animBg="1"/>
      <p:bldP spid="604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7" descr="ese1"/>
          <p:cNvPicPr>
            <a:picLocks noChangeAspect="1" noChangeArrowheads="1"/>
          </p:cNvPicPr>
          <p:nvPr/>
        </p:nvPicPr>
        <p:blipFill>
          <a:blip r:embed="rId2">
            <a:lum bright="70000" contrast="-16000"/>
          </a:blip>
          <a:srcRect/>
          <a:stretch>
            <a:fillRect/>
          </a:stretch>
        </p:blipFill>
        <p:spPr bwMode="auto">
          <a:xfrm>
            <a:off x="0" y="0"/>
            <a:ext cx="8748713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WordArt 3"/>
          <p:cNvSpPr>
            <a:spLocks noChangeArrowheads="1" noChangeShapeType="1" noTextEdit="1"/>
          </p:cNvSpPr>
          <p:nvPr/>
        </p:nvSpPr>
        <p:spPr bwMode="auto">
          <a:xfrm>
            <a:off x="2555875" y="188913"/>
            <a:ext cx="8636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64516" name="WordArt 4"/>
          <p:cNvSpPr>
            <a:spLocks noChangeArrowheads="1" noChangeShapeType="1" noTextEdit="1"/>
          </p:cNvSpPr>
          <p:nvPr/>
        </p:nvSpPr>
        <p:spPr bwMode="auto">
          <a:xfrm>
            <a:off x="6443663" y="1412875"/>
            <a:ext cx="20891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se</a:t>
            </a:r>
          </a:p>
        </p:txBody>
      </p:sp>
      <p:sp>
        <p:nvSpPr>
          <p:cNvPr id="64517" name="WordArt 5"/>
          <p:cNvSpPr>
            <a:spLocks noChangeArrowheads="1" noChangeShapeType="1" noTextEdit="1"/>
          </p:cNvSpPr>
          <p:nvPr/>
        </p:nvSpPr>
        <p:spPr bwMode="auto">
          <a:xfrm>
            <a:off x="2555875" y="1412875"/>
            <a:ext cx="107950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e</a:t>
            </a:r>
          </a:p>
        </p:txBody>
      </p:sp>
      <p:sp>
        <p:nvSpPr>
          <p:cNvPr id="64518" name="WordArt 6"/>
          <p:cNvSpPr>
            <a:spLocks noChangeArrowheads="1" noChangeShapeType="1" noTextEdit="1"/>
          </p:cNvSpPr>
          <p:nvPr/>
        </p:nvSpPr>
        <p:spPr bwMode="auto">
          <a:xfrm>
            <a:off x="6443663" y="260350"/>
            <a:ext cx="20891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sa</a:t>
            </a:r>
          </a:p>
        </p:txBody>
      </p:sp>
      <p:sp>
        <p:nvSpPr>
          <p:cNvPr id="64519" name="WordArt 7"/>
          <p:cNvSpPr>
            <a:spLocks noChangeArrowheads="1" noChangeShapeType="1" noTextEdit="1"/>
          </p:cNvSpPr>
          <p:nvPr/>
        </p:nvSpPr>
        <p:spPr bwMode="auto">
          <a:xfrm>
            <a:off x="2843213" y="2636838"/>
            <a:ext cx="36036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CC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</a:t>
            </a:r>
          </a:p>
        </p:txBody>
      </p:sp>
      <p:sp>
        <p:nvSpPr>
          <p:cNvPr id="64520" name="WordArt 8"/>
          <p:cNvSpPr>
            <a:spLocks noChangeArrowheads="1" noChangeShapeType="1" noTextEdit="1"/>
          </p:cNvSpPr>
          <p:nvPr/>
        </p:nvSpPr>
        <p:spPr bwMode="auto">
          <a:xfrm>
            <a:off x="6516688" y="2492375"/>
            <a:ext cx="1512887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CC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si</a:t>
            </a:r>
          </a:p>
        </p:txBody>
      </p:sp>
      <p:sp>
        <p:nvSpPr>
          <p:cNvPr id="64521" name="WordArt 9"/>
          <p:cNvSpPr>
            <a:spLocks noChangeArrowheads="1" noChangeShapeType="1" noTextEdit="1"/>
          </p:cNvSpPr>
          <p:nvPr/>
        </p:nvSpPr>
        <p:spPr bwMode="auto">
          <a:xfrm>
            <a:off x="2555875" y="3933825"/>
            <a:ext cx="10795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64522" name="WordArt 10"/>
          <p:cNvSpPr>
            <a:spLocks noChangeArrowheads="1" noChangeShapeType="1" noTextEdit="1"/>
          </p:cNvSpPr>
          <p:nvPr/>
        </p:nvSpPr>
        <p:spPr bwMode="auto">
          <a:xfrm>
            <a:off x="6443663" y="3933825"/>
            <a:ext cx="20891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so</a:t>
            </a:r>
          </a:p>
        </p:txBody>
      </p:sp>
      <p:sp>
        <p:nvSpPr>
          <p:cNvPr id="64523" name="WordArt 11"/>
          <p:cNvSpPr>
            <a:spLocks noChangeArrowheads="1" noChangeShapeType="1" noTextEdit="1"/>
          </p:cNvSpPr>
          <p:nvPr/>
        </p:nvSpPr>
        <p:spPr bwMode="auto">
          <a:xfrm>
            <a:off x="2555875" y="5157788"/>
            <a:ext cx="86360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u</a:t>
            </a:r>
          </a:p>
        </p:txBody>
      </p:sp>
      <p:sp>
        <p:nvSpPr>
          <p:cNvPr id="64524" name="WordArt 12"/>
          <p:cNvSpPr>
            <a:spLocks noChangeArrowheads="1" noChangeShapeType="1" noTextEdit="1"/>
          </p:cNvSpPr>
          <p:nvPr/>
        </p:nvSpPr>
        <p:spPr bwMode="auto">
          <a:xfrm>
            <a:off x="6443663" y="5157788"/>
            <a:ext cx="208915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su</a:t>
            </a:r>
          </a:p>
        </p:txBody>
      </p:sp>
      <p:pic>
        <p:nvPicPr>
          <p:cNvPr id="35852" name="Picture 15" descr="s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005263"/>
            <a:ext cx="201612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276475"/>
            <a:ext cx="1728788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2 0.00023 L 0.29132 -0.005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3 -0.01018 L 0.2875 -0.0104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2 -0.00509 L 0.31909 -0.010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3 0.01065 L 0.29531 0.0053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44 0.00024 L 0.29531 0.00024 " pathEditMode="relative" ptsTypes="AA">
                                      <p:cBhvr>
                                        <p:cTn id="92" dur="2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/>
      <p:bldP spid="64515" grpId="1" animBg="1"/>
      <p:bldP spid="64516" grpId="0" animBg="1"/>
      <p:bldP spid="64517" grpId="0" animBg="1"/>
      <p:bldP spid="64517" grpId="1" animBg="1"/>
      <p:bldP spid="64518" grpId="0" animBg="1"/>
      <p:bldP spid="64519" grpId="0" animBg="1"/>
      <p:bldP spid="64519" grpId="1" animBg="1"/>
      <p:bldP spid="64520" grpId="0" animBg="1"/>
      <p:bldP spid="64521" grpId="0" animBg="1"/>
      <p:bldP spid="64521" grpId="1" animBg="1"/>
      <p:bldP spid="64522" grpId="0" animBg="1"/>
      <p:bldP spid="64523" grpId="0" animBg="1"/>
      <p:bldP spid="64523" grpId="1" animBg="1"/>
      <p:bldP spid="645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llet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2 Subtítulo"/>
          <p:cNvSpPr>
            <a:spLocks noGrp="1"/>
          </p:cNvSpPr>
          <p:nvPr>
            <p:ph type="subTitle" idx="1"/>
          </p:nvPr>
        </p:nvSpPr>
        <p:spPr>
          <a:xfrm>
            <a:off x="2051050" y="2781300"/>
            <a:ext cx="4968875" cy="863600"/>
          </a:xfrm>
        </p:spPr>
        <p:txBody>
          <a:bodyPr/>
          <a:lstStyle/>
          <a:p>
            <a:pPr marR="0" algn="ctr" eaLnBrk="1" hangingPunct="1"/>
            <a:r>
              <a:rPr lang="es-ES_tradnl" sz="4400" b="1" dirty="0" smtClean="0">
                <a:solidFill>
                  <a:schemeClr val="accent2"/>
                </a:solidFill>
                <a:latin typeface="Comic Sans MS" pitchFamily="66" charset="0"/>
              </a:rPr>
              <a:t>En este material trabajaremos con el sonido de las letras.</a:t>
            </a:r>
            <a:endParaRPr lang="es-ES_tradnl" sz="4400" b="1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7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40" name="WordArt 24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SA</a:t>
            </a:r>
          </a:p>
        </p:txBody>
      </p:sp>
      <p:sp>
        <p:nvSpPr>
          <p:cNvPr id="2" name="WordArt 24"/>
          <p:cNvSpPr>
            <a:spLocks noChangeArrowheads="1" noChangeShapeType="1" noTextEdit="1"/>
          </p:cNvSpPr>
          <p:nvPr/>
        </p:nvSpPr>
        <p:spPr bwMode="auto">
          <a:xfrm>
            <a:off x="1979613" y="333375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SA</a:t>
            </a:r>
          </a:p>
        </p:txBody>
      </p:sp>
      <p:sp>
        <p:nvSpPr>
          <p:cNvPr id="3" name="WordArt 24"/>
          <p:cNvSpPr>
            <a:spLocks noChangeArrowheads="1" noChangeShapeType="1" noTextEdit="1"/>
          </p:cNvSpPr>
          <p:nvPr/>
        </p:nvSpPr>
        <p:spPr bwMode="auto">
          <a:xfrm>
            <a:off x="4572000" y="333375"/>
            <a:ext cx="216058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SASA</a:t>
            </a:r>
          </a:p>
        </p:txBody>
      </p:sp>
      <p:sp>
        <p:nvSpPr>
          <p:cNvPr id="4" name="WordArt 24"/>
          <p:cNvSpPr>
            <a:spLocks noChangeArrowheads="1" noChangeShapeType="1" noTextEdit="1"/>
          </p:cNvSpPr>
          <p:nvPr/>
        </p:nvSpPr>
        <p:spPr bwMode="auto">
          <a:xfrm>
            <a:off x="468313" y="1484313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SE</a:t>
            </a:r>
          </a:p>
        </p:txBody>
      </p:sp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979613" y="1484313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SE</a:t>
            </a:r>
          </a:p>
        </p:txBody>
      </p:sp>
      <p:sp>
        <p:nvSpPr>
          <p:cNvPr id="6" name="WordArt 24"/>
          <p:cNvSpPr>
            <a:spLocks noChangeArrowheads="1" noChangeShapeType="1" noTextEdit="1"/>
          </p:cNvSpPr>
          <p:nvPr/>
        </p:nvSpPr>
        <p:spPr bwMode="auto">
          <a:xfrm>
            <a:off x="4572000" y="1484313"/>
            <a:ext cx="216058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SESE</a:t>
            </a:r>
          </a:p>
        </p:txBody>
      </p:sp>
      <p:sp>
        <p:nvSpPr>
          <p:cNvPr id="7" name="WordArt 24"/>
          <p:cNvSpPr>
            <a:spLocks noChangeArrowheads="1" noChangeShapeType="1" noTextEdit="1"/>
          </p:cNvSpPr>
          <p:nvPr/>
        </p:nvSpPr>
        <p:spPr bwMode="auto">
          <a:xfrm>
            <a:off x="468313" y="2708275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SI</a:t>
            </a:r>
          </a:p>
        </p:txBody>
      </p:sp>
      <p:sp>
        <p:nvSpPr>
          <p:cNvPr id="8" name="WordArt 24"/>
          <p:cNvSpPr>
            <a:spLocks noChangeArrowheads="1" noChangeShapeType="1" noTextEdit="1"/>
          </p:cNvSpPr>
          <p:nvPr/>
        </p:nvSpPr>
        <p:spPr bwMode="auto">
          <a:xfrm>
            <a:off x="1979613" y="2708275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SI</a:t>
            </a:r>
          </a:p>
        </p:txBody>
      </p:sp>
      <p:sp>
        <p:nvSpPr>
          <p:cNvPr id="9" name="WordArt 24"/>
          <p:cNvSpPr>
            <a:spLocks noChangeArrowheads="1" noChangeShapeType="1" noTextEdit="1"/>
          </p:cNvSpPr>
          <p:nvPr/>
        </p:nvSpPr>
        <p:spPr bwMode="auto">
          <a:xfrm>
            <a:off x="4572000" y="2708275"/>
            <a:ext cx="216058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SISI</a:t>
            </a:r>
          </a:p>
        </p:txBody>
      </p:sp>
      <p:sp>
        <p:nvSpPr>
          <p:cNvPr id="10" name="WordArt 24"/>
          <p:cNvSpPr>
            <a:spLocks noChangeArrowheads="1" noChangeShapeType="1" noTextEdit="1"/>
          </p:cNvSpPr>
          <p:nvPr/>
        </p:nvSpPr>
        <p:spPr bwMode="auto">
          <a:xfrm>
            <a:off x="468313" y="3860800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SO</a:t>
            </a:r>
          </a:p>
        </p:txBody>
      </p:sp>
      <p:sp>
        <p:nvSpPr>
          <p:cNvPr id="11" name="WordArt 24"/>
          <p:cNvSpPr>
            <a:spLocks noChangeArrowheads="1" noChangeShapeType="1" noTextEdit="1"/>
          </p:cNvSpPr>
          <p:nvPr/>
        </p:nvSpPr>
        <p:spPr bwMode="auto">
          <a:xfrm>
            <a:off x="1979613" y="3860800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SO</a:t>
            </a:r>
          </a:p>
        </p:txBody>
      </p:sp>
      <p:sp>
        <p:nvSpPr>
          <p:cNvPr id="12" name="WordArt 24"/>
          <p:cNvSpPr>
            <a:spLocks noChangeArrowheads="1" noChangeShapeType="1" noTextEdit="1"/>
          </p:cNvSpPr>
          <p:nvPr/>
        </p:nvSpPr>
        <p:spPr bwMode="auto">
          <a:xfrm>
            <a:off x="4572000" y="3860800"/>
            <a:ext cx="216058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SOSO</a:t>
            </a:r>
          </a:p>
        </p:txBody>
      </p:sp>
      <p:sp>
        <p:nvSpPr>
          <p:cNvPr id="13" name="WordArt 24"/>
          <p:cNvSpPr>
            <a:spLocks noChangeArrowheads="1" noChangeShapeType="1" noTextEdit="1"/>
          </p:cNvSpPr>
          <p:nvPr/>
        </p:nvSpPr>
        <p:spPr bwMode="auto">
          <a:xfrm>
            <a:off x="468313" y="5013325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SU</a:t>
            </a:r>
          </a:p>
        </p:txBody>
      </p:sp>
      <p:sp>
        <p:nvSpPr>
          <p:cNvPr id="14" name="WordArt 24"/>
          <p:cNvSpPr>
            <a:spLocks noChangeArrowheads="1" noChangeShapeType="1" noTextEdit="1"/>
          </p:cNvSpPr>
          <p:nvPr/>
        </p:nvSpPr>
        <p:spPr bwMode="auto">
          <a:xfrm>
            <a:off x="1979613" y="5013325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SU</a:t>
            </a:r>
          </a:p>
        </p:txBody>
      </p:sp>
      <p:sp>
        <p:nvSpPr>
          <p:cNvPr id="15" name="WordArt 24"/>
          <p:cNvSpPr>
            <a:spLocks noChangeArrowheads="1" noChangeShapeType="1" noTextEdit="1"/>
          </p:cNvSpPr>
          <p:nvPr/>
        </p:nvSpPr>
        <p:spPr bwMode="auto">
          <a:xfrm>
            <a:off x="4572000" y="4941888"/>
            <a:ext cx="216058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SUSU</a:t>
            </a:r>
          </a:p>
        </p:txBody>
      </p:sp>
      <p:pic>
        <p:nvPicPr>
          <p:cNvPr id="36881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188913"/>
            <a:ext cx="1728787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0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AutoShape 7"/>
          <p:cNvSpPr>
            <a:spLocks noChangeArrowheads="1"/>
          </p:cNvSpPr>
          <p:nvPr/>
        </p:nvSpPr>
        <p:spPr bwMode="auto">
          <a:xfrm>
            <a:off x="1763713" y="260350"/>
            <a:ext cx="2520950" cy="1368425"/>
          </a:xfrm>
          <a:prstGeom prst="wedgeEllipseCallout">
            <a:avLst>
              <a:gd name="adj1" fmla="val -61148"/>
              <a:gd name="adj2" fmla="val 5858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_tradnl"/>
              <a:t>Hola, soy el </a:t>
            </a:r>
          </a:p>
          <a:p>
            <a:pPr algn="ctr"/>
            <a:r>
              <a:rPr lang="es-ES_tradnl" sz="2000" b="1">
                <a:solidFill>
                  <a:schemeClr val="accent2"/>
                </a:solidFill>
              </a:rPr>
              <a:t>SA SA SA</a:t>
            </a:r>
            <a:r>
              <a:rPr lang="es-ES_tradnl"/>
              <a:t>   </a:t>
            </a:r>
            <a:r>
              <a:rPr lang="es-ES_tradnl" sz="3200">
                <a:solidFill>
                  <a:schemeClr val="accent2"/>
                </a:solidFill>
              </a:rPr>
              <a:t>SA po</a:t>
            </a:r>
            <a:r>
              <a:rPr lang="es-ES_tradnl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61448" name="AutoShape 8"/>
          <p:cNvSpPr>
            <a:spLocks noChangeArrowheads="1"/>
          </p:cNvSpPr>
          <p:nvPr/>
        </p:nvSpPr>
        <p:spPr bwMode="auto">
          <a:xfrm>
            <a:off x="2987675" y="0"/>
            <a:ext cx="3241675" cy="2160588"/>
          </a:xfrm>
          <a:prstGeom prst="wedgeEllipseCallout">
            <a:avLst>
              <a:gd name="adj1" fmla="val -82861"/>
              <a:gd name="adj2" fmla="val 436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_tradnl"/>
              <a:t>Ayúdame a encontrar unas silabas, por que se las comió mi hermano el SApo!!!...</a:t>
            </a:r>
            <a:endParaRPr lang="es-ES_tradnl">
              <a:solidFill>
                <a:schemeClr val="accent2"/>
              </a:solidFill>
            </a:endParaRPr>
          </a:p>
        </p:txBody>
      </p:sp>
      <p:sp>
        <p:nvSpPr>
          <p:cNvPr id="61453" name="AutoShape 13"/>
          <p:cNvSpPr>
            <a:spLocks noChangeArrowheads="1"/>
          </p:cNvSpPr>
          <p:nvPr/>
        </p:nvSpPr>
        <p:spPr bwMode="auto">
          <a:xfrm>
            <a:off x="468313" y="4365625"/>
            <a:ext cx="647700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_tradnl"/>
          </a:p>
        </p:txBody>
      </p:sp>
      <p:sp>
        <p:nvSpPr>
          <p:cNvPr id="61454" name="AutoShape 14"/>
          <p:cNvSpPr>
            <a:spLocks noChangeArrowheads="1"/>
          </p:cNvSpPr>
          <p:nvPr/>
        </p:nvSpPr>
        <p:spPr bwMode="auto">
          <a:xfrm>
            <a:off x="1187450" y="4365625"/>
            <a:ext cx="647700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/>
              <a:t>RRO</a:t>
            </a:r>
          </a:p>
        </p:txBody>
      </p:sp>
      <p:sp>
        <p:nvSpPr>
          <p:cNvPr id="61456" name="WordArt 16"/>
          <p:cNvSpPr>
            <a:spLocks noChangeArrowheads="1" noChangeShapeType="1" noTextEdit="1"/>
          </p:cNvSpPr>
          <p:nvPr/>
        </p:nvSpPr>
        <p:spPr bwMode="auto">
          <a:xfrm>
            <a:off x="539750" y="4437063"/>
            <a:ext cx="50323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ZO</a:t>
            </a:r>
          </a:p>
        </p:txBody>
      </p:sp>
      <p:sp>
        <p:nvSpPr>
          <p:cNvPr id="61461" name="AutoShape 21"/>
          <p:cNvSpPr>
            <a:spLocks noChangeArrowheads="1"/>
          </p:cNvSpPr>
          <p:nvPr/>
        </p:nvSpPr>
        <p:spPr bwMode="auto">
          <a:xfrm>
            <a:off x="2484438" y="4365625"/>
            <a:ext cx="647700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/>
              <a:t>O</a:t>
            </a:r>
          </a:p>
        </p:txBody>
      </p:sp>
      <p:sp>
        <p:nvSpPr>
          <p:cNvPr id="61462" name="AutoShape 22"/>
          <p:cNvSpPr>
            <a:spLocks noChangeArrowheads="1"/>
          </p:cNvSpPr>
          <p:nvPr/>
        </p:nvSpPr>
        <p:spPr bwMode="auto">
          <a:xfrm>
            <a:off x="3348038" y="4365625"/>
            <a:ext cx="647700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_tradnl"/>
          </a:p>
        </p:txBody>
      </p:sp>
      <p:sp>
        <p:nvSpPr>
          <p:cNvPr id="61465" name="AutoShape 25"/>
          <p:cNvSpPr>
            <a:spLocks noChangeArrowheads="1"/>
          </p:cNvSpPr>
          <p:nvPr/>
        </p:nvSpPr>
        <p:spPr bwMode="auto">
          <a:xfrm>
            <a:off x="4427538" y="4365625"/>
            <a:ext cx="647700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_tradnl"/>
          </a:p>
        </p:txBody>
      </p:sp>
      <p:sp>
        <p:nvSpPr>
          <p:cNvPr id="61466" name="AutoShape 26"/>
          <p:cNvSpPr>
            <a:spLocks noChangeArrowheads="1"/>
          </p:cNvSpPr>
          <p:nvPr/>
        </p:nvSpPr>
        <p:spPr bwMode="auto">
          <a:xfrm>
            <a:off x="5219700" y="4365625"/>
            <a:ext cx="647700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/>
              <a:t>BO</a:t>
            </a:r>
          </a:p>
        </p:txBody>
      </p:sp>
      <p:sp>
        <p:nvSpPr>
          <p:cNvPr id="61467" name="AutoShape 27"/>
          <p:cNvSpPr>
            <a:spLocks noChangeArrowheads="1"/>
          </p:cNvSpPr>
          <p:nvPr/>
        </p:nvSpPr>
        <p:spPr bwMode="auto">
          <a:xfrm>
            <a:off x="6011863" y="4365625"/>
            <a:ext cx="647700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/>
              <a:t>LLA</a:t>
            </a:r>
          </a:p>
        </p:txBody>
      </p:sp>
      <p:sp>
        <p:nvSpPr>
          <p:cNvPr id="61470" name="AutoShape 30"/>
          <p:cNvSpPr>
            <a:spLocks noChangeArrowheads="1"/>
          </p:cNvSpPr>
          <p:nvPr/>
        </p:nvSpPr>
        <p:spPr bwMode="auto">
          <a:xfrm>
            <a:off x="7235825" y="4365625"/>
            <a:ext cx="647700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/>
              <a:t>QUE</a:t>
            </a:r>
          </a:p>
        </p:txBody>
      </p:sp>
      <p:sp>
        <p:nvSpPr>
          <p:cNvPr id="61471" name="AutoShape 31"/>
          <p:cNvSpPr>
            <a:spLocks noChangeArrowheads="1"/>
          </p:cNvSpPr>
          <p:nvPr/>
        </p:nvSpPr>
        <p:spPr bwMode="auto">
          <a:xfrm>
            <a:off x="8243888" y="4365625"/>
            <a:ext cx="647700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_tradnl"/>
          </a:p>
        </p:txBody>
      </p:sp>
      <p:pic>
        <p:nvPicPr>
          <p:cNvPr id="66583" name="Picture 23" descr="Sapo+en+dibujo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5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4325" y="5715000"/>
            <a:ext cx="1209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6" name="Picture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0"/>
            <a:ext cx="15144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8" name="Picture 28" descr="2001-7445A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492375"/>
            <a:ext cx="180022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6590" name="Picture 30" descr="cebolla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2492375"/>
            <a:ext cx="180022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6592" name="Picture 32" descr="OSO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1413" y="2492375"/>
            <a:ext cx="180022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6594" name="Picture 34" descr="queso"/>
          <p:cNvPicPr preferRelativeResize="0"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48488" y="2492375"/>
            <a:ext cx="180022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6595" name="AutoShape 3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pic>
        <p:nvPicPr>
          <p:cNvPr id="66596" name="Picture 36" descr="Sapo+en+dibujo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4797425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6" name="WordArt 36"/>
          <p:cNvSpPr>
            <a:spLocks noChangeArrowheads="1" noChangeShapeType="1" noTextEdit="1"/>
          </p:cNvSpPr>
          <p:nvPr/>
        </p:nvSpPr>
        <p:spPr bwMode="auto">
          <a:xfrm>
            <a:off x="2411413" y="3860800"/>
            <a:ext cx="6480175" cy="2520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</a:rPr>
              <a:t>MUY BIEN,</a:t>
            </a:r>
          </a:p>
          <a:p>
            <a:pPr algn="ctr"/>
            <a:r>
              <a:rPr lang="es-ES_trad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</a:rPr>
              <a:t>HEMOS TERMINADO</a:t>
            </a:r>
          </a:p>
          <a:p>
            <a:pPr algn="ctr"/>
            <a:r>
              <a:rPr lang="es-ES_trad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</a:rPr>
              <a:t>LA LETRA...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6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6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66 -0.08717 C -0.0493 -0.10127 -0.04461 -0.08601 -0.05243 -0.10081 C -0.05382 -0.10359 -0.05434 -0.10729 -0.0559 -0.10983 C -0.06093 -0.11838 -0.06493 -0.12185 -0.07118 -0.12786 C -0.07222 -0.13087 -0.07274 -0.13457 -0.07447 -0.13688 C -0.07569 -0.1385 -0.07812 -0.13804 -0.07968 -0.13919 C -0.09288 -0.14867 -0.09062 -0.14682 -0.09826 -0.15723 C -0.09774 -0.17388 -0.09791 -0.19052 -0.09652 -0.20694 C -0.09548 -0.22058 -0.08906 -0.22682 -0.08298 -0.23607 C -0.07482 -0.24856 -0.06649 -0.26058 -0.05763 -0.27237 C -0.05225 -0.29018 -0.04809 -0.30544 -0.04566 -0.32416 C -0.04687 -0.34081 -0.04722 -0.35746 -0.04913 -0.37388 C -0.04947 -0.37642 -0.05104 -0.3785 -0.05243 -0.38058 C -0.07239 -0.41064 -0.05347 -0.38336 -0.07118 -0.39862 C -0.09079 -0.41549 -0.1059 -0.43607 -0.1118 -0.46636 C -0.11128 -0.47908 -0.1125 -0.49226 -0.11007 -0.50474 C -0.10937 -0.50844 -0.10538 -0.5089 -0.10329 -0.51145 C -0.08871 -0.52879 -0.10555 -0.51376 -0.08645 -0.5274 C -0.06822 -0.54058 -0.05208 -0.55931 -0.03211 -0.5681 C -0.02066 -0.57943 -0.01961 -0.58613 -0.0118 -0.60185 C -0.01007 -0.61272 -0.00798 -0.61966 -0.00329 -0.6289 C -0.00138 -0.63954 -0.00086 -0.65018 0.00174 -0.66058 C 0.00122 -0.67099 -4.16667E-6 -0.69203 -4.16667E-6 -0.69203 L -4.16667E-6 -0.6763 " pathEditMode="relative" rAng="0" ptsTypes="ffffffffffffffffffffffAA">
                                      <p:cBhvr>
                                        <p:cTn id="51" dur="20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614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6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614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614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6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6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614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4509E-6 C -0.00174 -0.0007 -0.004 -0.00047 -0.00521 -0.00232 C -0.00712 -0.00532 -0.00712 -0.00995 -0.00851 -0.01365 C -0.01094 -0.01989 -0.01407 -0.02567 -0.01702 -0.03168 C -0.02726 -0.05249 -0.03837 -0.07214 -0.04914 -0.09249 C -0.05521 -0.10405 -0.05799 -0.11307 -0.06789 -0.11954 C -0.0724 -0.12555 -0.07587 -0.13342 -0.08143 -0.13781 C -0.09167 -0.1459 -0.09636 -0.15076 -0.10521 -0.16255 C -0.10955 -0.16833 -0.11198 -0.17827 -0.11528 -0.18521 C -0.11424 -0.19492 -0.11337 -0.20463 -0.11198 -0.21434 C -0.11164 -0.21665 -0.11146 -0.21943 -0.11025 -0.22128 C -0.10903 -0.2229 -0.10678 -0.22243 -0.10521 -0.22359 C -0.10157 -0.22613 -0.09862 -0.23006 -0.09497 -0.23261 C -0.09237 -0.23446 -0.08924 -0.23515 -0.08646 -0.237 C -0.05382 -0.2585 -0.09237 -0.23422 -0.06615 -0.25503 C -0.05747 -0.26197 -0.04723 -0.26868 -0.03733 -0.27307 C -0.02744 -0.27746 -0.01702 -0.28787 -0.00851 -0.29573 C -0.00521 -0.29873 0.00156 -0.30474 0.00156 -0.30474 C 0.00052 -0.31237 0.00138 -0.32093 -0.00174 -0.3274 C -0.00695 -0.33827 -0.03559 -0.34706 -0.0441 -0.34752 C -0.07119 -0.34868 -0.09844 -0.34914 -0.12553 -0.34983 C -0.13282 -0.35053 -0.14046 -0.34914 -0.14757 -0.35214 C -0.15018 -0.3533 -0.15261 -0.35746 -0.15261 -0.36116 C -0.15313 -0.38521 -0.15053 -0.40925 -0.14914 -0.4333 C -0.14636 -0.48093 -0.1191 -0.52486 -0.08646 -0.54174 C -0.06997 -0.55931 -0.05278 -0.55376 -0.0323 -0.55746 C -0.01216 -0.5711 0.01128 -0.57896 0.03385 -0.58243 C 0.01527 -0.60209 0.03402 -0.58012 0.02031 -0.60278 C 0.00868 -0.6222 -0.01042 -0.63931 -0.02882 -0.64324 C -0.04237 -0.64925 -0.05591 -0.65573 -0.06962 -0.66128 C -0.08143 -0.65989 -0.09393 -0.6622 -0.10521 -0.65688 C -0.10678 -0.65619 -0.10973 -0.63492 -0.11025 -0.63214 C -0.11285 -0.61688 -0.11389 -0.59908 -0.12205 -0.58683 C -0.1323 -0.57157 -0.14393 -0.55908 -0.15591 -0.54636 C -0.15816 -0.54405 -0.16285 -0.53943 -0.16285 -0.53943 C -0.16754 -0.53018 -0.17205 -0.52278 -0.17466 -0.51237 C -0.17344 -0.50706 -0.17396 -0.50058 -0.17119 -0.49665 C -0.16719 -0.49087 -0.16007 -0.49087 -0.15591 -0.48532 " pathEditMode="relative" ptsTypes="fffffffffffffffffffffffffffffffffffffA">
                                      <p:cBhvr>
                                        <p:cTn id="163" dur="2000" fill="hold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 animBg="1"/>
      <p:bldP spid="61447" grpId="1" animBg="1"/>
      <p:bldP spid="61448" grpId="0" animBg="1"/>
      <p:bldP spid="61448" grpId="1" animBg="1"/>
      <p:bldP spid="61453" grpId="0" animBg="1"/>
      <p:bldP spid="61453" grpId="1" animBg="1"/>
      <p:bldP spid="61454" grpId="0" animBg="1"/>
      <p:bldP spid="61456" grpId="0" animBg="1"/>
      <p:bldP spid="61461" grpId="0" animBg="1"/>
      <p:bldP spid="61462" grpId="0" animBg="1"/>
      <p:bldP spid="61462" grpId="1" animBg="1"/>
      <p:bldP spid="61465" grpId="0" animBg="1"/>
      <p:bldP spid="61465" grpId="1" animBg="1"/>
      <p:bldP spid="61466" grpId="0" animBg="1"/>
      <p:bldP spid="61467" grpId="0" animBg="1"/>
      <p:bldP spid="61470" grpId="0" animBg="1"/>
      <p:bldP spid="61471" grpId="0" animBg="1"/>
      <p:bldP spid="61471" grpId="1" animBg="1"/>
      <p:bldP spid="66595" grpId="0" animBg="1"/>
      <p:bldP spid="6147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5uqr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13" descr="arg-l-25-tr-real-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4724400"/>
            <a:ext cx="12223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El show de cuello suami guanaco y la L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195513" y="836613"/>
            <a:ext cx="4681537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7590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WordArt 5"/>
          <p:cNvSpPr>
            <a:spLocks noChangeArrowheads="1" noChangeShapeType="1" noTextEdit="1"/>
          </p:cNvSpPr>
          <p:nvPr/>
        </p:nvSpPr>
        <p:spPr bwMode="auto">
          <a:xfrm>
            <a:off x="2555875" y="188913"/>
            <a:ext cx="8636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53254" name="WordArt 6"/>
          <p:cNvSpPr>
            <a:spLocks noChangeArrowheads="1" noChangeShapeType="1" noTextEdit="1"/>
          </p:cNvSpPr>
          <p:nvPr/>
        </p:nvSpPr>
        <p:spPr bwMode="auto">
          <a:xfrm>
            <a:off x="6443663" y="1412875"/>
            <a:ext cx="20891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le</a:t>
            </a:r>
          </a:p>
        </p:txBody>
      </p:sp>
      <p:sp>
        <p:nvSpPr>
          <p:cNvPr id="53255" name="WordArt 7"/>
          <p:cNvSpPr>
            <a:spLocks noChangeArrowheads="1" noChangeShapeType="1" noTextEdit="1"/>
          </p:cNvSpPr>
          <p:nvPr/>
        </p:nvSpPr>
        <p:spPr bwMode="auto">
          <a:xfrm>
            <a:off x="2555875" y="1412875"/>
            <a:ext cx="107950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e</a:t>
            </a:r>
          </a:p>
        </p:txBody>
      </p:sp>
      <p:sp>
        <p:nvSpPr>
          <p:cNvPr id="53256" name="WordArt 8"/>
          <p:cNvSpPr>
            <a:spLocks noChangeArrowheads="1" noChangeShapeType="1" noTextEdit="1"/>
          </p:cNvSpPr>
          <p:nvPr/>
        </p:nvSpPr>
        <p:spPr bwMode="auto">
          <a:xfrm>
            <a:off x="6443663" y="260350"/>
            <a:ext cx="20891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la</a:t>
            </a:r>
          </a:p>
        </p:txBody>
      </p:sp>
      <p:sp>
        <p:nvSpPr>
          <p:cNvPr id="53257" name="WordArt 9"/>
          <p:cNvSpPr>
            <a:spLocks noChangeArrowheads="1" noChangeShapeType="1" noTextEdit="1"/>
          </p:cNvSpPr>
          <p:nvPr/>
        </p:nvSpPr>
        <p:spPr bwMode="auto">
          <a:xfrm>
            <a:off x="2843213" y="2636838"/>
            <a:ext cx="36036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CC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</a:t>
            </a:r>
          </a:p>
        </p:txBody>
      </p:sp>
      <p:sp>
        <p:nvSpPr>
          <p:cNvPr id="53258" name="WordArt 10"/>
          <p:cNvSpPr>
            <a:spLocks noChangeArrowheads="1" noChangeShapeType="1" noTextEdit="1"/>
          </p:cNvSpPr>
          <p:nvPr/>
        </p:nvSpPr>
        <p:spPr bwMode="auto">
          <a:xfrm>
            <a:off x="6516688" y="2492375"/>
            <a:ext cx="1512887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CC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li</a:t>
            </a:r>
          </a:p>
        </p:txBody>
      </p:sp>
      <p:sp>
        <p:nvSpPr>
          <p:cNvPr id="53259" name="WordArt 11"/>
          <p:cNvSpPr>
            <a:spLocks noChangeArrowheads="1" noChangeShapeType="1" noTextEdit="1"/>
          </p:cNvSpPr>
          <p:nvPr/>
        </p:nvSpPr>
        <p:spPr bwMode="auto">
          <a:xfrm>
            <a:off x="2555875" y="3933825"/>
            <a:ext cx="10795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53260" name="WordArt 12"/>
          <p:cNvSpPr>
            <a:spLocks noChangeArrowheads="1" noChangeShapeType="1" noTextEdit="1"/>
          </p:cNvSpPr>
          <p:nvPr/>
        </p:nvSpPr>
        <p:spPr bwMode="auto">
          <a:xfrm>
            <a:off x="6443663" y="3933825"/>
            <a:ext cx="20891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lo</a:t>
            </a:r>
          </a:p>
        </p:txBody>
      </p:sp>
      <p:sp>
        <p:nvSpPr>
          <p:cNvPr id="53261" name="WordArt 13"/>
          <p:cNvSpPr>
            <a:spLocks noChangeArrowheads="1" noChangeShapeType="1" noTextEdit="1"/>
          </p:cNvSpPr>
          <p:nvPr/>
        </p:nvSpPr>
        <p:spPr bwMode="auto">
          <a:xfrm>
            <a:off x="2555875" y="5157788"/>
            <a:ext cx="86360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u</a:t>
            </a:r>
          </a:p>
        </p:txBody>
      </p:sp>
      <p:sp>
        <p:nvSpPr>
          <p:cNvPr id="53262" name="WordArt 14"/>
          <p:cNvSpPr>
            <a:spLocks noChangeArrowheads="1" noChangeShapeType="1" noTextEdit="1"/>
          </p:cNvSpPr>
          <p:nvPr/>
        </p:nvSpPr>
        <p:spPr bwMode="auto">
          <a:xfrm>
            <a:off x="6443663" y="5157788"/>
            <a:ext cx="208915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lu</a:t>
            </a:r>
          </a:p>
        </p:txBody>
      </p:sp>
      <p:sp>
        <p:nvSpPr>
          <p:cNvPr id="53265" name="WordArt 17"/>
          <p:cNvSpPr>
            <a:spLocks noChangeArrowheads="1" noChangeShapeType="1" noTextEdit="1"/>
          </p:cNvSpPr>
          <p:nvPr/>
        </p:nvSpPr>
        <p:spPr bwMode="auto">
          <a:xfrm>
            <a:off x="755650" y="908050"/>
            <a:ext cx="20891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la</a:t>
            </a:r>
          </a:p>
        </p:txBody>
      </p:sp>
      <p:sp>
        <p:nvSpPr>
          <p:cNvPr id="53266" name="WordArt 18"/>
          <p:cNvSpPr>
            <a:spLocks noChangeArrowheads="1" noChangeShapeType="1" noTextEdit="1"/>
          </p:cNvSpPr>
          <p:nvPr/>
        </p:nvSpPr>
        <p:spPr bwMode="auto">
          <a:xfrm>
            <a:off x="6011863" y="981075"/>
            <a:ext cx="20891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le</a:t>
            </a:r>
          </a:p>
        </p:txBody>
      </p:sp>
      <p:sp>
        <p:nvSpPr>
          <p:cNvPr id="53267" name="WordArt 19"/>
          <p:cNvSpPr>
            <a:spLocks noChangeArrowheads="1" noChangeShapeType="1" noTextEdit="1"/>
          </p:cNvSpPr>
          <p:nvPr/>
        </p:nvSpPr>
        <p:spPr bwMode="auto">
          <a:xfrm>
            <a:off x="3563938" y="2205038"/>
            <a:ext cx="1512887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CC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li</a:t>
            </a:r>
          </a:p>
        </p:txBody>
      </p:sp>
      <p:sp>
        <p:nvSpPr>
          <p:cNvPr id="53268" name="WordArt 20"/>
          <p:cNvSpPr>
            <a:spLocks noChangeArrowheads="1" noChangeShapeType="1" noTextEdit="1"/>
          </p:cNvSpPr>
          <p:nvPr/>
        </p:nvSpPr>
        <p:spPr bwMode="auto">
          <a:xfrm>
            <a:off x="827088" y="3860800"/>
            <a:ext cx="20891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lo</a:t>
            </a:r>
          </a:p>
        </p:txBody>
      </p:sp>
      <p:sp>
        <p:nvSpPr>
          <p:cNvPr id="53269" name="WordArt 21"/>
          <p:cNvSpPr>
            <a:spLocks noChangeArrowheads="1" noChangeShapeType="1" noTextEdit="1"/>
          </p:cNvSpPr>
          <p:nvPr/>
        </p:nvSpPr>
        <p:spPr bwMode="auto">
          <a:xfrm>
            <a:off x="6011863" y="3789363"/>
            <a:ext cx="208915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lu</a:t>
            </a:r>
          </a:p>
        </p:txBody>
      </p:sp>
      <p:pic>
        <p:nvPicPr>
          <p:cNvPr id="43030" name="Picture 22" descr="L R YR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20938"/>
            <a:ext cx="1584325" cy="1458912"/>
          </a:xfrm>
          <a:prstGeom prst="rect">
            <a:avLst/>
          </a:prstGeom>
          <a:noFill/>
        </p:spPr>
      </p:pic>
      <p:pic>
        <p:nvPicPr>
          <p:cNvPr id="67589" name="Picture 13" descr="arg-l-25-tr-real-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05263"/>
            <a:ext cx="12223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2" name="Picture 24" descr="L R YR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412875"/>
            <a:ext cx="4608513" cy="4243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  <p:bldP spid="53253" grpId="1" animBg="1"/>
      <p:bldP spid="53254" grpId="0" animBg="1"/>
      <p:bldP spid="53255" grpId="0" animBg="1"/>
      <p:bldP spid="53255" grpId="1" animBg="1"/>
      <p:bldP spid="53256" grpId="0" animBg="1"/>
      <p:bldP spid="53257" grpId="0" animBg="1"/>
      <p:bldP spid="53257" grpId="1" animBg="1"/>
      <p:bldP spid="53258" grpId="0" animBg="1"/>
      <p:bldP spid="53259" grpId="0" animBg="1"/>
      <p:bldP spid="53259" grpId="1" animBg="1"/>
      <p:bldP spid="53260" grpId="0" animBg="1"/>
      <p:bldP spid="53261" grpId="0" animBg="1"/>
      <p:bldP spid="53261" grpId="1" animBg="1"/>
      <p:bldP spid="53262" grpId="0" animBg="1"/>
      <p:bldP spid="53265" grpId="0" animBg="1"/>
      <p:bldP spid="53266" grpId="0" animBg="1"/>
      <p:bldP spid="53267" grpId="0" animBg="1"/>
      <p:bldP spid="53268" grpId="0" animBg="1"/>
      <p:bldP spid="5326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3" name="AutoShape 17"/>
          <p:cNvSpPr>
            <a:spLocks noChangeArrowheads="1"/>
          </p:cNvSpPr>
          <p:nvPr/>
        </p:nvSpPr>
        <p:spPr bwMode="auto">
          <a:xfrm>
            <a:off x="2843213" y="188913"/>
            <a:ext cx="2305050" cy="863600"/>
          </a:xfrm>
          <a:prstGeom prst="wedgeRoundRectCallout">
            <a:avLst>
              <a:gd name="adj1" fmla="val -53718"/>
              <a:gd name="adj2" fmla="val 109741"/>
              <a:gd name="adj3" fmla="val 16667"/>
            </a:avLst>
          </a:prstGeom>
          <a:solidFill>
            <a:schemeClr val="folHlink">
              <a:alpha val="86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_tradnl"/>
              <a:t>Les traigo a mis amigos preferidos!</a:t>
            </a:r>
          </a:p>
        </p:txBody>
      </p:sp>
      <p:sp>
        <p:nvSpPr>
          <p:cNvPr id="60436" name="WordArt 20"/>
          <p:cNvSpPr>
            <a:spLocks noChangeArrowheads="1" noChangeShapeType="1" noTextEdit="1"/>
          </p:cNvSpPr>
          <p:nvPr/>
        </p:nvSpPr>
        <p:spPr bwMode="auto">
          <a:xfrm>
            <a:off x="539750" y="2997200"/>
            <a:ext cx="1068388" cy="858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LA</a:t>
            </a:r>
          </a:p>
        </p:txBody>
      </p:sp>
      <p:sp>
        <p:nvSpPr>
          <p:cNvPr id="60438" name="WordArt 22"/>
          <p:cNvSpPr>
            <a:spLocks noChangeArrowheads="1" noChangeShapeType="1" noTextEdit="1"/>
          </p:cNvSpPr>
          <p:nvPr/>
        </p:nvSpPr>
        <p:spPr bwMode="auto">
          <a:xfrm>
            <a:off x="2195513" y="2997200"/>
            <a:ext cx="100806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LE</a:t>
            </a:r>
          </a:p>
        </p:txBody>
      </p:sp>
      <p:sp>
        <p:nvSpPr>
          <p:cNvPr id="60439" name="WordArt 23"/>
          <p:cNvSpPr>
            <a:spLocks noChangeArrowheads="1" noChangeShapeType="1" noTextEdit="1"/>
          </p:cNvSpPr>
          <p:nvPr/>
        </p:nvSpPr>
        <p:spPr bwMode="auto">
          <a:xfrm>
            <a:off x="3995738" y="2924175"/>
            <a:ext cx="8636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LI</a:t>
            </a:r>
          </a:p>
        </p:txBody>
      </p:sp>
      <p:sp>
        <p:nvSpPr>
          <p:cNvPr id="60440" name="WordArt 24"/>
          <p:cNvSpPr>
            <a:spLocks noChangeArrowheads="1" noChangeShapeType="1" noTextEdit="1"/>
          </p:cNvSpPr>
          <p:nvPr/>
        </p:nvSpPr>
        <p:spPr bwMode="auto">
          <a:xfrm>
            <a:off x="5580063" y="2924175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LO</a:t>
            </a:r>
          </a:p>
        </p:txBody>
      </p:sp>
      <p:sp>
        <p:nvSpPr>
          <p:cNvPr id="60441" name="WordArt 25"/>
          <p:cNvSpPr>
            <a:spLocks noChangeArrowheads="1" noChangeShapeType="1" noTextEdit="1"/>
          </p:cNvSpPr>
          <p:nvPr/>
        </p:nvSpPr>
        <p:spPr bwMode="auto">
          <a:xfrm>
            <a:off x="7308850" y="2924175"/>
            <a:ext cx="93503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LU</a:t>
            </a:r>
          </a:p>
        </p:txBody>
      </p:sp>
      <p:pic>
        <p:nvPicPr>
          <p:cNvPr id="44047" name="Picture 15" descr="L R YR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260350"/>
            <a:ext cx="1584325" cy="1458913"/>
          </a:xfrm>
          <a:prstGeom prst="rect">
            <a:avLst/>
          </a:prstGeom>
          <a:noFill/>
        </p:spPr>
      </p:pic>
      <p:pic>
        <p:nvPicPr>
          <p:cNvPr id="67589" name="Picture 13" descr="arg-l-25-tr-real-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620713"/>
            <a:ext cx="12223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9" name="Picture 17" descr="MCj04106050000[1]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941888"/>
            <a:ext cx="1439862" cy="1439862"/>
          </a:xfrm>
          <a:prstGeom prst="rect">
            <a:avLst/>
          </a:prstGeom>
          <a:noFill/>
        </p:spPr>
      </p:pic>
      <p:pic>
        <p:nvPicPr>
          <p:cNvPr id="44050" name="Picture 18" descr="MCj03000750000[1]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5013325"/>
            <a:ext cx="1439863" cy="1439863"/>
          </a:xfrm>
          <a:prstGeom prst="rect">
            <a:avLst/>
          </a:prstGeom>
          <a:noFill/>
        </p:spPr>
      </p:pic>
      <p:pic>
        <p:nvPicPr>
          <p:cNvPr id="44051" name="Picture 19" descr="MCj02083420000[1]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5013325"/>
            <a:ext cx="1439863" cy="1439863"/>
          </a:xfrm>
          <a:prstGeom prst="rect">
            <a:avLst/>
          </a:prstGeom>
          <a:noFill/>
        </p:spPr>
      </p:pic>
      <p:pic>
        <p:nvPicPr>
          <p:cNvPr id="44052" name="Picture 20" descr="MCj03963200000[1]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5825" y="4941888"/>
            <a:ext cx="1439863" cy="1439862"/>
          </a:xfrm>
          <a:prstGeom prst="rect">
            <a:avLst/>
          </a:prstGeom>
          <a:noFill/>
        </p:spPr>
      </p:pic>
      <p:pic>
        <p:nvPicPr>
          <p:cNvPr id="44053" name="Picture 39" descr="MCj01922690000[1]">
            <a:hlinkClick r:id="" action="ppaction://noaction">
              <a:snd r:embed="rId8" name="loro.wav"/>
            </a:hlinkClick>
          </p:cNvPr>
          <p:cNvPicPr preferRelativeResize="0"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35600" y="4941888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3" grpId="0" animBg="1"/>
      <p:bldP spid="60436" grpId="0" animBg="1"/>
      <p:bldP spid="60438" grpId="0" animBg="1"/>
      <p:bldP spid="60439" grpId="0" animBg="1"/>
      <p:bldP spid="60440" grpId="0" animBg="1"/>
      <p:bldP spid="604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WordArt 5"/>
          <p:cNvSpPr>
            <a:spLocks noChangeArrowheads="1" noChangeShapeType="1" noTextEdit="1"/>
          </p:cNvSpPr>
          <p:nvPr/>
        </p:nvSpPr>
        <p:spPr bwMode="auto">
          <a:xfrm>
            <a:off x="2555875" y="188913"/>
            <a:ext cx="8636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54278" name="WordArt 6"/>
          <p:cNvSpPr>
            <a:spLocks noChangeArrowheads="1" noChangeShapeType="1" noTextEdit="1"/>
          </p:cNvSpPr>
          <p:nvPr/>
        </p:nvSpPr>
        <p:spPr bwMode="auto">
          <a:xfrm>
            <a:off x="6443663" y="1412875"/>
            <a:ext cx="20891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le</a:t>
            </a:r>
          </a:p>
        </p:txBody>
      </p:sp>
      <p:sp>
        <p:nvSpPr>
          <p:cNvPr id="54279" name="WordArt 7"/>
          <p:cNvSpPr>
            <a:spLocks noChangeArrowheads="1" noChangeShapeType="1" noTextEdit="1"/>
          </p:cNvSpPr>
          <p:nvPr/>
        </p:nvSpPr>
        <p:spPr bwMode="auto">
          <a:xfrm>
            <a:off x="2555875" y="1484313"/>
            <a:ext cx="107950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e</a:t>
            </a:r>
          </a:p>
        </p:txBody>
      </p:sp>
      <p:sp>
        <p:nvSpPr>
          <p:cNvPr id="54280" name="WordArt 8"/>
          <p:cNvSpPr>
            <a:spLocks noChangeArrowheads="1" noChangeShapeType="1" noTextEdit="1"/>
          </p:cNvSpPr>
          <p:nvPr/>
        </p:nvSpPr>
        <p:spPr bwMode="auto">
          <a:xfrm>
            <a:off x="6443663" y="260350"/>
            <a:ext cx="20891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la</a:t>
            </a:r>
          </a:p>
        </p:txBody>
      </p:sp>
      <p:sp>
        <p:nvSpPr>
          <p:cNvPr id="54281" name="WordArt 9"/>
          <p:cNvSpPr>
            <a:spLocks noChangeArrowheads="1" noChangeShapeType="1" noTextEdit="1"/>
          </p:cNvSpPr>
          <p:nvPr/>
        </p:nvSpPr>
        <p:spPr bwMode="auto">
          <a:xfrm>
            <a:off x="2843213" y="2636838"/>
            <a:ext cx="36036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CC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</a:t>
            </a:r>
          </a:p>
        </p:txBody>
      </p:sp>
      <p:sp>
        <p:nvSpPr>
          <p:cNvPr id="54282" name="WordArt 10"/>
          <p:cNvSpPr>
            <a:spLocks noChangeArrowheads="1" noChangeShapeType="1" noTextEdit="1"/>
          </p:cNvSpPr>
          <p:nvPr/>
        </p:nvSpPr>
        <p:spPr bwMode="auto">
          <a:xfrm>
            <a:off x="6516688" y="2492375"/>
            <a:ext cx="1512887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CC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li</a:t>
            </a:r>
          </a:p>
        </p:txBody>
      </p:sp>
      <p:sp>
        <p:nvSpPr>
          <p:cNvPr id="54283" name="WordArt 11"/>
          <p:cNvSpPr>
            <a:spLocks noChangeArrowheads="1" noChangeShapeType="1" noTextEdit="1"/>
          </p:cNvSpPr>
          <p:nvPr/>
        </p:nvSpPr>
        <p:spPr bwMode="auto">
          <a:xfrm>
            <a:off x="2555875" y="3933825"/>
            <a:ext cx="10795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54284" name="WordArt 12"/>
          <p:cNvSpPr>
            <a:spLocks noChangeArrowheads="1" noChangeShapeType="1" noTextEdit="1"/>
          </p:cNvSpPr>
          <p:nvPr/>
        </p:nvSpPr>
        <p:spPr bwMode="auto">
          <a:xfrm>
            <a:off x="6443663" y="3933825"/>
            <a:ext cx="20891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lo</a:t>
            </a:r>
          </a:p>
        </p:txBody>
      </p:sp>
      <p:sp>
        <p:nvSpPr>
          <p:cNvPr id="54285" name="WordArt 13"/>
          <p:cNvSpPr>
            <a:spLocks noChangeArrowheads="1" noChangeShapeType="1" noTextEdit="1"/>
          </p:cNvSpPr>
          <p:nvPr/>
        </p:nvSpPr>
        <p:spPr bwMode="auto">
          <a:xfrm>
            <a:off x="2555875" y="5157788"/>
            <a:ext cx="86360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u</a:t>
            </a:r>
          </a:p>
        </p:txBody>
      </p:sp>
      <p:sp>
        <p:nvSpPr>
          <p:cNvPr id="54286" name="WordArt 14"/>
          <p:cNvSpPr>
            <a:spLocks noChangeArrowheads="1" noChangeShapeType="1" noTextEdit="1"/>
          </p:cNvSpPr>
          <p:nvPr/>
        </p:nvSpPr>
        <p:spPr bwMode="auto">
          <a:xfrm>
            <a:off x="6443663" y="5157788"/>
            <a:ext cx="208915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lu</a:t>
            </a:r>
          </a:p>
        </p:txBody>
      </p:sp>
      <p:pic>
        <p:nvPicPr>
          <p:cNvPr id="45071" name="Picture 15" descr="L R YR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20938"/>
            <a:ext cx="1584325" cy="1458912"/>
          </a:xfrm>
          <a:prstGeom prst="rect">
            <a:avLst/>
          </a:prstGeom>
          <a:noFill/>
        </p:spPr>
      </p:pic>
      <p:pic>
        <p:nvPicPr>
          <p:cNvPr id="67589" name="Picture 13" descr="arg-l-25-tr-real-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05263"/>
            <a:ext cx="12223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2 0.00023 L 0.29132 -0.005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3 -0.01018 L 0.2875 -0.0104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2 -0.00509 L 0.31909 -0.010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3 0.01065 L 0.29531 0.0053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44 0.00024 L 0.29531 0.00024 " pathEditMode="relative" ptsTypes="AA">
                                      <p:cBhvr>
                                        <p:cTn id="92" dur="2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7" grpId="1" animBg="1"/>
      <p:bldP spid="54278" grpId="0" animBg="1"/>
      <p:bldP spid="54279" grpId="0" animBg="1"/>
      <p:bldP spid="54279" grpId="1" animBg="1"/>
      <p:bldP spid="54280" grpId="0" animBg="1"/>
      <p:bldP spid="54281" grpId="0" animBg="1"/>
      <p:bldP spid="54281" grpId="1" animBg="1"/>
      <p:bldP spid="54282" grpId="0" animBg="1"/>
      <p:bldP spid="54283" grpId="0" animBg="1"/>
      <p:bldP spid="54283" grpId="1" animBg="1"/>
      <p:bldP spid="54284" grpId="0" animBg="1"/>
      <p:bldP spid="54285" grpId="0" animBg="1"/>
      <p:bldP spid="54285" grpId="1" animBg="1"/>
      <p:bldP spid="5428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40" name="WordArt 24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LA</a:t>
            </a:r>
          </a:p>
        </p:txBody>
      </p:sp>
      <p:sp>
        <p:nvSpPr>
          <p:cNvPr id="2" name="WordArt 24"/>
          <p:cNvSpPr>
            <a:spLocks noChangeArrowheads="1" noChangeShapeType="1" noTextEdit="1"/>
          </p:cNvSpPr>
          <p:nvPr/>
        </p:nvSpPr>
        <p:spPr bwMode="auto">
          <a:xfrm>
            <a:off x="1979613" y="333375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LA</a:t>
            </a:r>
          </a:p>
        </p:txBody>
      </p:sp>
      <p:sp>
        <p:nvSpPr>
          <p:cNvPr id="3" name="WordArt 24"/>
          <p:cNvSpPr>
            <a:spLocks noChangeArrowheads="1" noChangeShapeType="1" noTextEdit="1"/>
          </p:cNvSpPr>
          <p:nvPr/>
        </p:nvSpPr>
        <p:spPr bwMode="auto">
          <a:xfrm>
            <a:off x="4572000" y="333375"/>
            <a:ext cx="216058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LALA</a:t>
            </a:r>
          </a:p>
        </p:txBody>
      </p:sp>
      <p:sp>
        <p:nvSpPr>
          <p:cNvPr id="4" name="WordArt 24"/>
          <p:cNvSpPr>
            <a:spLocks noChangeArrowheads="1" noChangeShapeType="1" noTextEdit="1"/>
          </p:cNvSpPr>
          <p:nvPr/>
        </p:nvSpPr>
        <p:spPr bwMode="auto">
          <a:xfrm>
            <a:off x="468313" y="1484313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LE</a:t>
            </a:r>
          </a:p>
        </p:txBody>
      </p:sp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979613" y="1484313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LE</a:t>
            </a:r>
          </a:p>
        </p:txBody>
      </p:sp>
      <p:sp>
        <p:nvSpPr>
          <p:cNvPr id="6" name="WordArt 24"/>
          <p:cNvSpPr>
            <a:spLocks noChangeArrowheads="1" noChangeShapeType="1" noTextEdit="1"/>
          </p:cNvSpPr>
          <p:nvPr/>
        </p:nvSpPr>
        <p:spPr bwMode="auto">
          <a:xfrm>
            <a:off x="4572000" y="1484313"/>
            <a:ext cx="216058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LELE</a:t>
            </a:r>
          </a:p>
        </p:txBody>
      </p:sp>
      <p:sp>
        <p:nvSpPr>
          <p:cNvPr id="7" name="WordArt 24"/>
          <p:cNvSpPr>
            <a:spLocks noChangeArrowheads="1" noChangeShapeType="1" noTextEdit="1"/>
          </p:cNvSpPr>
          <p:nvPr/>
        </p:nvSpPr>
        <p:spPr bwMode="auto">
          <a:xfrm>
            <a:off x="468313" y="2708275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LI</a:t>
            </a:r>
          </a:p>
        </p:txBody>
      </p:sp>
      <p:sp>
        <p:nvSpPr>
          <p:cNvPr id="8" name="WordArt 24"/>
          <p:cNvSpPr>
            <a:spLocks noChangeArrowheads="1" noChangeShapeType="1" noTextEdit="1"/>
          </p:cNvSpPr>
          <p:nvPr/>
        </p:nvSpPr>
        <p:spPr bwMode="auto">
          <a:xfrm>
            <a:off x="1979613" y="2708275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LI</a:t>
            </a:r>
          </a:p>
        </p:txBody>
      </p:sp>
      <p:sp>
        <p:nvSpPr>
          <p:cNvPr id="9" name="WordArt 24"/>
          <p:cNvSpPr>
            <a:spLocks noChangeArrowheads="1" noChangeShapeType="1" noTextEdit="1"/>
          </p:cNvSpPr>
          <p:nvPr/>
        </p:nvSpPr>
        <p:spPr bwMode="auto">
          <a:xfrm>
            <a:off x="4572000" y="2708275"/>
            <a:ext cx="216058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LILI</a:t>
            </a:r>
          </a:p>
        </p:txBody>
      </p:sp>
      <p:sp>
        <p:nvSpPr>
          <p:cNvPr id="10" name="WordArt 24"/>
          <p:cNvSpPr>
            <a:spLocks noChangeArrowheads="1" noChangeShapeType="1" noTextEdit="1"/>
          </p:cNvSpPr>
          <p:nvPr/>
        </p:nvSpPr>
        <p:spPr bwMode="auto">
          <a:xfrm>
            <a:off x="468313" y="3860800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LO</a:t>
            </a:r>
          </a:p>
        </p:txBody>
      </p:sp>
      <p:sp>
        <p:nvSpPr>
          <p:cNvPr id="11" name="WordArt 24"/>
          <p:cNvSpPr>
            <a:spLocks noChangeArrowheads="1" noChangeShapeType="1" noTextEdit="1"/>
          </p:cNvSpPr>
          <p:nvPr/>
        </p:nvSpPr>
        <p:spPr bwMode="auto">
          <a:xfrm>
            <a:off x="1979613" y="3860800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LO</a:t>
            </a:r>
          </a:p>
        </p:txBody>
      </p:sp>
      <p:sp>
        <p:nvSpPr>
          <p:cNvPr id="12" name="WordArt 24"/>
          <p:cNvSpPr>
            <a:spLocks noChangeArrowheads="1" noChangeShapeType="1" noTextEdit="1"/>
          </p:cNvSpPr>
          <p:nvPr/>
        </p:nvSpPr>
        <p:spPr bwMode="auto">
          <a:xfrm>
            <a:off x="4572000" y="3860800"/>
            <a:ext cx="216058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LOLO</a:t>
            </a:r>
          </a:p>
        </p:txBody>
      </p:sp>
      <p:sp>
        <p:nvSpPr>
          <p:cNvPr id="13" name="WordArt 24"/>
          <p:cNvSpPr>
            <a:spLocks noChangeArrowheads="1" noChangeShapeType="1" noTextEdit="1"/>
          </p:cNvSpPr>
          <p:nvPr/>
        </p:nvSpPr>
        <p:spPr bwMode="auto">
          <a:xfrm>
            <a:off x="468313" y="5013325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LU</a:t>
            </a:r>
          </a:p>
        </p:txBody>
      </p:sp>
      <p:sp>
        <p:nvSpPr>
          <p:cNvPr id="14" name="WordArt 24"/>
          <p:cNvSpPr>
            <a:spLocks noChangeArrowheads="1" noChangeShapeType="1" noTextEdit="1"/>
          </p:cNvSpPr>
          <p:nvPr/>
        </p:nvSpPr>
        <p:spPr bwMode="auto">
          <a:xfrm>
            <a:off x="1979613" y="5013325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LU</a:t>
            </a:r>
          </a:p>
        </p:txBody>
      </p:sp>
      <p:sp>
        <p:nvSpPr>
          <p:cNvPr id="15" name="WordArt 24"/>
          <p:cNvSpPr>
            <a:spLocks noChangeArrowheads="1" noChangeShapeType="1" noTextEdit="1"/>
          </p:cNvSpPr>
          <p:nvPr/>
        </p:nvSpPr>
        <p:spPr bwMode="auto">
          <a:xfrm>
            <a:off x="4572000" y="4941888"/>
            <a:ext cx="216058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LULU</a:t>
            </a:r>
          </a:p>
        </p:txBody>
      </p:sp>
      <p:pic>
        <p:nvPicPr>
          <p:cNvPr id="46098" name="Picture 18" descr="L R YR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333375"/>
            <a:ext cx="1584325" cy="1458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0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AutoShape 7"/>
          <p:cNvSpPr>
            <a:spLocks noChangeArrowheads="1"/>
          </p:cNvSpPr>
          <p:nvPr/>
        </p:nvSpPr>
        <p:spPr bwMode="auto">
          <a:xfrm>
            <a:off x="1763713" y="260350"/>
            <a:ext cx="2520950" cy="1368425"/>
          </a:xfrm>
          <a:prstGeom prst="wedgeEllipseCallout">
            <a:avLst>
              <a:gd name="adj1" fmla="val -61148"/>
              <a:gd name="adj2" fmla="val 5858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_tradnl"/>
              <a:t>Hola, soy el </a:t>
            </a:r>
          </a:p>
          <a:p>
            <a:pPr algn="ctr"/>
            <a:r>
              <a:rPr lang="es-ES_tradnl" sz="2000" b="1">
                <a:solidFill>
                  <a:schemeClr val="accent2"/>
                </a:solidFill>
              </a:rPr>
              <a:t>LE LE LE</a:t>
            </a:r>
            <a:r>
              <a:rPr lang="es-ES_tradnl"/>
              <a:t>   </a:t>
            </a:r>
            <a:r>
              <a:rPr lang="es-ES_tradnl" sz="3200">
                <a:solidFill>
                  <a:schemeClr val="accent2"/>
                </a:solidFill>
              </a:rPr>
              <a:t>LEÓN</a:t>
            </a:r>
            <a:r>
              <a:rPr lang="es-ES_tradnl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61448" name="AutoShape 8"/>
          <p:cNvSpPr>
            <a:spLocks noChangeArrowheads="1"/>
          </p:cNvSpPr>
          <p:nvPr/>
        </p:nvSpPr>
        <p:spPr bwMode="auto">
          <a:xfrm>
            <a:off x="2987675" y="0"/>
            <a:ext cx="3241675" cy="2160588"/>
          </a:xfrm>
          <a:prstGeom prst="wedgeEllipseCallout">
            <a:avLst>
              <a:gd name="adj1" fmla="val -82861"/>
              <a:gd name="adj2" fmla="val 436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_tradnl"/>
              <a:t>Ayúdame a encontrar unas silabas, por que se fueron a la playa!!!...</a:t>
            </a:r>
            <a:endParaRPr lang="es-ES_tradnl">
              <a:solidFill>
                <a:schemeClr val="accent2"/>
              </a:solidFill>
            </a:endParaRPr>
          </a:p>
        </p:txBody>
      </p:sp>
      <p:sp>
        <p:nvSpPr>
          <p:cNvPr id="61453" name="AutoShape 13"/>
          <p:cNvSpPr>
            <a:spLocks noChangeArrowheads="1"/>
          </p:cNvSpPr>
          <p:nvPr/>
        </p:nvSpPr>
        <p:spPr bwMode="auto">
          <a:xfrm>
            <a:off x="468313" y="4365625"/>
            <a:ext cx="647700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_tradnl"/>
          </a:p>
        </p:txBody>
      </p:sp>
      <p:sp>
        <p:nvSpPr>
          <p:cNvPr id="61454" name="AutoShape 14"/>
          <p:cNvSpPr>
            <a:spLocks noChangeArrowheads="1"/>
          </p:cNvSpPr>
          <p:nvPr/>
        </p:nvSpPr>
        <p:spPr bwMode="auto">
          <a:xfrm>
            <a:off x="1187450" y="4365625"/>
            <a:ext cx="647700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/>
              <a:t>NA</a:t>
            </a:r>
          </a:p>
        </p:txBody>
      </p:sp>
      <p:sp>
        <p:nvSpPr>
          <p:cNvPr id="61456" name="WordArt 16"/>
          <p:cNvSpPr>
            <a:spLocks noChangeArrowheads="1" noChangeShapeType="1" noTextEdit="1"/>
          </p:cNvSpPr>
          <p:nvPr/>
        </p:nvSpPr>
        <p:spPr bwMode="auto">
          <a:xfrm>
            <a:off x="539750" y="4437063"/>
            <a:ext cx="50323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LA</a:t>
            </a:r>
          </a:p>
        </p:txBody>
      </p:sp>
      <p:sp>
        <p:nvSpPr>
          <p:cNvPr id="61461" name="AutoShape 21"/>
          <p:cNvSpPr>
            <a:spLocks noChangeArrowheads="1"/>
          </p:cNvSpPr>
          <p:nvPr/>
        </p:nvSpPr>
        <p:spPr bwMode="auto">
          <a:xfrm>
            <a:off x="2484438" y="4365625"/>
            <a:ext cx="647700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/>
              <a:t>PA</a:t>
            </a:r>
          </a:p>
        </p:txBody>
      </p:sp>
      <p:sp>
        <p:nvSpPr>
          <p:cNvPr id="61462" name="AutoShape 22"/>
          <p:cNvSpPr>
            <a:spLocks noChangeArrowheads="1"/>
          </p:cNvSpPr>
          <p:nvPr/>
        </p:nvSpPr>
        <p:spPr bwMode="auto">
          <a:xfrm>
            <a:off x="3348038" y="4365625"/>
            <a:ext cx="647700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_tradnl"/>
          </a:p>
        </p:txBody>
      </p:sp>
      <p:sp>
        <p:nvSpPr>
          <p:cNvPr id="61465" name="AutoShape 25"/>
          <p:cNvSpPr>
            <a:spLocks noChangeArrowheads="1"/>
          </p:cNvSpPr>
          <p:nvPr/>
        </p:nvSpPr>
        <p:spPr bwMode="auto">
          <a:xfrm>
            <a:off x="4427538" y="4365625"/>
            <a:ext cx="647700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/>
              <a:t>PE</a:t>
            </a:r>
          </a:p>
        </p:txBody>
      </p:sp>
      <p:sp>
        <p:nvSpPr>
          <p:cNvPr id="61466" name="AutoShape 26"/>
          <p:cNvSpPr>
            <a:spLocks noChangeArrowheads="1"/>
          </p:cNvSpPr>
          <p:nvPr/>
        </p:nvSpPr>
        <p:spPr bwMode="auto">
          <a:xfrm>
            <a:off x="5219700" y="4365625"/>
            <a:ext cx="647700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_tradnl"/>
          </a:p>
        </p:txBody>
      </p:sp>
      <p:sp>
        <p:nvSpPr>
          <p:cNvPr id="61467" name="AutoShape 27"/>
          <p:cNvSpPr>
            <a:spLocks noChangeArrowheads="1"/>
          </p:cNvSpPr>
          <p:nvPr/>
        </p:nvSpPr>
        <p:spPr bwMode="auto">
          <a:xfrm>
            <a:off x="6011863" y="4365625"/>
            <a:ext cx="647700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/>
              <a:t>TA</a:t>
            </a:r>
          </a:p>
        </p:txBody>
      </p:sp>
      <p:sp>
        <p:nvSpPr>
          <p:cNvPr id="61470" name="AutoShape 30"/>
          <p:cNvSpPr>
            <a:spLocks noChangeArrowheads="1"/>
          </p:cNvSpPr>
          <p:nvPr/>
        </p:nvSpPr>
        <p:spPr bwMode="auto">
          <a:xfrm>
            <a:off x="7235825" y="4365625"/>
            <a:ext cx="647700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/>
              <a:t>PI</a:t>
            </a:r>
          </a:p>
        </p:txBody>
      </p:sp>
      <p:sp>
        <p:nvSpPr>
          <p:cNvPr id="61471" name="AutoShape 31"/>
          <p:cNvSpPr>
            <a:spLocks noChangeArrowheads="1"/>
          </p:cNvSpPr>
          <p:nvPr/>
        </p:nvSpPr>
        <p:spPr bwMode="auto">
          <a:xfrm>
            <a:off x="8243888" y="4365625"/>
            <a:ext cx="647700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_tradnl"/>
          </a:p>
        </p:txBody>
      </p:sp>
      <p:pic>
        <p:nvPicPr>
          <p:cNvPr id="47128" name="Picture 8" descr="j0345854[1]">
            <a:hlinkClick r:id="" action="ppaction://noaction">
              <a:snd r:embed="rId2" name="leon.wav"/>
            </a:hlinkClick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1798638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9" name="Picture 7">
            <a:hlinkClick r:id="" action="ppaction://noaction">
              <a:snd r:embed="rId4" name="PELOTA.wav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18891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30" name="WordArt 26"/>
          <p:cNvSpPr>
            <a:spLocks noChangeArrowheads="1" noChangeShapeType="1" noTextEdit="1"/>
          </p:cNvSpPr>
          <p:nvPr/>
        </p:nvSpPr>
        <p:spPr bwMode="auto">
          <a:xfrm>
            <a:off x="7740650" y="4797425"/>
            <a:ext cx="1079500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LA LE </a:t>
            </a:r>
          </a:p>
          <a:p>
            <a:pPr algn="ctr"/>
            <a:r>
              <a:rPr lang="es-ES_tradnl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LI LO</a:t>
            </a:r>
          </a:p>
          <a:p>
            <a:pPr algn="ctr"/>
            <a:r>
              <a:rPr lang="es-ES_tradnl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LU</a:t>
            </a:r>
          </a:p>
        </p:txBody>
      </p:sp>
      <p:pic>
        <p:nvPicPr>
          <p:cNvPr id="47131" name="Picture 8" descr="j0356487[1]">
            <a:hlinkClick r:id="" action="ppaction://noaction">
              <a:snd r:embed="rId6" name="LANA.wav"/>
            </a:hlinkClick>
          </p:cNvPr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2492375"/>
            <a:ext cx="180022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7132" name="Picture 31" descr="MCj03911800000[1]">
            <a:hlinkClick r:id="" action="ppaction://noaction">
              <a:snd r:embed="rId8" name="pala.wav"/>
            </a:hlinkClick>
          </p:cNvPr>
          <p:cNvPicPr preferRelativeResize="0"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68538" y="2492375"/>
            <a:ext cx="180022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7133" name="Picture 29" descr="MCj03245180000[1]"/>
          <p:cNvPicPr preferRelativeResize="0"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00563" y="2492375"/>
            <a:ext cx="180022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7134" name="Picture 36" descr="j0290588">
            <a:hlinkClick r:id="" action="ppaction://noaction">
              <a:snd r:embed="rId11" name="pilas.wav"/>
            </a:hlinkClick>
          </p:cNvPr>
          <p:cNvPicPr preferRelativeResize="0"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948488" y="2420938"/>
            <a:ext cx="180022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7136" name="Rectangle 3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61476" name="WordArt 36"/>
          <p:cNvSpPr>
            <a:spLocks noChangeArrowheads="1" noChangeShapeType="1" noTextEdit="1"/>
          </p:cNvSpPr>
          <p:nvPr/>
        </p:nvSpPr>
        <p:spPr bwMode="auto">
          <a:xfrm>
            <a:off x="1908175" y="4076700"/>
            <a:ext cx="6480175" cy="2520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MUY BIEN,</a:t>
            </a:r>
          </a:p>
          <a:p>
            <a:pPr algn="ctr"/>
            <a:r>
              <a:rPr lang="es-ES_trad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HEMOS TERMINADO</a:t>
            </a:r>
          </a:p>
          <a:p>
            <a:pPr algn="ctr"/>
            <a:r>
              <a:rPr lang="es-ES_trad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LA LETRA...</a:t>
            </a:r>
          </a:p>
        </p:txBody>
      </p:sp>
      <p:pic>
        <p:nvPicPr>
          <p:cNvPr id="47138" name="Picture 8" descr="j0345854[1]">
            <a:hlinkClick r:id="" action="ppaction://noaction">
              <a:snd r:embed="rId2" name="leon.wav"/>
            </a:hlinkClick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5341938"/>
            <a:ext cx="1798637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0.09722 L -0.004 -0.5143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614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614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614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6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6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614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7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1.85185E-6 C -0.03003 -0.00301 -0.06023 -0.00394 -0.0901 -0.0088 C -0.10485 -0.01111 -0.11892 -0.02384 -0.13333 -0.02894 C -0.13714 -0.03287 -0.14114 -0.03634 -0.14496 -0.04028 C -0.1493 -0.04444 -0.14131 -0.05394 -0.13836 -0.05995 C -0.13576 -0.06528 -0.13159 -0.06875 -0.12829 -0.07338 C -0.1243 -0.0794 -0.12117 -0.08611 -0.11666 -0.0912 C -0.08367 -0.12778 -0.04808 -0.15926 -0.01162 -0.18889 C 0.01042 -0.20671 -0.00086 -0.20093 0.01164 -0.20671 C 0.01824 -0.21343 0.02518 -0.21991 0.03004 -0.22894 C 0.03282 -0.23403 0.03838 -0.24444 0.03838 -0.24444 C 0.04237 -0.2794 0.03994 -0.26389 0.04497 -0.2912 C 0.04706 -0.34282 0.04949 -0.37014 0.04167 -0.42894 C 0.04133 -0.43102 0.02831 -0.43519 0.02657 -0.43565 C -0.01735 -0.43148 -0.02517 -0.42801 -0.06162 -0.44444 C -0.08523 -0.46829 -0.06405 -0.44884 -0.09339 -0.46898 C -0.10937 -0.47986 -0.12551 -0.49606 -0.14339 -0.50231 C -0.15468 -0.51227 -0.15034 -0.50741 -0.15676 -0.51551 C -0.15555 -0.52361 -0.15555 -0.53241 -0.15329 -0.54005 C -0.15155 -0.54606 -0.14756 -0.55023 -0.14496 -0.55556 C -0.13749 -0.57106 -0.13089 -0.58796 -0.11839 -0.59769 C -0.09426 -0.61644 -0.06388 -0.62361 -0.03662 -0.62894 C -0.02829 -0.63264 -0.02013 -0.63704 -0.01162 -0.64005 C -0.00624 -0.64491 -0.00676 -0.6419 -0.00676 -0.64676 " pathEditMode="relative" ptsTypes="fffffffffffffffffffffffA">
                                      <p:cBhvr>
                                        <p:cTn id="159" dur="20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 animBg="1"/>
      <p:bldP spid="61447" grpId="1" animBg="1"/>
      <p:bldP spid="61448" grpId="0" animBg="1"/>
      <p:bldP spid="61448" grpId="1" animBg="1"/>
      <p:bldP spid="61453" grpId="0" animBg="1"/>
      <p:bldP spid="61453" grpId="1" animBg="1"/>
      <p:bldP spid="61454" grpId="0" animBg="1"/>
      <p:bldP spid="61456" grpId="0" animBg="1"/>
      <p:bldP spid="61461" grpId="0" animBg="1"/>
      <p:bldP spid="61462" grpId="0" animBg="1"/>
      <p:bldP spid="61462" grpId="1" animBg="1"/>
      <p:bldP spid="61465" grpId="0" animBg="1"/>
      <p:bldP spid="61466" grpId="0" animBg="1"/>
      <p:bldP spid="61466" grpId="1" animBg="1"/>
      <p:bldP spid="61467" grpId="0" animBg="1"/>
      <p:bldP spid="61470" grpId="0" animBg="1"/>
      <p:bldP spid="61471" grpId="0" animBg="1"/>
      <p:bldP spid="61471" grpId="1" animBg="1"/>
      <p:bldP spid="47130" grpId="0" animBg="1"/>
      <p:bldP spid="47130" grpId="1" animBg="1"/>
      <p:bldP spid="47136" grpId="0" animBg="1"/>
      <p:bldP spid="6147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8" name="Picture 6" descr="681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9159" name="Picture 9" descr="m-letter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5305425"/>
            <a:ext cx="1800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7" descr="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4005263"/>
            <a:ext cx="1668462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15" descr="s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7050" y="2636838"/>
            <a:ext cx="1944688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3" descr="arg-l-25-tr-real-y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2349500"/>
            <a:ext cx="122237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Canción infantil del abecedario.wmv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8"/>
          <a:srcRect/>
          <a:stretch>
            <a:fillRect/>
          </a:stretch>
        </p:blipFill>
        <p:spPr>
          <a:xfrm>
            <a:off x="1763713" y="6515100"/>
            <a:ext cx="611187" cy="342900"/>
          </a:xfrm>
          <a:ln/>
        </p:spPr>
      </p:pic>
      <p:sp>
        <p:nvSpPr>
          <p:cNvPr id="49165" name="AutoShape 13"/>
          <p:cNvSpPr>
            <a:spLocks noChangeArrowheads="1"/>
          </p:cNvSpPr>
          <p:nvPr/>
        </p:nvSpPr>
        <p:spPr bwMode="auto">
          <a:xfrm>
            <a:off x="395288" y="836613"/>
            <a:ext cx="2771775" cy="1223962"/>
          </a:xfrm>
          <a:prstGeom prst="cloudCallout">
            <a:avLst>
              <a:gd name="adj1" fmla="val -47940"/>
              <a:gd name="adj2" fmla="val 11575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s-ES_tradnl"/>
              <a:t>A ver si aprendieron…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94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5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465"/>
                </p:tgtEl>
              </p:cMediaNode>
            </p:video>
          </p:childTnLst>
        </p:cTn>
      </p:par>
    </p:tnLst>
    <p:bldLst>
      <p:bldP spid="49165" grpId="0" animBg="1"/>
      <p:bldP spid="4916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9" descr="5uqr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7" descr="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4941888"/>
            <a:ext cx="1668462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9" descr="m-letter1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4941888"/>
            <a:ext cx="1800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3" descr="arg-l-25-tr-real-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5300663"/>
            <a:ext cx="1222375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5" descr="s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7538" y="4652963"/>
            <a:ext cx="1944687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tel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Canción infantil del abecedario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605838" y="6554788"/>
            <a:ext cx="53816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94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5"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46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5uqr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 descr="m-letter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365625"/>
            <a:ext cx="2663825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VIDEO LETRA M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339975" y="1052513"/>
            <a:ext cx="4752975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04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5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48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8427162-ilustracion-de-un-nino-sentado-en-una-letra-m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0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765175"/>
            <a:ext cx="553402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349500"/>
            <a:ext cx="15113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WordArt 5"/>
          <p:cNvSpPr>
            <a:spLocks noChangeArrowheads="1" noChangeShapeType="1" noTextEdit="1"/>
          </p:cNvSpPr>
          <p:nvPr/>
        </p:nvSpPr>
        <p:spPr bwMode="auto">
          <a:xfrm>
            <a:off x="2555875" y="188913"/>
            <a:ext cx="8636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53254" name="WordArt 6"/>
          <p:cNvSpPr>
            <a:spLocks noChangeArrowheads="1" noChangeShapeType="1" noTextEdit="1"/>
          </p:cNvSpPr>
          <p:nvPr/>
        </p:nvSpPr>
        <p:spPr bwMode="auto">
          <a:xfrm>
            <a:off x="6443663" y="1412875"/>
            <a:ext cx="20891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me</a:t>
            </a:r>
          </a:p>
        </p:txBody>
      </p:sp>
      <p:sp>
        <p:nvSpPr>
          <p:cNvPr id="53255" name="WordArt 7"/>
          <p:cNvSpPr>
            <a:spLocks noChangeArrowheads="1" noChangeShapeType="1" noTextEdit="1"/>
          </p:cNvSpPr>
          <p:nvPr/>
        </p:nvSpPr>
        <p:spPr bwMode="auto">
          <a:xfrm>
            <a:off x="2555875" y="1412875"/>
            <a:ext cx="107950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e</a:t>
            </a:r>
          </a:p>
        </p:txBody>
      </p:sp>
      <p:sp>
        <p:nvSpPr>
          <p:cNvPr id="53256" name="WordArt 8"/>
          <p:cNvSpPr>
            <a:spLocks noChangeArrowheads="1" noChangeShapeType="1" noTextEdit="1"/>
          </p:cNvSpPr>
          <p:nvPr/>
        </p:nvSpPr>
        <p:spPr bwMode="auto">
          <a:xfrm>
            <a:off x="6443663" y="260350"/>
            <a:ext cx="20891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ma</a:t>
            </a:r>
          </a:p>
        </p:txBody>
      </p:sp>
      <p:sp>
        <p:nvSpPr>
          <p:cNvPr id="53257" name="WordArt 9"/>
          <p:cNvSpPr>
            <a:spLocks noChangeArrowheads="1" noChangeShapeType="1" noTextEdit="1"/>
          </p:cNvSpPr>
          <p:nvPr/>
        </p:nvSpPr>
        <p:spPr bwMode="auto">
          <a:xfrm>
            <a:off x="2843213" y="2636838"/>
            <a:ext cx="36036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CC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</a:t>
            </a:r>
          </a:p>
        </p:txBody>
      </p:sp>
      <p:sp>
        <p:nvSpPr>
          <p:cNvPr id="53258" name="WordArt 10"/>
          <p:cNvSpPr>
            <a:spLocks noChangeArrowheads="1" noChangeShapeType="1" noTextEdit="1"/>
          </p:cNvSpPr>
          <p:nvPr/>
        </p:nvSpPr>
        <p:spPr bwMode="auto">
          <a:xfrm>
            <a:off x="6516688" y="2492375"/>
            <a:ext cx="1512887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CC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mi</a:t>
            </a:r>
          </a:p>
        </p:txBody>
      </p:sp>
      <p:sp>
        <p:nvSpPr>
          <p:cNvPr id="53259" name="WordArt 11"/>
          <p:cNvSpPr>
            <a:spLocks noChangeArrowheads="1" noChangeShapeType="1" noTextEdit="1"/>
          </p:cNvSpPr>
          <p:nvPr/>
        </p:nvSpPr>
        <p:spPr bwMode="auto">
          <a:xfrm>
            <a:off x="2555875" y="3933825"/>
            <a:ext cx="10795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53260" name="WordArt 12"/>
          <p:cNvSpPr>
            <a:spLocks noChangeArrowheads="1" noChangeShapeType="1" noTextEdit="1"/>
          </p:cNvSpPr>
          <p:nvPr/>
        </p:nvSpPr>
        <p:spPr bwMode="auto">
          <a:xfrm>
            <a:off x="6443663" y="3933825"/>
            <a:ext cx="20891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mo</a:t>
            </a:r>
          </a:p>
        </p:txBody>
      </p:sp>
      <p:sp>
        <p:nvSpPr>
          <p:cNvPr id="53261" name="WordArt 13"/>
          <p:cNvSpPr>
            <a:spLocks noChangeArrowheads="1" noChangeShapeType="1" noTextEdit="1"/>
          </p:cNvSpPr>
          <p:nvPr/>
        </p:nvSpPr>
        <p:spPr bwMode="auto">
          <a:xfrm>
            <a:off x="2555875" y="5157788"/>
            <a:ext cx="86360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u</a:t>
            </a:r>
          </a:p>
        </p:txBody>
      </p:sp>
      <p:sp>
        <p:nvSpPr>
          <p:cNvPr id="53262" name="WordArt 14"/>
          <p:cNvSpPr>
            <a:spLocks noChangeArrowheads="1" noChangeShapeType="1" noTextEdit="1"/>
          </p:cNvSpPr>
          <p:nvPr/>
        </p:nvSpPr>
        <p:spPr bwMode="auto">
          <a:xfrm>
            <a:off x="6443663" y="5157788"/>
            <a:ext cx="208915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mu</a:t>
            </a:r>
          </a:p>
        </p:txBody>
      </p:sp>
      <p:pic>
        <p:nvPicPr>
          <p:cNvPr id="21518" name="Picture 6" descr="m-letter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789363"/>
            <a:ext cx="136683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4" name="Picture 5" descr="8427162-ilustracion-de-un-nino-sentado-en-una-letra-m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52388"/>
            <a:ext cx="9144000" cy="680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5" name="WordArt 17"/>
          <p:cNvSpPr>
            <a:spLocks noChangeArrowheads="1" noChangeShapeType="1" noTextEdit="1"/>
          </p:cNvSpPr>
          <p:nvPr/>
        </p:nvSpPr>
        <p:spPr bwMode="auto">
          <a:xfrm>
            <a:off x="755650" y="908050"/>
            <a:ext cx="20891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ma</a:t>
            </a:r>
          </a:p>
        </p:txBody>
      </p:sp>
      <p:sp>
        <p:nvSpPr>
          <p:cNvPr id="53266" name="WordArt 18"/>
          <p:cNvSpPr>
            <a:spLocks noChangeArrowheads="1" noChangeShapeType="1" noTextEdit="1"/>
          </p:cNvSpPr>
          <p:nvPr/>
        </p:nvSpPr>
        <p:spPr bwMode="auto">
          <a:xfrm>
            <a:off x="6011863" y="981075"/>
            <a:ext cx="20891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me</a:t>
            </a:r>
          </a:p>
        </p:txBody>
      </p:sp>
      <p:sp>
        <p:nvSpPr>
          <p:cNvPr id="53267" name="WordArt 19"/>
          <p:cNvSpPr>
            <a:spLocks noChangeArrowheads="1" noChangeShapeType="1" noTextEdit="1"/>
          </p:cNvSpPr>
          <p:nvPr/>
        </p:nvSpPr>
        <p:spPr bwMode="auto">
          <a:xfrm>
            <a:off x="3563938" y="2205038"/>
            <a:ext cx="1512887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CC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mi</a:t>
            </a:r>
          </a:p>
        </p:txBody>
      </p:sp>
      <p:sp>
        <p:nvSpPr>
          <p:cNvPr id="53268" name="WordArt 20"/>
          <p:cNvSpPr>
            <a:spLocks noChangeArrowheads="1" noChangeShapeType="1" noTextEdit="1"/>
          </p:cNvSpPr>
          <p:nvPr/>
        </p:nvSpPr>
        <p:spPr bwMode="auto">
          <a:xfrm>
            <a:off x="827088" y="3860800"/>
            <a:ext cx="20891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mo</a:t>
            </a:r>
          </a:p>
        </p:txBody>
      </p:sp>
      <p:sp>
        <p:nvSpPr>
          <p:cNvPr id="53269" name="WordArt 21"/>
          <p:cNvSpPr>
            <a:spLocks noChangeArrowheads="1" noChangeShapeType="1" noTextEdit="1"/>
          </p:cNvSpPr>
          <p:nvPr/>
        </p:nvSpPr>
        <p:spPr bwMode="auto">
          <a:xfrm>
            <a:off x="6011863" y="3789363"/>
            <a:ext cx="208915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  <p:bldP spid="53253" grpId="1" animBg="1"/>
      <p:bldP spid="53254" grpId="0" animBg="1"/>
      <p:bldP spid="53255" grpId="0" animBg="1"/>
      <p:bldP spid="53255" grpId="1" animBg="1"/>
      <p:bldP spid="53256" grpId="0" animBg="1"/>
      <p:bldP spid="53257" grpId="0" animBg="1"/>
      <p:bldP spid="53257" grpId="1" animBg="1"/>
      <p:bldP spid="53258" grpId="0" animBg="1"/>
      <p:bldP spid="53259" grpId="0" animBg="1"/>
      <p:bldP spid="53259" grpId="1" animBg="1"/>
      <p:bldP spid="53260" grpId="0" animBg="1"/>
      <p:bldP spid="53261" grpId="0" animBg="1"/>
      <p:bldP spid="53261" grpId="1" animBg="1"/>
      <p:bldP spid="53262" grpId="0" animBg="1"/>
      <p:bldP spid="53265" grpId="0" animBg="1"/>
      <p:bldP spid="53266" grpId="0" animBg="1"/>
      <p:bldP spid="53267" grpId="0" animBg="1"/>
      <p:bldP spid="53268" grpId="0" animBg="1"/>
      <p:bldP spid="532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m-letter1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2663825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8" descr="mono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47244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0" descr="MANO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7244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2" descr="MESA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47244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4" descr="AUTOB%25C3%259AS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47244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6" descr="ANd9GcRZp8IL3Vl6EUDGw62d414GWNELOn102mvCYNoy68kh2-vOJEOJcw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4388" y="47244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33" name="AutoShape 17"/>
          <p:cNvSpPr>
            <a:spLocks noChangeArrowheads="1"/>
          </p:cNvSpPr>
          <p:nvPr/>
        </p:nvSpPr>
        <p:spPr bwMode="auto">
          <a:xfrm>
            <a:off x="2843213" y="188913"/>
            <a:ext cx="2305050" cy="863600"/>
          </a:xfrm>
          <a:prstGeom prst="wedgeRoundRectCallout">
            <a:avLst>
              <a:gd name="adj1" fmla="val -53718"/>
              <a:gd name="adj2" fmla="val 109741"/>
              <a:gd name="adj3" fmla="val 16667"/>
            </a:avLst>
          </a:prstGeom>
          <a:solidFill>
            <a:srgbClr val="FF9900">
              <a:alpha val="8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_tradnl"/>
              <a:t>Les traigo a mis amigos preferidos!</a:t>
            </a:r>
          </a:p>
        </p:txBody>
      </p:sp>
      <p:sp>
        <p:nvSpPr>
          <p:cNvPr id="60436" name="WordArt 20"/>
          <p:cNvSpPr>
            <a:spLocks noChangeArrowheads="1" noChangeShapeType="1" noTextEdit="1"/>
          </p:cNvSpPr>
          <p:nvPr/>
        </p:nvSpPr>
        <p:spPr bwMode="auto">
          <a:xfrm>
            <a:off x="539750" y="2997200"/>
            <a:ext cx="1068388" cy="858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MA</a:t>
            </a:r>
          </a:p>
        </p:txBody>
      </p:sp>
      <p:sp>
        <p:nvSpPr>
          <p:cNvPr id="60438" name="WordArt 22"/>
          <p:cNvSpPr>
            <a:spLocks noChangeArrowheads="1" noChangeShapeType="1" noTextEdit="1"/>
          </p:cNvSpPr>
          <p:nvPr/>
        </p:nvSpPr>
        <p:spPr bwMode="auto">
          <a:xfrm>
            <a:off x="2195513" y="2997200"/>
            <a:ext cx="100806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ME</a:t>
            </a:r>
          </a:p>
        </p:txBody>
      </p:sp>
      <p:sp>
        <p:nvSpPr>
          <p:cNvPr id="60439" name="WordArt 23"/>
          <p:cNvSpPr>
            <a:spLocks noChangeArrowheads="1" noChangeShapeType="1" noTextEdit="1"/>
          </p:cNvSpPr>
          <p:nvPr/>
        </p:nvSpPr>
        <p:spPr bwMode="auto">
          <a:xfrm>
            <a:off x="3995738" y="2924175"/>
            <a:ext cx="8636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MI</a:t>
            </a:r>
          </a:p>
        </p:txBody>
      </p:sp>
      <p:sp>
        <p:nvSpPr>
          <p:cNvPr id="60440" name="WordArt 24"/>
          <p:cNvSpPr>
            <a:spLocks noChangeArrowheads="1" noChangeShapeType="1" noTextEdit="1"/>
          </p:cNvSpPr>
          <p:nvPr/>
        </p:nvSpPr>
        <p:spPr bwMode="auto">
          <a:xfrm>
            <a:off x="5580063" y="2924175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MO</a:t>
            </a:r>
          </a:p>
        </p:txBody>
      </p:sp>
      <p:sp>
        <p:nvSpPr>
          <p:cNvPr id="60441" name="WordArt 25"/>
          <p:cNvSpPr>
            <a:spLocks noChangeArrowheads="1" noChangeShapeType="1" noTextEdit="1"/>
          </p:cNvSpPr>
          <p:nvPr/>
        </p:nvSpPr>
        <p:spPr bwMode="auto">
          <a:xfrm>
            <a:off x="7308850" y="2924175"/>
            <a:ext cx="93503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MU</a:t>
            </a:r>
          </a:p>
        </p:txBody>
      </p:sp>
      <p:pic>
        <p:nvPicPr>
          <p:cNvPr id="22542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8850" y="188913"/>
            <a:ext cx="15113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6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3" grpId="0" animBg="1"/>
      <p:bldP spid="60436" grpId="0" animBg="1"/>
      <p:bldP spid="60438" grpId="0" animBg="1"/>
      <p:bldP spid="60439" grpId="0" animBg="1"/>
      <p:bldP spid="60440" grpId="0" animBg="1"/>
      <p:bldP spid="604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8427162-ilustracion-de-un-nino-sentado-en-una-letra-m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0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349500"/>
            <a:ext cx="15113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WordArt 5"/>
          <p:cNvSpPr>
            <a:spLocks noChangeArrowheads="1" noChangeShapeType="1" noTextEdit="1"/>
          </p:cNvSpPr>
          <p:nvPr/>
        </p:nvSpPr>
        <p:spPr bwMode="auto">
          <a:xfrm>
            <a:off x="2555875" y="188913"/>
            <a:ext cx="8636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54278" name="WordArt 6"/>
          <p:cNvSpPr>
            <a:spLocks noChangeArrowheads="1" noChangeShapeType="1" noTextEdit="1"/>
          </p:cNvSpPr>
          <p:nvPr/>
        </p:nvSpPr>
        <p:spPr bwMode="auto">
          <a:xfrm>
            <a:off x="6443663" y="1412875"/>
            <a:ext cx="20891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me</a:t>
            </a:r>
          </a:p>
        </p:txBody>
      </p:sp>
      <p:sp>
        <p:nvSpPr>
          <p:cNvPr id="54279" name="WordArt 7"/>
          <p:cNvSpPr>
            <a:spLocks noChangeArrowheads="1" noChangeShapeType="1" noTextEdit="1"/>
          </p:cNvSpPr>
          <p:nvPr/>
        </p:nvSpPr>
        <p:spPr bwMode="auto">
          <a:xfrm>
            <a:off x="2555875" y="1412875"/>
            <a:ext cx="107950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e</a:t>
            </a:r>
          </a:p>
        </p:txBody>
      </p:sp>
      <p:sp>
        <p:nvSpPr>
          <p:cNvPr id="54280" name="WordArt 8"/>
          <p:cNvSpPr>
            <a:spLocks noChangeArrowheads="1" noChangeShapeType="1" noTextEdit="1"/>
          </p:cNvSpPr>
          <p:nvPr/>
        </p:nvSpPr>
        <p:spPr bwMode="auto">
          <a:xfrm>
            <a:off x="6443663" y="260350"/>
            <a:ext cx="20891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ma</a:t>
            </a:r>
          </a:p>
        </p:txBody>
      </p:sp>
      <p:sp>
        <p:nvSpPr>
          <p:cNvPr id="54281" name="WordArt 9"/>
          <p:cNvSpPr>
            <a:spLocks noChangeArrowheads="1" noChangeShapeType="1" noTextEdit="1"/>
          </p:cNvSpPr>
          <p:nvPr/>
        </p:nvSpPr>
        <p:spPr bwMode="auto">
          <a:xfrm>
            <a:off x="2843213" y="2636838"/>
            <a:ext cx="36036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CC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</a:t>
            </a:r>
          </a:p>
        </p:txBody>
      </p:sp>
      <p:sp>
        <p:nvSpPr>
          <p:cNvPr id="54282" name="WordArt 10"/>
          <p:cNvSpPr>
            <a:spLocks noChangeArrowheads="1" noChangeShapeType="1" noTextEdit="1"/>
          </p:cNvSpPr>
          <p:nvPr/>
        </p:nvSpPr>
        <p:spPr bwMode="auto">
          <a:xfrm>
            <a:off x="6516688" y="2492375"/>
            <a:ext cx="1512887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CC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mi</a:t>
            </a:r>
          </a:p>
        </p:txBody>
      </p:sp>
      <p:sp>
        <p:nvSpPr>
          <p:cNvPr id="54283" name="WordArt 11"/>
          <p:cNvSpPr>
            <a:spLocks noChangeArrowheads="1" noChangeShapeType="1" noTextEdit="1"/>
          </p:cNvSpPr>
          <p:nvPr/>
        </p:nvSpPr>
        <p:spPr bwMode="auto">
          <a:xfrm>
            <a:off x="2555875" y="3933825"/>
            <a:ext cx="10795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54284" name="WordArt 12"/>
          <p:cNvSpPr>
            <a:spLocks noChangeArrowheads="1" noChangeShapeType="1" noTextEdit="1"/>
          </p:cNvSpPr>
          <p:nvPr/>
        </p:nvSpPr>
        <p:spPr bwMode="auto">
          <a:xfrm>
            <a:off x="6443663" y="3933825"/>
            <a:ext cx="20891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mo</a:t>
            </a:r>
          </a:p>
        </p:txBody>
      </p:sp>
      <p:sp>
        <p:nvSpPr>
          <p:cNvPr id="54285" name="WordArt 13"/>
          <p:cNvSpPr>
            <a:spLocks noChangeArrowheads="1" noChangeShapeType="1" noTextEdit="1"/>
          </p:cNvSpPr>
          <p:nvPr/>
        </p:nvSpPr>
        <p:spPr bwMode="auto">
          <a:xfrm>
            <a:off x="2555875" y="5157788"/>
            <a:ext cx="86360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u</a:t>
            </a:r>
          </a:p>
        </p:txBody>
      </p:sp>
      <p:sp>
        <p:nvSpPr>
          <p:cNvPr id="54286" name="WordArt 14"/>
          <p:cNvSpPr>
            <a:spLocks noChangeArrowheads="1" noChangeShapeType="1" noTextEdit="1"/>
          </p:cNvSpPr>
          <p:nvPr/>
        </p:nvSpPr>
        <p:spPr bwMode="auto">
          <a:xfrm>
            <a:off x="6443663" y="5157788"/>
            <a:ext cx="208915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mu</a:t>
            </a:r>
          </a:p>
        </p:txBody>
      </p:sp>
      <p:pic>
        <p:nvPicPr>
          <p:cNvPr id="23565" name="Picture 6" descr="m-letter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789363"/>
            <a:ext cx="136683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2 0.00023 L 0.29132 -0.005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3 -0.01018 L 0.2875 -0.0104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2 -0.00509 L 0.31909 -0.010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3 0.01065 L 0.29531 0.0053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44 0.00024 L 0.29531 0.00024 " pathEditMode="relative" ptsTypes="AA">
                                      <p:cBhvr>
                                        <p:cTn id="92" dur="2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7" grpId="1" animBg="1"/>
      <p:bldP spid="54278" grpId="0" animBg="1"/>
      <p:bldP spid="54279" grpId="0" animBg="1"/>
      <p:bldP spid="54279" grpId="1" animBg="1"/>
      <p:bldP spid="54280" grpId="0" animBg="1"/>
      <p:bldP spid="54281" grpId="0" animBg="1"/>
      <p:bldP spid="54281" grpId="1" animBg="1"/>
      <p:bldP spid="54282" grpId="0" animBg="1"/>
      <p:bldP spid="54283" grpId="0" animBg="1"/>
      <p:bldP spid="54283" grpId="1" animBg="1"/>
      <p:bldP spid="54284" grpId="0" animBg="1"/>
      <p:bldP spid="54285" grpId="0" animBg="1"/>
      <p:bldP spid="54285" grpId="1" animBg="1"/>
      <p:bldP spid="542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40" name="WordArt 24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MA</a:t>
            </a:r>
          </a:p>
        </p:txBody>
      </p:sp>
      <p:pic>
        <p:nvPicPr>
          <p:cNvPr id="52240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188913"/>
            <a:ext cx="15113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WordArt 24"/>
          <p:cNvSpPr>
            <a:spLocks noChangeArrowheads="1" noChangeShapeType="1" noTextEdit="1"/>
          </p:cNvSpPr>
          <p:nvPr/>
        </p:nvSpPr>
        <p:spPr bwMode="auto">
          <a:xfrm>
            <a:off x="1979613" y="333375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MA</a:t>
            </a:r>
          </a:p>
        </p:txBody>
      </p:sp>
      <p:sp>
        <p:nvSpPr>
          <p:cNvPr id="3" name="WordArt 24"/>
          <p:cNvSpPr>
            <a:spLocks noChangeArrowheads="1" noChangeShapeType="1" noTextEdit="1"/>
          </p:cNvSpPr>
          <p:nvPr/>
        </p:nvSpPr>
        <p:spPr bwMode="auto">
          <a:xfrm>
            <a:off x="4572000" y="333375"/>
            <a:ext cx="216058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MAMA</a:t>
            </a:r>
          </a:p>
        </p:txBody>
      </p:sp>
      <p:sp>
        <p:nvSpPr>
          <p:cNvPr id="4" name="WordArt 24"/>
          <p:cNvSpPr>
            <a:spLocks noChangeArrowheads="1" noChangeShapeType="1" noTextEdit="1"/>
          </p:cNvSpPr>
          <p:nvPr/>
        </p:nvSpPr>
        <p:spPr bwMode="auto">
          <a:xfrm>
            <a:off x="468313" y="1484313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ME</a:t>
            </a:r>
          </a:p>
        </p:txBody>
      </p:sp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979613" y="1484313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ME</a:t>
            </a:r>
          </a:p>
        </p:txBody>
      </p:sp>
      <p:sp>
        <p:nvSpPr>
          <p:cNvPr id="6" name="WordArt 24"/>
          <p:cNvSpPr>
            <a:spLocks noChangeArrowheads="1" noChangeShapeType="1" noTextEdit="1"/>
          </p:cNvSpPr>
          <p:nvPr/>
        </p:nvSpPr>
        <p:spPr bwMode="auto">
          <a:xfrm>
            <a:off x="4572000" y="1484313"/>
            <a:ext cx="216058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MEME</a:t>
            </a:r>
          </a:p>
        </p:txBody>
      </p:sp>
      <p:sp>
        <p:nvSpPr>
          <p:cNvPr id="7" name="WordArt 24"/>
          <p:cNvSpPr>
            <a:spLocks noChangeArrowheads="1" noChangeShapeType="1" noTextEdit="1"/>
          </p:cNvSpPr>
          <p:nvPr/>
        </p:nvSpPr>
        <p:spPr bwMode="auto">
          <a:xfrm>
            <a:off x="468313" y="2708275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MI</a:t>
            </a:r>
          </a:p>
        </p:txBody>
      </p:sp>
      <p:sp>
        <p:nvSpPr>
          <p:cNvPr id="8" name="WordArt 24"/>
          <p:cNvSpPr>
            <a:spLocks noChangeArrowheads="1" noChangeShapeType="1" noTextEdit="1"/>
          </p:cNvSpPr>
          <p:nvPr/>
        </p:nvSpPr>
        <p:spPr bwMode="auto">
          <a:xfrm>
            <a:off x="1979613" y="2708275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MI</a:t>
            </a:r>
          </a:p>
        </p:txBody>
      </p:sp>
      <p:sp>
        <p:nvSpPr>
          <p:cNvPr id="9" name="WordArt 24"/>
          <p:cNvSpPr>
            <a:spLocks noChangeArrowheads="1" noChangeShapeType="1" noTextEdit="1"/>
          </p:cNvSpPr>
          <p:nvPr/>
        </p:nvSpPr>
        <p:spPr bwMode="auto">
          <a:xfrm>
            <a:off x="4572000" y="2708275"/>
            <a:ext cx="216058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MIMI</a:t>
            </a:r>
          </a:p>
        </p:txBody>
      </p:sp>
      <p:sp>
        <p:nvSpPr>
          <p:cNvPr id="10" name="WordArt 24"/>
          <p:cNvSpPr>
            <a:spLocks noChangeArrowheads="1" noChangeShapeType="1" noTextEdit="1"/>
          </p:cNvSpPr>
          <p:nvPr/>
        </p:nvSpPr>
        <p:spPr bwMode="auto">
          <a:xfrm>
            <a:off x="468313" y="3860800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MO</a:t>
            </a:r>
          </a:p>
        </p:txBody>
      </p:sp>
      <p:sp>
        <p:nvSpPr>
          <p:cNvPr id="11" name="WordArt 24"/>
          <p:cNvSpPr>
            <a:spLocks noChangeArrowheads="1" noChangeShapeType="1" noTextEdit="1"/>
          </p:cNvSpPr>
          <p:nvPr/>
        </p:nvSpPr>
        <p:spPr bwMode="auto">
          <a:xfrm>
            <a:off x="1979613" y="3860800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MO</a:t>
            </a:r>
          </a:p>
        </p:txBody>
      </p:sp>
      <p:sp>
        <p:nvSpPr>
          <p:cNvPr id="12" name="WordArt 24"/>
          <p:cNvSpPr>
            <a:spLocks noChangeArrowheads="1" noChangeShapeType="1" noTextEdit="1"/>
          </p:cNvSpPr>
          <p:nvPr/>
        </p:nvSpPr>
        <p:spPr bwMode="auto">
          <a:xfrm>
            <a:off x="4572000" y="3860800"/>
            <a:ext cx="216058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MOMO</a:t>
            </a:r>
          </a:p>
        </p:txBody>
      </p:sp>
      <p:sp>
        <p:nvSpPr>
          <p:cNvPr id="13" name="WordArt 24"/>
          <p:cNvSpPr>
            <a:spLocks noChangeArrowheads="1" noChangeShapeType="1" noTextEdit="1"/>
          </p:cNvSpPr>
          <p:nvPr/>
        </p:nvSpPr>
        <p:spPr bwMode="auto">
          <a:xfrm>
            <a:off x="468313" y="5013325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MU</a:t>
            </a:r>
          </a:p>
        </p:txBody>
      </p:sp>
      <p:sp>
        <p:nvSpPr>
          <p:cNvPr id="14" name="WordArt 24"/>
          <p:cNvSpPr>
            <a:spLocks noChangeArrowheads="1" noChangeShapeType="1" noTextEdit="1"/>
          </p:cNvSpPr>
          <p:nvPr/>
        </p:nvSpPr>
        <p:spPr bwMode="auto">
          <a:xfrm>
            <a:off x="1979613" y="5013325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MU</a:t>
            </a:r>
          </a:p>
        </p:txBody>
      </p:sp>
      <p:sp>
        <p:nvSpPr>
          <p:cNvPr id="15" name="WordArt 24"/>
          <p:cNvSpPr>
            <a:spLocks noChangeArrowheads="1" noChangeShapeType="1" noTextEdit="1"/>
          </p:cNvSpPr>
          <p:nvPr/>
        </p:nvSpPr>
        <p:spPr bwMode="auto">
          <a:xfrm>
            <a:off x="4572000" y="4941888"/>
            <a:ext cx="216058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MUMU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0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6" name="Picture 6" descr="mono"/>
          <p:cNvPicPr preferRelativeResize="0"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60350"/>
            <a:ext cx="1873250" cy="1871663"/>
          </a:xfrm>
        </p:spPr>
      </p:pic>
      <p:sp>
        <p:nvSpPr>
          <p:cNvPr id="61447" name="AutoShape 7"/>
          <p:cNvSpPr>
            <a:spLocks noChangeArrowheads="1"/>
          </p:cNvSpPr>
          <p:nvPr/>
        </p:nvSpPr>
        <p:spPr bwMode="auto">
          <a:xfrm>
            <a:off x="2484438" y="260350"/>
            <a:ext cx="2592387" cy="1439863"/>
          </a:xfrm>
          <a:prstGeom prst="wedgeEllipseCallout">
            <a:avLst>
              <a:gd name="adj1" fmla="val -47796"/>
              <a:gd name="adj2" fmla="val 4581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_tradnl"/>
              <a:t>Hola, soy el </a:t>
            </a:r>
          </a:p>
          <a:p>
            <a:pPr algn="ctr"/>
            <a:r>
              <a:rPr lang="es-ES_tradnl" sz="2000" b="1">
                <a:solidFill>
                  <a:schemeClr val="accent2"/>
                </a:solidFill>
              </a:rPr>
              <a:t>MO MO MO</a:t>
            </a:r>
            <a:r>
              <a:rPr lang="es-ES_tradnl"/>
              <a:t> </a:t>
            </a:r>
            <a:r>
              <a:rPr lang="es-ES_tradnl" sz="3200">
                <a:solidFill>
                  <a:schemeClr val="accent2"/>
                </a:solidFill>
              </a:rPr>
              <a:t>MO</a:t>
            </a:r>
            <a:r>
              <a:rPr lang="es-ES_tradnl">
                <a:solidFill>
                  <a:schemeClr val="accent2"/>
                </a:solidFill>
              </a:rPr>
              <a:t>no…</a:t>
            </a:r>
          </a:p>
        </p:txBody>
      </p:sp>
      <p:sp>
        <p:nvSpPr>
          <p:cNvPr id="61448" name="AutoShape 8"/>
          <p:cNvSpPr>
            <a:spLocks noChangeArrowheads="1"/>
          </p:cNvSpPr>
          <p:nvPr/>
        </p:nvSpPr>
        <p:spPr bwMode="auto">
          <a:xfrm>
            <a:off x="3059113" y="260350"/>
            <a:ext cx="3241675" cy="2160588"/>
          </a:xfrm>
          <a:prstGeom prst="wedgeEllipseCallout">
            <a:avLst>
              <a:gd name="adj1" fmla="val -59306"/>
              <a:gd name="adj2" fmla="val 2384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_tradnl"/>
              <a:t>Ayúdame a encontrar unas silabas, por que se las comieron los platanos de la selva!!!...</a:t>
            </a:r>
            <a:endParaRPr lang="es-ES_tradnl">
              <a:solidFill>
                <a:schemeClr val="accent2"/>
              </a:solidFill>
            </a:endParaRPr>
          </a:p>
        </p:txBody>
      </p:sp>
      <p:pic>
        <p:nvPicPr>
          <p:cNvPr id="61450" name="Picture 10" descr="ANd9GcQaCu-ITF4GIwFb-U1RB0unBc64AFJNWt5WwPa6iL_hIF2SiY_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7725" y="4581525"/>
            <a:ext cx="3216275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2" name="Picture 12" descr="MOTO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42093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3" name="AutoShape 13"/>
          <p:cNvSpPr>
            <a:spLocks noChangeArrowheads="1"/>
          </p:cNvSpPr>
          <p:nvPr/>
        </p:nvSpPr>
        <p:spPr bwMode="auto">
          <a:xfrm>
            <a:off x="468313" y="4365625"/>
            <a:ext cx="647700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_tradnl"/>
          </a:p>
        </p:txBody>
      </p:sp>
      <p:sp>
        <p:nvSpPr>
          <p:cNvPr id="61454" name="AutoShape 14"/>
          <p:cNvSpPr>
            <a:spLocks noChangeArrowheads="1"/>
          </p:cNvSpPr>
          <p:nvPr/>
        </p:nvSpPr>
        <p:spPr bwMode="auto">
          <a:xfrm>
            <a:off x="1187450" y="4365625"/>
            <a:ext cx="647700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/>
              <a:t>TO</a:t>
            </a:r>
          </a:p>
        </p:txBody>
      </p:sp>
      <p:sp>
        <p:nvSpPr>
          <p:cNvPr id="61456" name="WordArt 16"/>
          <p:cNvSpPr>
            <a:spLocks noChangeArrowheads="1" noChangeShapeType="1" noTextEdit="1"/>
          </p:cNvSpPr>
          <p:nvPr/>
        </p:nvSpPr>
        <p:spPr bwMode="auto">
          <a:xfrm>
            <a:off x="539750" y="4437063"/>
            <a:ext cx="50323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MO</a:t>
            </a:r>
          </a:p>
        </p:txBody>
      </p:sp>
      <p:pic>
        <p:nvPicPr>
          <p:cNvPr id="61458" name="Picture 18" descr="MIEL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242093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1" name="AutoShape 21"/>
          <p:cNvSpPr>
            <a:spLocks noChangeArrowheads="1"/>
          </p:cNvSpPr>
          <p:nvPr/>
        </p:nvSpPr>
        <p:spPr bwMode="auto">
          <a:xfrm>
            <a:off x="2411413" y="4365625"/>
            <a:ext cx="647700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_tradnl"/>
          </a:p>
        </p:txBody>
      </p:sp>
      <p:sp>
        <p:nvSpPr>
          <p:cNvPr id="61462" name="AutoShape 22"/>
          <p:cNvSpPr>
            <a:spLocks noChangeArrowheads="1"/>
          </p:cNvSpPr>
          <p:nvPr/>
        </p:nvSpPr>
        <p:spPr bwMode="auto">
          <a:xfrm>
            <a:off x="3276600" y="4365625"/>
            <a:ext cx="647700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/>
              <a:t>EL</a:t>
            </a:r>
          </a:p>
        </p:txBody>
      </p:sp>
      <p:pic>
        <p:nvPicPr>
          <p:cNvPr id="61464" name="Picture 24" descr="TOMATE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242093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5" name="AutoShape 25"/>
          <p:cNvSpPr>
            <a:spLocks noChangeArrowheads="1"/>
          </p:cNvSpPr>
          <p:nvPr/>
        </p:nvSpPr>
        <p:spPr bwMode="auto">
          <a:xfrm>
            <a:off x="4427538" y="4365625"/>
            <a:ext cx="647700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/>
              <a:t>TO</a:t>
            </a:r>
          </a:p>
        </p:txBody>
      </p:sp>
      <p:sp>
        <p:nvSpPr>
          <p:cNvPr id="61466" name="AutoShape 26"/>
          <p:cNvSpPr>
            <a:spLocks noChangeArrowheads="1"/>
          </p:cNvSpPr>
          <p:nvPr/>
        </p:nvSpPr>
        <p:spPr bwMode="auto">
          <a:xfrm>
            <a:off x="5219700" y="4365625"/>
            <a:ext cx="647700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_tradnl"/>
          </a:p>
        </p:txBody>
      </p:sp>
      <p:sp>
        <p:nvSpPr>
          <p:cNvPr id="61467" name="AutoShape 27"/>
          <p:cNvSpPr>
            <a:spLocks noChangeArrowheads="1"/>
          </p:cNvSpPr>
          <p:nvPr/>
        </p:nvSpPr>
        <p:spPr bwMode="auto">
          <a:xfrm>
            <a:off x="6011863" y="4365625"/>
            <a:ext cx="647700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/>
              <a:t>TE</a:t>
            </a:r>
          </a:p>
        </p:txBody>
      </p:sp>
      <p:pic>
        <p:nvPicPr>
          <p:cNvPr id="61469" name="Picture 29" descr="CAMISA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2950" y="242093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0" name="AutoShape 30"/>
          <p:cNvSpPr>
            <a:spLocks noChangeArrowheads="1"/>
          </p:cNvSpPr>
          <p:nvPr/>
        </p:nvSpPr>
        <p:spPr bwMode="auto">
          <a:xfrm>
            <a:off x="6877050" y="4365625"/>
            <a:ext cx="647700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/>
              <a:t>CA</a:t>
            </a:r>
          </a:p>
        </p:txBody>
      </p:sp>
      <p:sp>
        <p:nvSpPr>
          <p:cNvPr id="61471" name="AutoShape 31"/>
          <p:cNvSpPr>
            <a:spLocks noChangeArrowheads="1"/>
          </p:cNvSpPr>
          <p:nvPr/>
        </p:nvSpPr>
        <p:spPr bwMode="auto">
          <a:xfrm>
            <a:off x="7667625" y="4365625"/>
            <a:ext cx="647700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_tradnl"/>
          </a:p>
        </p:txBody>
      </p:sp>
      <p:sp>
        <p:nvSpPr>
          <p:cNvPr id="61472" name="AutoShape 32"/>
          <p:cNvSpPr>
            <a:spLocks noChangeArrowheads="1"/>
          </p:cNvSpPr>
          <p:nvPr/>
        </p:nvSpPr>
        <p:spPr bwMode="auto">
          <a:xfrm>
            <a:off x="8496300" y="4365625"/>
            <a:ext cx="647700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/>
              <a:t>SA</a:t>
            </a:r>
          </a:p>
        </p:txBody>
      </p:sp>
      <p:sp>
        <p:nvSpPr>
          <p:cNvPr id="61473" name="Rectangle 3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pic>
        <p:nvPicPr>
          <p:cNvPr id="61474" name="Picture 34" descr="mono"/>
          <p:cNvPicPr preferRelativeResize="0"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48038" y="4437063"/>
            <a:ext cx="23749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6" name="WordArt 36"/>
          <p:cNvSpPr>
            <a:spLocks noChangeArrowheads="1" noChangeShapeType="1" noTextEdit="1"/>
          </p:cNvSpPr>
          <p:nvPr/>
        </p:nvSpPr>
        <p:spPr bwMode="auto">
          <a:xfrm>
            <a:off x="1403350" y="1916113"/>
            <a:ext cx="6480175" cy="3240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MUY BIEN,</a:t>
            </a:r>
          </a:p>
          <a:p>
            <a:pPr algn="ctr"/>
            <a:r>
              <a:rPr lang="es-ES_trad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HEMOS TERMINADO</a:t>
            </a:r>
          </a:p>
          <a:p>
            <a:pPr algn="ctr"/>
            <a:r>
              <a:rPr lang="es-ES_trad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LA LETRA...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9 -0.33148 L 0.01059 -0.614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614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614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2000" fill="hold"/>
                                        <p:tgtEl>
                                          <p:spTgt spid="614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6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6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6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614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1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1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1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062 0.08426 C -0.29514 0.05996 -0.27587 0.03334 -0.2691 0.01204 C -0.24878 -0.05046 -0.23177 -0.11528 -0.20625 -0.17453 C -0.19896 -0.19143 -0.19097 -0.20185 -0.17621 -0.20509 C -0.16962 -0.20648 -0.15625 -0.20879 -0.15625 -0.20856 C -0.13906 -0.20764 -0.12187 -0.20717 -0.10486 -0.20509 C -0.08628 -0.20278 -0.06944 -0.18727 -0.05052 -0.18403 C -0.03125 -0.1743 -0.01146 -0.16782 0.00799 -0.15926 C 0.02101 -0.1537 0.03038 -0.14699 0.04375 -0.14421 C 0.05347 -0.13981 0.05399 -0.13703 0.06511 -0.14583 C 0.06771 -0.14815 0.06702 -0.1537 0.06806 -0.15741 C 0.07014 -0.17662 0.07153 -0.1956 0.07379 -0.21458 C 0.07327 -0.25069 0.07431 -0.28703 0.07222 -0.32315 C 0.07205 -0.32708 0.06129 -0.35231 0.05938 -0.35741 C 0.05035 -0.38148 0.04254 -0.40393 0.02222 -0.4125 C 0.0132 -0.4118 0.00417 -0.41227 -0.00486 -0.41088 C -0.01319 -0.40926 -0.02413 -0.3993 -0.03194 -0.39352 C -0.04826 -0.38148 -0.06371 -0.36759 -0.07916 -0.35347 C -0.08385 -0.34953 -0.08732 -0.34305 -0.09201 -0.33866 C -0.10729 -0.32453 -0.12639 -0.31551 -0.1434 -0.30625 C -0.15486 -0.29977 -0.16562 -0.29097 -0.17778 -0.2868 C -0.18559 -0.28426 -0.1941 -0.28287 -0.20208 -0.28148 C -0.21493 -0.28264 -0.22014 -0.27708 -0.22621 -0.28912 C -0.22795 -0.29259 -0.22934 -0.29653 -0.23055 -0.30046 C -0.23229 -0.30578 -0.23489 -0.31736 -0.23489 -0.31713 C -0.23385 -0.33148 -0.23368 -0.3456 -0.23194 -0.35926 C -0.23003 -0.37477 -0.22795 -0.36967 -0.22344 -0.38055 C -0.1908 -0.45903 -0.14236 -0.42847 -0.07205 -0.42986 C -0.05851 -0.43125 -0.04531 -0.43356 -0.03194 -0.43565 C -0.02864 -0.4368 -0.02535 -0.43819 -0.02205 -0.43935 C -0.01927 -0.44028 -0.01614 -0.44004 -0.01337 -0.4412 C -0.00191 -0.4456 0.00903 -0.45301 0.02084 -0.45648 C 0.01719 -0.46875 0.01285 -0.48032 0.00938 -0.49259 C 0.00712 -0.50046 0.00747 -0.50972 0.00521 -0.51736 C 0.00295 -0.52546 0.00104 -0.53426 -0.00347 -0.54028 C -0.00486 -0.54236 -0.00642 -0.54398 -0.00764 -0.54583 C -0.01406 -0.55787 -0.01944 -0.57176 -0.03055 -0.57639 C -0.0441 -0.58866 -0.06059 -0.58009 -0.07621 -0.57824 C -0.08524 -0.57315 -0.09323 -0.56643 -0.10208 -0.56111 C -0.1184 -0.55139 -0.10434 -0.56643 -0.12778 -0.54583 C -0.14236 -0.53287 -0.15555 -0.51967 -0.17205 -0.51157 C -0.18142 -0.51944 -0.18021 -0.52037 -0.18194 -0.53449 C -0.18003 -0.54838 -0.17969 -0.56296 -0.17621 -0.57639 C -0.17326 -0.58773 -0.16701 -0.59143 -0.16198 -0.5993 C -0.15243 -0.61389 -0.14184 -0.62546 -0.12778 -0.63171 C -0.12673 -0.63287 -0.12587 -0.63403 -0.12482 -0.63541 C -0.12378 -0.6368 -0.12205 -0.63935 -0.12205 -0.63912 L -0.10764 -0.67731 " pathEditMode="relative" rAng="0" ptsTypes="ffffffffffffffffffffffffffffffffffffffffffffffAA">
                                      <p:cBhvr>
                                        <p:cTn id="149" dur="2000" fill="hold"/>
                                        <p:tgtEl>
                                          <p:spTgt spid="61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0" y="-3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 animBg="1"/>
      <p:bldP spid="61447" grpId="1" animBg="1"/>
      <p:bldP spid="61448" grpId="0" animBg="1"/>
      <p:bldP spid="61448" grpId="1" animBg="1"/>
      <p:bldP spid="61453" grpId="0" animBg="1"/>
      <p:bldP spid="61453" grpId="1" animBg="1"/>
      <p:bldP spid="61454" grpId="0" animBg="1"/>
      <p:bldP spid="61456" grpId="0" animBg="1"/>
      <p:bldP spid="61461" grpId="0" animBg="1"/>
      <p:bldP spid="61461" grpId="1" animBg="1"/>
      <p:bldP spid="61462" grpId="0" animBg="1"/>
      <p:bldP spid="61465" grpId="0" animBg="1"/>
      <p:bldP spid="61466" grpId="0" animBg="1"/>
      <p:bldP spid="61466" grpId="1" animBg="1"/>
      <p:bldP spid="61467" grpId="0" animBg="1"/>
      <p:bldP spid="61470" grpId="0" animBg="1"/>
      <p:bldP spid="61471" grpId="0" animBg="1"/>
      <p:bldP spid="61471" grpId="1" animBg="1"/>
      <p:bldP spid="61472" grpId="0" animBg="1"/>
      <p:bldP spid="61473" grpId="0" animBg="1"/>
      <p:bldP spid="61476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1362</TotalTime>
  <Words>390</Words>
  <Application>Microsoft Office PowerPoint</Application>
  <PresentationFormat>Presentación en pantalla (4:3)</PresentationFormat>
  <Paragraphs>239</Paragraphs>
  <Slides>28</Slides>
  <Notes>0</Notes>
  <HiddenSlides>0</HiddenSlides>
  <MMClips>6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Arial</vt:lpstr>
      <vt:lpstr>Arial Black</vt:lpstr>
      <vt:lpstr>Calibri</vt:lpstr>
      <vt:lpstr>Comic Sans MS</vt:lpstr>
      <vt:lpstr>Impact</vt:lpstr>
      <vt:lpstr>Wingdings 2</vt:lpstr>
      <vt:lpstr>Diseño predeterminado</vt:lpstr>
      <vt:lpstr>Flujo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pc7</dc:creator>
  <cp:lastModifiedBy>casa</cp:lastModifiedBy>
  <cp:revision>65</cp:revision>
  <dcterms:created xsi:type="dcterms:W3CDTF">2013-05-03T16:17:56Z</dcterms:created>
  <dcterms:modified xsi:type="dcterms:W3CDTF">2020-05-28T23:11:31Z</dcterms:modified>
</cp:coreProperties>
</file>