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15"/>
  </p:notesMasterIdLst>
  <p:sldIdLst>
    <p:sldId id="256" r:id="rId2"/>
    <p:sldId id="309" r:id="rId3"/>
    <p:sldId id="259" r:id="rId4"/>
    <p:sldId id="310" r:id="rId5"/>
    <p:sldId id="311" r:id="rId6"/>
    <p:sldId id="265" r:id="rId7"/>
    <p:sldId id="312" r:id="rId8"/>
    <p:sldId id="314" r:id="rId9"/>
    <p:sldId id="315" r:id="rId10"/>
    <p:sldId id="317" r:id="rId11"/>
    <p:sldId id="262" r:id="rId12"/>
    <p:sldId id="318" r:id="rId13"/>
    <p:sldId id="319" r:id="rId14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6"/>
      <p:bold r:id="rId17"/>
    </p:embeddedFont>
    <p:embeddedFont>
      <p:font typeface="Mali Medium" panose="020B0604020202020204" charset="-34"/>
      <p:regular r:id="rId18"/>
      <p:bold r:id="rId19"/>
      <p:italic r:id="rId20"/>
      <p:boldItalic r:id="rId21"/>
    </p:embeddedFont>
    <p:embeddedFont>
      <p:font typeface="Mali SemiBold" panose="020B0604020202020204" charset="-34"/>
      <p:regular r:id="rId22"/>
      <p:bold r:id="rId23"/>
      <p:italic r:id="rId24"/>
      <p:boldItalic r:id="rId25"/>
    </p:embeddedFont>
    <p:embeddedFont>
      <p:font typeface="Nunito" panose="020B0604020202020204" charset="0"/>
      <p:regular r:id="rId26"/>
      <p:bold r:id="rId27"/>
      <p:italic r:id="rId28"/>
      <p:boldItalic r:id="rId29"/>
    </p:embeddedFont>
    <p:embeddedFont>
      <p:font typeface="Constantia" panose="02030602050306030303" pitchFamily="18" charset="0"/>
      <p:regular r:id="rId30"/>
      <p:bold r:id="rId31"/>
      <p:italic r:id="rId32"/>
      <p:boldItalic r:id="rId33"/>
    </p:embeddedFont>
    <p:embeddedFont>
      <p:font typeface="Fira Sans Extra Condensed Medium" panose="020B0604020202020204" charset="0"/>
      <p:regular r:id="rId34"/>
      <p:bold r:id="rId35"/>
      <p:italic r:id="rId36"/>
      <p:boldItalic r:id="rId37"/>
    </p:embeddedFont>
    <p:embeddedFont>
      <p:font typeface="Mali" panose="020B0604020202020204" charset="-34"/>
      <p:regular r:id="rId38"/>
      <p:bold r:id="rId39"/>
      <p:italic r:id="rId40"/>
      <p:boldItalic r:id="rId41"/>
    </p:embeddedFont>
    <p:embeddedFont>
      <p:font typeface="Poppins Medium" panose="020B0604020202020204" charset="0"/>
      <p:regular r:id="rId42"/>
      <p:bold r:id="rId43"/>
      <p:italic r:id="rId44"/>
      <p:boldItalic r:id="rId45"/>
    </p:embeddedFont>
    <p:embeddedFont>
      <p:font typeface="AR CENA" panose="020B0604020202020204" charset="0"/>
      <p:regular r:id="rId46"/>
    </p:embeddedFont>
    <p:embeddedFont>
      <p:font typeface="Century Schoolbook" panose="02040604050505020304" pitchFamily="18" charset="0"/>
      <p:regular r:id="rId47"/>
      <p:bold r:id="rId48"/>
      <p:italic r:id="rId49"/>
      <p:boldItalic r:id="rId50"/>
    </p:embeddedFont>
    <p:embeddedFont>
      <p:font typeface="Paytone One" panose="020B0604020202020204" charset="0"/>
      <p:regular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59">
          <p15:clr>
            <a:srgbClr val="0000FF"/>
          </p15:clr>
        </p15:guide>
        <p15:guide id="2" orient="horz" pos="1607">
          <p15:clr>
            <a:srgbClr val="0000FF"/>
          </p15:clr>
        </p15:guide>
        <p15:guide id="3" orient="horz" pos="1309">
          <p15:clr>
            <a:srgbClr val="9AA0A6"/>
          </p15:clr>
        </p15:guide>
        <p15:guide id="4" orient="horz" pos="1965">
          <p15:clr>
            <a:srgbClr val="9AA0A6"/>
          </p15:clr>
        </p15:guide>
        <p15:guide id="5" orient="horz" pos="2310">
          <p15:clr>
            <a:srgbClr val="9AA0A6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05F15F7-6D71-46F5-8D48-1B6E6179667E}">
  <a:tblStyle styleId="{305F15F7-6D71-46F5-8D48-1B6E617966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 varScale="1">
        <p:scale>
          <a:sx n="93" d="100"/>
          <a:sy n="93" d="100"/>
        </p:scale>
        <p:origin x="738" y="78"/>
      </p:cViewPr>
      <p:guideLst>
        <p:guide orient="horz" pos="559"/>
        <p:guide orient="horz" pos="1607"/>
        <p:guide orient="horz" pos="1309"/>
        <p:guide orient="horz" pos="1965"/>
        <p:guide orient="horz" pos="231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47" Type="http://schemas.openxmlformats.org/officeDocument/2006/relationships/font" Target="fonts/font32.fntdata"/><Relationship Id="rId50" Type="http://schemas.openxmlformats.org/officeDocument/2006/relationships/font" Target="fonts/font35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font" Target="fonts/font31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font" Target="fonts/font26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font" Target="fonts/font30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49" Type="http://schemas.openxmlformats.org/officeDocument/2006/relationships/font" Target="fonts/font34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font" Target="fonts/font29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font" Target="fonts/font28.fntdata"/><Relationship Id="rId48" Type="http://schemas.openxmlformats.org/officeDocument/2006/relationships/font" Target="fonts/font33.fntdata"/><Relationship Id="rId8" Type="http://schemas.openxmlformats.org/officeDocument/2006/relationships/slide" Target="slides/slide7.xml"/><Relationship Id="rId51" Type="http://schemas.openxmlformats.org/officeDocument/2006/relationships/font" Target="fonts/font36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C08315-F1B5-46B3-8852-0AD688137B77}" type="doc">
      <dgm:prSet loTypeId="urn:microsoft.com/office/officeart/2005/8/layout/pyramid2" loCatId="pyramid" qsTypeId="urn:microsoft.com/office/officeart/2005/8/quickstyle/simple2" qsCatId="simple" csTypeId="urn:microsoft.com/office/officeart/2005/8/colors/colorful2" csCatId="colorful" phldr="1"/>
      <dgm:spPr/>
    </dgm:pt>
    <dgm:pt modelId="{C83B6838-D668-4946-870A-64E90B8AF0E9}">
      <dgm:prSet phldrT="[Texto]" custT="1"/>
      <dgm:spPr/>
      <dgm:t>
        <a:bodyPr/>
        <a:lstStyle/>
        <a:p>
          <a:r>
            <a:rPr lang="es-CL" sz="1800" dirty="0" smtClean="0">
              <a:latin typeface="AR CENA" panose="02000000000000000000" pitchFamily="2" charset="0"/>
            </a:rPr>
            <a:t>4.Polisílabos </a:t>
          </a:r>
          <a:endParaRPr lang="es-CL" sz="1800" dirty="0">
            <a:latin typeface="AR CENA" panose="02000000000000000000" pitchFamily="2" charset="0"/>
          </a:endParaRPr>
        </a:p>
      </dgm:t>
    </dgm:pt>
    <dgm:pt modelId="{CB35C6E9-9CAD-4AB8-BFD6-D6C27D984091}" type="parTrans" cxnId="{2516916C-9374-41DF-A9E4-AB633B9AF00B}">
      <dgm:prSet/>
      <dgm:spPr/>
      <dgm:t>
        <a:bodyPr/>
        <a:lstStyle/>
        <a:p>
          <a:endParaRPr lang="es-CL" sz="2800">
            <a:latin typeface="AR CENA" panose="02000000000000000000" pitchFamily="2" charset="0"/>
          </a:endParaRPr>
        </a:p>
      </dgm:t>
    </dgm:pt>
    <dgm:pt modelId="{1A1A00D9-B0A4-4830-AAD4-192143026BD9}" type="sibTrans" cxnId="{2516916C-9374-41DF-A9E4-AB633B9AF00B}">
      <dgm:prSet/>
      <dgm:spPr/>
      <dgm:t>
        <a:bodyPr/>
        <a:lstStyle/>
        <a:p>
          <a:endParaRPr lang="es-CL" sz="2800">
            <a:latin typeface="AR CENA" panose="02000000000000000000" pitchFamily="2" charset="0"/>
          </a:endParaRPr>
        </a:p>
      </dgm:t>
    </dgm:pt>
    <dgm:pt modelId="{735039F5-BA93-4CEA-A7F9-F5CEDC7BEFD8}">
      <dgm:prSet phldrT="[Texto]" custT="1"/>
      <dgm:spPr/>
      <dgm:t>
        <a:bodyPr/>
        <a:lstStyle/>
        <a:p>
          <a:r>
            <a:rPr lang="es-CL" sz="1800" dirty="0" smtClean="0">
              <a:latin typeface="AR CENA" panose="02000000000000000000" pitchFamily="2" charset="0"/>
            </a:rPr>
            <a:t>2.Trísilabos</a:t>
          </a:r>
          <a:endParaRPr lang="es-CL" sz="1800" dirty="0">
            <a:latin typeface="AR CENA" panose="02000000000000000000" pitchFamily="2" charset="0"/>
          </a:endParaRPr>
        </a:p>
      </dgm:t>
    </dgm:pt>
    <dgm:pt modelId="{CEBE1212-E37A-49A6-BA6A-7D75B5526C95}" type="parTrans" cxnId="{FDB9FFDE-4AE4-496E-BD23-1BF618E8B8AC}">
      <dgm:prSet/>
      <dgm:spPr/>
      <dgm:t>
        <a:bodyPr/>
        <a:lstStyle/>
        <a:p>
          <a:endParaRPr lang="es-CL" sz="2800">
            <a:latin typeface="AR CENA" panose="02000000000000000000" pitchFamily="2" charset="0"/>
          </a:endParaRPr>
        </a:p>
      </dgm:t>
    </dgm:pt>
    <dgm:pt modelId="{C30A6CCF-D5DC-45DD-AF77-1A7640E85779}" type="sibTrans" cxnId="{FDB9FFDE-4AE4-496E-BD23-1BF618E8B8AC}">
      <dgm:prSet/>
      <dgm:spPr/>
      <dgm:t>
        <a:bodyPr/>
        <a:lstStyle/>
        <a:p>
          <a:endParaRPr lang="es-CL" sz="2800">
            <a:latin typeface="AR CENA" panose="02000000000000000000" pitchFamily="2" charset="0"/>
          </a:endParaRPr>
        </a:p>
      </dgm:t>
    </dgm:pt>
    <dgm:pt modelId="{74D56321-FB65-412F-B1F6-2D66683FAE70}">
      <dgm:prSet phldrT="[Texto]" custT="1"/>
      <dgm:spPr/>
      <dgm:t>
        <a:bodyPr/>
        <a:lstStyle/>
        <a:p>
          <a:r>
            <a:rPr lang="es-CL" sz="1800" dirty="0" smtClean="0">
              <a:latin typeface="AR CENA" panose="02000000000000000000" pitchFamily="2" charset="0"/>
            </a:rPr>
            <a:t>1.Bisílabos </a:t>
          </a:r>
          <a:endParaRPr lang="es-CL" sz="1800" dirty="0">
            <a:latin typeface="AR CENA" panose="02000000000000000000" pitchFamily="2" charset="0"/>
          </a:endParaRPr>
        </a:p>
      </dgm:t>
    </dgm:pt>
    <dgm:pt modelId="{A90F8C1C-EEDB-4BC6-9239-ECD7C352F5BE}" type="parTrans" cxnId="{A7CBDC3F-F565-4CA5-B6A8-5E44E87BE0CF}">
      <dgm:prSet/>
      <dgm:spPr/>
      <dgm:t>
        <a:bodyPr/>
        <a:lstStyle/>
        <a:p>
          <a:endParaRPr lang="es-CL" sz="2800">
            <a:latin typeface="AR CENA" panose="02000000000000000000" pitchFamily="2" charset="0"/>
          </a:endParaRPr>
        </a:p>
      </dgm:t>
    </dgm:pt>
    <dgm:pt modelId="{9EB24A98-027A-496C-9166-C1CCEBFECB73}" type="sibTrans" cxnId="{A7CBDC3F-F565-4CA5-B6A8-5E44E87BE0CF}">
      <dgm:prSet/>
      <dgm:spPr/>
      <dgm:t>
        <a:bodyPr/>
        <a:lstStyle/>
        <a:p>
          <a:endParaRPr lang="es-CL" sz="2800">
            <a:latin typeface="AR CENA" panose="02000000000000000000" pitchFamily="2" charset="0"/>
          </a:endParaRPr>
        </a:p>
      </dgm:t>
    </dgm:pt>
    <dgm:pt modelId="{3F0C8254-340F-4AB5-BE9B-14902A3B79A2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CL" sz="1800" dirty="0" smtClean="0">
              <a:latin typeface="AR CENA" panose="02000000000000000000" pitchFamily="2" charset="0"/>
            </a:rPr>
            <a:t>3.Monosílabos </a:t>
          </a:r>
        </a:p>
        <a:p>
          <a:pPr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L" sz="1800" dirty="0">
            <a:latin typeface="AR CENA" panose="02000000000000000000" pitchFamily="2" charset="0"/>
          </a:endParaRPr>
        </a:p>
      </dgm:t>
    </dgm:pt>
    <dgm:pt modelId="{21DB1160-527E-4B70-B06C-76F5188C697C}" type="parTrans" cxnId="{084F40AC-6566-4D7E-A2AA-DCD35F30AFC7}">
      <dgm:prSet/>
      <dgm:spPr/>
      <dgm:t>
        <a:bodyPr/>
        <a:lstStyle/>
        <a:p>
          <a:endParaRPr lang="es-CL" sz="2800">
            <a:latin typeface="AR CENA" panose="02000000000000000000" pitchFamily="2" charset="0"/>
          </a:endParaRPr>
        </a:p>
      </dgm:t>
    </dgm:pt>
    <dgm:pt modelId="{1786D936-0A6B-47FF-B92E-40C25748DF4E}" type="sibTrans" cxnId="{084F40AC-6566-4D7E-A2AA-DCD35F30AFC7}">
      <dgm:prSet/>
      <dgm:spPr/>
      <dgm:t>
        <a:bodyPr/>
        <a:lstStyle/>
        <a:p>
          <a:endParaRPr lang="es-CL" sz="2800">
            <a:latin typeface="AR CENA" panose="02000000000000000000" pitchFamily="2" charset="0"/>
          </a:endParaRPr>
        </a:p>
      </dgm:t>
    </dgm:pt>
    <dgm:pt modelId="{D5E74730-748A-4CC4-B55A-7A1C9BE86511}" type="pres">
      <dgm:prSet presAssocID="{9DC08315-F1B5-46B3-8852-0AD688137B77}" presName="compositeShape" presStyleCnt="0">
        <dgm:presLayoutVars>
          <dgm:dir/>
          <dgm:resizeHandles/>
        </dgm:presLayoutVars>
      </dgm:prSet>
      <dgm:spPr/>
    </dgm:pt>
    <dgm:pt modelId="{4EDD215A-906A-4D1A-B96B-E262AA48AC7D}" type="pres">
      <dgm:prSet presAssocID="{9DC08315-F1B5-46B3-8852-0AD688137B77}" presName="pyramid" presStyleLbl="node1" presStyleIdx="0" presStyleCnt="1" custLinFactNeighborX="-17332" custLinFactNeighborY="-8553"/>
      <dgm:spPr/>
    </dgm:pt>
    <dgm:pt modelId="{9F8F607D-68CB-4AA0-8D2A-BEA0A5D5586B}" type="pres">
      <dgm:prSet presAssocID="{9DC08315-F1B5-46B3-8852-0AD688137B77}" presName="theList" presStyleCnt="0"/>
      <dgm:spPr/>
    </dgm:pt>
    <dgm:pt modelId="{C4C392FB-3623-44C3-A1F2-E871FEC6CA3A}" type="pres">
      <dgm:prSet presAssocID="{C83B6838-D668-4946-870A-64E90B8AF0E9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4405E2E7-6088-4FDF-BE1B-D544B010A045}" type="pres">
      <dgm:prSet presAssocID="{C83B6838-D668-4946-870A-64E90B8AF0E9}" presName="aSpace" presStyleCnt="0"/>
      <dgm:spPr/>
    </dgm:pt>
    <dgm:pt modelId="{97E24806-90F9-47E6-9F6E-5FF5D970B1C6}" type="pres">
      <dgm:prSet presAssocID="{3F0C8254-340F-4AB5-BE9B-14902A3B79A2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1394D86-34C2-4C40-B501-C2FECCAB842F}" type="pres">
      <dgm:prSet presAssocID="{3F0C8254-340F-4AB5-BE9B-14902A3B79A2}" presName="aSpace" presStyleCnt="0"/>
      <dgm:spPr/>
    </dgm:pt>
    <dgm:pt modelId="{9AA5D660-EF1F-4931-B7B2-1B72EBC2BA2F}" type="pres">
      <dgm:prSet presAssocID="{735039F5-BA93-4CEA-A7F9-F5CEDC7BEFD8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CA9F7275-977A-4983-918A-18F878ACC56D}" type="pres">
      <dgm:prSet presAssocID="{735039F5-BA93-4CEA-A7F9-F5CEDC7BEFD8}" presName="aSpace" presStyleCnt="0"/>
      <dgm:spPr/>
    </dgm:pt>
    <dgm:pt modelId="{A0F7B73C-BEA2-4EC2-A808-7373B8797611}" type="pres">
      <dgm:prSet presAssocID="{74D56321-FB65-412F-B1F6-2D66683FAE70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9EB5E91-FADD-4684-80DF-4B2C165D6798}" type="pres">
      <dgm:prSet presAssocID="{74D56321-FB65-412F-B1F6-2D66683FAE70}" presName="aSpace" presStyleCnt="0"/>
      <dgm:spPr/>
    </dgm:pt>
  </dgm:ptLst>
  <dgm:cxnLst>
    <dgm:cxn modelId="{553183FF-4E3D-45F5-AF36-8591C6B293F2}" type="presOf" srcId="{9DC08315-F1B5-46B3-8852-0AD688137B77}" destId="{D5E74730-748A-4CC4-B55A-7A1C9BE86511}" srcOrd="0" destOrd="0" presId="urn:microsoft.com/office/officeart/2005/8/layout/pyramid2"/>
    <dgm:cxn modelId="{5D4DC464-7197-4992-AB6B-47FE73CCE473}" type="presOf" srcId="{74D56321-FB65-412F-B1F6-2D66683FAE70}" destId="{A0F7B73C-BEA2-4EC2-A808-7373B8797611}" srcOrd="0" destOrd="0" presId="urn:microsoft.com/office/officeart/2005/8/layout/pyramid2"/>
    <dgm:cxn modelId="{2516916C-9374-41DF-A9E4-AB633B9AF00B}" srcId="{9DC08315-F1B5-46B3-8852-0AD688137B77}" destId="{C83B6838-D668-4946-870A-64E90B8AF0E9}" srcOrd="0" destOrd="0" parTransId="{CB35C6E9-9CAD-4AB8-BFD6-D6C27D984091}" sibTransId="{1A1A00D9-B0A4-4830-AAD4-192143026BD9}"/>
    <dgm:cxn modelId="{66CC42D8-B717-428F-87E3-4541F47E3A7F}" type="presOf" srcId="{C83B6838-D668-4946-870A-64E90B8AF0E9}" destId="{C4C392FB-3623-44C3-A1F2-E871FEC6CA3A}" srcOrd="0" destOrd="0" presId="urn:microsoft.com/office/officeart/2005/8/layout/pyramid2"/>
    <dgm:cxn modelId="{A7CBDC3F-F565-4CA5-B6A8-5E44E87BE0CF}" srcId="{9DC08315-F1B5-46B3-8852-0AD688137B77}" destId="{74D56321-FB65-412F-B1F6-2D66683FAE70}" srcOrd="3" destOrd="0" parTransId="{A90F8C1C-EEDB-4BC6-9239-ECD7C352F5BE}" sibTransId="{9EB24A98-027A-496C-9166-C1CCEBFECB73}"/>
    <dgm:cxn modelId="{084F40AC-6566-4D7E-A2AA-DCD35F30AFC7}" srcId="{9DC08315-F1B5-46B3-8852-0AD688137B77}" destId="{3F0C8254-340F-4AB5-BE9B-14902A3B79A2}" srcOrd="1" destOrd="0" parTransId="{21DB1160-527E-4B70-B06C-76F5188C697C}" sibTransId="{1786D936-0A6B-47FF-B92E-40C25748DF4E}"/>
    <dgm:cxn modelId="{94BEF451-2B72-42EC-9A45-64E8DC17B071}" type="presOf" srcId="{3F0C8254-340F-4AB5-BE9B-14902A3B79A2}" destId="{97E24806-90F9-47E6-9F6E-5FF5D970B1C6}" srcOrd="0" destOrd="0" presId="urn:microsoft.com/office/officeart/2005/8/layout/pyramid2"/>
    <dgm:cxn modelId="{FDB9FFDE-4AE4-496E-BD23-1BF618E8B8AC}" srcId="{9DC08315-F1B5-46B3-8852-0AD688137B77}" destId="{735039F5-BA93-4CEA-A7F9-F5CEDC7BEFD8}" srcOrd="2" destOrd="0" parTransId="{CEBE1212-E37A-49A6-BA6A-7D75B5526C95}" sibTransId="{C30A6CCF-D5DC-45DD-AF77-1A7640E85779}"/>
    <dgm:cxn modelId="{DD060BCD-F00D-4BC3-A37C-9339C6509F9E}" type="presOf" srcId="{735039F5-BA93-4CEA-A7F9-F5CEDC7BEFD8}" destId="{9AA5D660-EF1F-4931-B7B2-1B72EBC2BA2F}" srcOrd="0" destOrd="0" presId="urn:microsoft.com/office/officeart/2005/8/layout/pyramid2"/>
    <dgm:cxn modelId="{2F5F642B-E0A2-411D-B893-AA5E39391E46}" type="presParOf" srcId="{D5E74730-748A-4CC4-B55A-7A1C9BE86511}" destId="{4EDD215A-906A-4D1A-B96B-E262AA48AC7D}" srcOrd="0" destOrd="0" presId="urn:microsoft.com/office/officeart/2005/8/layout/pyramid2"/>
    <dgm:cxn modelId="{006AF48F-7936-47DD-9544-6DBE3726A891}" type="presParOf" srcId="{D5E74730-748A-4CC4-B55A-7A1C9BE86511}" destId="{9F8F607D-68CB-4AA0-8D2A-BEA0A5D5586B}" srcOrd="1" destOrd="0" presId="urn:microsoft.com/office/officeart/2005/8/layout/pyramid2"/>
    <dgm:cxn modelId="{F1F34727-7ECD-45C1-9EE9-44777A4D29A9}" type="presParOf" srcId="{9F8F607D-68CB-4AA0-8D2A-BEA0A5D5586B}" destId="{C4C392FB-3623-44C3-A1F2-E871FEC6CA3A}" srcOrd="0" destOrd="0" presId="urn:microsoft.com/office/officeart/2005/8/layout/pyramid2"/>
    <dgm:cxn modelId="{B00CA087-CB7C-492D-8252-C92677A6EFAE}" type="presParOf" srcId="{9F8F607D-68CB-4AA0-8D2A-BEA0A5D5586B}" destId="{4405E2E7-6088-4FDF-BE1B-D544B010A045}" srcOrd="1" destOrd="0" presId="urn:microsoft.com/office/officeart/2005/8/layout/pyramid2"/>
    <dgm:cxn modelId="{71041ED9-FC30-4610-97ED-0A49A15FEEF7}" type="presParOf" srcId="{9F8F607D-68CB-4AA0-8D2A-BEA0A5D5586B}" destId="{97E24806-90F9-47E6-9F6E-5FF5D970B1C6}" srcOrd="2" destOrd="0" presId="urn:microsoft.com/office/officeart/2005/8/layout/pyramid2"/>
    <dgm:cxn modelId="{3AA1F0D9-C9A5-412E-B82D-24E4DC39F4B8}" type="presParOf" srcId="{9F8F607D-68CB-4AA0-8D2A-BEA0A5D5586B}" destId="{81394D86-34C2-4C40-B501-C2FECCAB842F}" srcOrd="3" destOrd="0" presId="urn:microsoft.com/office/officeart/2005/8/layout/pyramid2"/>
    <dgm:cxn modelId="{4D5ED760-9E49-453D-9A7A-16C25C73A5B7}" type="presParOf" srcId="{9F8F607D-68CB-4AA0-8D2A-BEA0A5D5586B}" destId="{9AA5D660-EF1F-4931-B7B2-1B72EBC2BA2F}" srcOrd="4" destOrd="0" presId="urn:microsoft.com/office/officeart/2005/8/layout/pyramid2"/>
    <dgm:cxn modelId="{DDE8D177-3020-4A29-899F-0B0548DE1E7C}" type="presParOf" srcId="{9F8F607D-68CB-4AA0-8D2A-BEA0A5D5586B}" destId="{CA9F7275-977A-4983-918A-18F878ACC56D}" srcOrd="5" destOrd="0" presId="urn:microsoft.com/office/officeart/2005/8/layout/pyramid2"/>
    <dgm:cxn modelId="{960159C8-125F-40C6-9004-96EDE2AE6FEC}" type="presParOf" srcId="{9F8F607D-68CB-4AA0-8D2A-BEA0A5D5586B}" destId="{A0F7B73C-BEA2-4EC2-A808-7373B8797611}" srcOrd="6" destOrd="0" presId="urn:microsoft.com/office/officeart/2005/8/layout/pyramid2"/>
    <dgm:cxn modelId="{8F95A585-42E5-40C2-97B9-0722D5C58B70}" type="presParOf" srcId="{9F8F607D-68CB-4AA0-8D2A-BEA0A5D5586B}" destId="{D9EB5E91-FADD-4684-80DF-4B2C165D679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76292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7040f09d0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8" name="Google Shape;1008;g7040f09d0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7812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2675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s-CL" smtClean="0"/>
              <a:t>´fica</a:t>
            </a:r>
          </a:p>
        </p:txBody>
      </p:sp>
      <p:sp>
        <p:nvSpPr>
          <p:cNvPr id="90116" name="3 Marcador de número de diapositiva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D9691D6-1E18-4D3B-AA0A-9A872BDAC33A}" type="slidenum">
              <a:rPr lang="es-MX" sz="1200">
                <a:solidFill>
                  <a:schemeClr val="tx1"/>
                </a:solidFill>
                <a:latin typeface="+mn-lt"/>
              </a:rPr>
              <a:pPr algn="r">
                <a:defRPr/>
              </a:pPr>
              <a:t>5</a:t>
            </a:fld>
            <a:endParaRPr lang="es-MX" sz="120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7484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640c982cef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640c982cef_1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5479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g6320de4b7d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4" name="Google Shape;1174;g6320de4b7d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88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10" name="Google Shape;10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38" name="Google Shape;38;p2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 rot="780">
            <a:off x="1266975" y="1715025"/>
            <a:ext cx="6610200" cy="12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Font typeface="Paytone One"/>
              <a:buNone/>
              <a:defRPr sz="9600"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 rot="1327">
            <a:off x="3017400" y="2861825"/>
            <a:ext cx="31092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Nunito"/>
              <a:buNone/>
              <a:defRPr sz="28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>
            <a:spLocks noGrp="1"/>
          </p:cNvSpPr>
          <p:nvPr>
            <p:ph type="ctrTitle"/>
          </p:nvPr>
        </p:nvSpPr>
        <p:spPr>
          <a:xfrm flipH="1">
            <a:off x="5486154" y="2941769"/>
            <a:ext cx="15606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subTitle" idx="1"/>
          </p:nvPr>
        </p:nvSpPr>
        <p:spPr>
          <a:xfrm flipH="1">
            <a:off x="4841904" y="3312038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ctrTitle" idx="2"/>
          </p:nvPr>
        </p:nvSpPr>
        <p:spPr>
          <a:xfrm flipH="1">
            <a:off x="1953004" y="2941769"/>
            <a:ext cx="18177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subTitle" idx="3"/>
          </p:nvPr>
        </p:nvSpPr>
        <p:spPr>
          <a:xfrm flipH="1">
            <a:off x="1437304" y="3312051"/>
            <a:ext cx="2849100" cy="11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6" name="Google Shape;126;p5"/>
          <p:cNvSpPr txBox="1">
            <a:spLocks noGrp="1"/>
          </p:cNvSpPr>
          <p:nvPr>
            <p:ph type="title" idx="4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127" name="Google Shape;127;p5"/>
          <p:cNvGrpSpPr/>
          <p:nvPr/>
        </p:nvGrpSpPr>
        <p:grpSpPr>
          <a:xfrm>
            <a:off x="8418475" y="-844337"/>
            <a:ext cx="1646200" cy="3081575"/>
            <a:chOff x="5721375" y="1301825"/>
            <a:chExt cx="1646200" cy="3081575"/>
          </a:xfrm>
        </p:grpSpPr>
        <p:sp>
          <p:nvSpPr>
            <p:cNvPr id="128" name="Google Shape;128;p5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134;p5"/>
          <p:cNvGrpSpPr/>
          <p:nvPr/>
        </p:nvGrpSpPr>
        <p:grpSpPr>
          <a:xfrm flipH="1">
            <a:off x="-455650" y="3080050"/>
            <a:ext cx="5405400" cy="2360450"/>
            <a:chOff x="257575" y="1305825"/>
            <a:chExt cx="5405400" cy="2360450"/>
          </a:xfrm>
        </p:grpSpPr>
        <p:sp>
          <p:nvSpPr>
            <p:cNvPr id="135" name="Google Shape;135;p5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5"/>
          <p:cNvGrpSpPr/>
          <p:nvPr/>
        </p:nvGrpSpPr>
        <p:grpSpPr>
          <a:xfrm flipH="1">
            <a:off x="-871475" y="-408400"/>
            <a:ext cx="1626725" cy="1622150"/>
            <a:chOff x="4452075" y="1303525"/>
            <a:chExt cx="1626725" cy="1622150"/>
          </a:xfrm>
        </p:grpSpPr>
        <p:sp>
          <p:nvSpPr>
            <p:cNvPr id="141" name="Google Shape;141;p5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5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4"/>
          <p:cNvSpPr txBox="1">
            <a:spLocks noGrp="1"/>
          </p:cNvSpPr>
          <p:nvPr>
            <p:ph type="title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317" name="Google Shape;317;p14"/>
          <p:cNvGrpSpPr/>
          <p:nvPr/>
        </p:nvGrpSpPr>
        <p:grpSpPr>
          <a:xfrm rot="10800000">
            <a:off x="7198813" y="4094575"/>
            <a:ext cx="1626725" cy="1622150"/>
            <a:chOff x="4452075" y="1303525"/>
            <a:chExt cx="1626725" cy="1622150"/>
          </a:xfrm>
        </p:grpSpPr>
        <p:sp>
          <p:nvSpPr>
            <p:cNvPr id="318" name="Google Shape;318;p14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" name="Google Shape;321;p14"/>
          <p:cNvGrpSpPr/>
          <p:nvPr/>
        </p:nvGrpSpPr>
        <p:grpSpPr>
          <a:xfrm flipH="1">
            <a:off x="-695775" y="-754675"/>
            <a:ext cx="2905200" cy="2351300"/>
            <a:chOff x="7171875" y="-754675"/>
            <a:chExt cx="2905200" cy="2351300"/>
          </a:xfrm>
        </p:grpSpPr>
        <p:sp>
          <p:nvSpPr>
            <p:cNvPr id="322" name="Google Shape;322;p14"/>
            <p:cNvSpPr/>
            <p:nvPr/>
          </p:nvSpPr>
          <p:spPr>
            <a:xfrm>
              <a:off x="7171875" y="-7512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8857025" y="-7546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8450350" y="-232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8876500" y="7047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9292900" y="-249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5"/>
          <p:cNvSpPr txBox="1">
            <a:spLocks noGrp="1"/>
          </p:cNvSpPr>
          <p:nvPr>
            <p:ph type="title" hasCustomPrompt="1"/>
          </p:nvPr>
        </p:nvSpPr>
        <p:spPr>
          <a:xfrm flipH="1">
            <a:off x="3620539" y="3509901"/>
            <a:ext cx="1209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4800">
                <a:solidFill>
                  <a:schemeClr val="dk2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55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29" name="Google Shape;329;p15"/>
          <p:cNvSpPr txBox="1">
            <a:spLocks noGrp="1"/>
          </p:cNvSpPr>
          <p:nvPr>
            <p:ph type="subTitle" idx="1"/>
          </p:nvPr>
        </p:nvSpPr>
        <p:spPr>
          <a:xfrm flipH="1">
            <a:off x="5346175" y="2057588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15"/>
          <p:cNvSpPr txBox="1">
            <a:spLocks noGrp="1"/>
          </p:cNvSpPr>
          <p:nvPr>
            <p:ph type="subTitle" idx="2"/>
          </p:nvPr>
        </p:nvSpPr>
        <p:spPr>
          <a:xfrm>
            <a:off x="6035925" y="3205226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5"/>
          <p:cNvSpPr txBox="1">
            <a:spLocks noGrp="1"/>
          </p:cNvSpPr>
          <p:nvPr>
            <p:ph type="subTitle" idx="3"/>
          </p:nvPr>
        </p:nvSpPr>
        <p:spPr>
          <a:xfrm flipH="1">
            <a:off x="673600" y="3147867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15"/>
          <p:cNvSpPr txBox="1">
            <a:spLocks noGrp="1"/>
          </p:cNvSpPr>
          <p:nvPr>
            <p:ph type="subTitle" idx="4"/>
          </p:nvPr>
        </p:nvSpPr>
        <p:spPr>
          <a:xfrm flipH="1">
            <a:off x="5346175" y="1475063"/>
            <a:ext cx="2634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3" name="Google Shape;333;p15"/>
          <p:cNvSpPr txBox="1">
            <a:spLocks noGrp="1"/>
          </p:cNvSpPr>
          <p:nvPr>
            <p:ph type="subTitle" idx="5"/>
          </p:nvPr>
        </p:nvSpPr>
        <p:spPr>
          <a:xfrm>
            <a:off x="6035925" y="2603651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4" name="Google Shape;334;p15"/>
          <p:cNvSpPr txBox="1">
            <a:spLocks noGrp="1"/>
          </p:cNvSpPr>
          <p:nvPr>
            <p:ph type="subTitle" idx="6"/>
          </p:nvPr>
        </p:nvSpPr>
        <p:spPr>
          <a:xfrm flipH="1">
            <a:off x="402700" y="2661042"/>
            <a:ext cx="2680800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aytone One"/>
              <a:buNone/>
              <a:defRPr sz="24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Paytone One"/>
              <a:buNone/>
              <a:defRPr>
                <a:solidFill>
                  <a:schemeClr val="lt1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endParaRPr/>
          </a:p>
        </p:txBody>
      </p:sp>
      <p:sp>
        <p:nvSpPr>
          <p:cNvPr id="335" name="Google Shape;335;p15"/>
          <p:cNvSpPr txBox="1">
            <a:spLocks noGrp="1"/>
          </p:cNvSpPr>
          <p:nvPr>
            <p:ph type="title" idx="7" hasCustomPrompt="1"/>
          </p:nvPr>
        </p:nvSpPr>
        <p:spPr>
          <a:xfrm>
            <a:off x="3563539" y="22953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accent1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6" name="Google Shape;336;p15"/>
          <p:cNvSpPr txBox="1">
            <a:spLocks noGrp="1"/>
          </p:cNvSpPr>
          <p:nvPr>
            <p:ph type="title" idx="8" hasCustomPrompt="1"/>
          </p:nvPr>
        </p:nvSpPr>
        <p:spPr>
          <a:xfrm>
            <a:off x="3563539" y="1090481"/>
            <a:ext cx="13236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None/>
              <a:defRPr sz="4800">
                <a:solidFill>
                  <a:schemeClr val="accent3"/>
                </a:solidFill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500"/>
              <a:buFont typeface="Fira Sans Extra Condensed Medium"/>
              <a:buNone/>
              <a:defRPr sz="55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7" name="Google Shape;337;p15"/>
          <p:cNvSpPr txBox="1">
            <a:spLocks noGrp="1"/>
          </p:cNvSpPr>
          <p:nvPr>
            <p:ph type="title" idx="9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grpSp>
        <p:nvGrpSpPr>
          <p:cNvPr id="338" name="Google Shape;338;p15"/>
          <p:cNvGrpSpPr/>
          <p:nvPr/>
        </p:nvGrpSpPr>
        <p:grpSpPr>
          <a:xfrm flipH="1">
            <a:off x="-472385" y="3293973"/>
            <a:ext cx="2284874" cy="2619058"/>
            <a:chOff x="5314125" y="2029825"/>
            <a:chExt cx="2053450" cy="2353575"/>
          </a:xfrm>
        </p:grpSpPr>
        <p:sp>
          <p:nvSpPr>
            <p:cNvPr id="339" name="Google Shape;339;p1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" name="Google Shape;344;p15"/>
          <p:cNvGrpSpPr/>
          <p:nvPr/>
        </p:nvGrpSpPr>
        <p:grpSpPr>
          <a:xfrm>
            <a:off x="7444707" y="-1786348"/>
            <a:ext cx="2268036" cy="2599759"/>
            <a:chOff x="5314125" y="2029825"/>
            <a:chExt cx="2053450" cy="2353575"/>
          </a:xfrm>
        </p:grpSpPr>
        <p:sp>
          <p:nvSpPr>
            <p:cNvPr id="345" name="Google Shape;345;p15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5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5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5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5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0" name="Google Shape;350;p15"/>
          <p:cNvGrpSpPr/>
          <p:nvPr/>
        </p:nvGrpSpPr>
        <p:grpSpPr>
          <a:xfrm>
            <a:off x="-1358363" y="875948"/>
            <a:ext cx="2287412" cy="1827506"/>
            <a:chOff x="3450663" y="-567051"/>
            <a:chExt cx="1890580" cy="1510461"/>
          </a:xfrm>
        </p:grpSpPr>
        <p:sp>
          <p:nvSpPr>
            <p:cNvPr id="351" name="Google Shape;351;p15"/>
            <p:cNvSpPr/>
            <p:nvPr/>
          </p:nvSpPr>
          <p:spPr>
            <a:xfrm>
              <a:off x="3829202" y="-565448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5"/>
            <p:cNvSpPr/>
            <p:nvPr/>
          </p:nvSpPr>
          <p:spPr>
            <a:xfrm>
              <a:off x="4612376" y="-567051"/>
              <a:ext cx="728867" cy="828440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3450663" y="114435"/>
              <a:ext cx="728891" cy="828975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5"/>
            <p:cNvSpPr/>
            <p:nvPr/>
          </p:nvSpPr>
          <p:spPr>
            <a:xfrm>
              <a:off x="4233837" y="112831"/>
              <a:ext cx="728867" cy="828975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dk2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0"/>
          <p:cNvSpPr/>
          <p:nvPr/>
        </p:nvSpPr>
        <p:spPr>
          <a:xfrm>
            <a:off x="-682275" y="3846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30"/>
          <p:cNvSpPr/>
          <p:nvPr/>
        </p:nvSpPr>
        <p:spPr>
          <a:xfrm>
            <a:off x="160300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30"/>
          <p:cNvSpPr/>
          <p:nvPr/>
        </p:nvSpPr>
        <p:spPr>
          <a:xfrm>
            <a:off x="1002850" y="38421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30"/>
          <p:cNvSpPr/>
          <p:nvPr/>
        </p:nvSpPr>
        <p:spPr>
          <a:xfrm>
            <a:off x="-246950" y="45758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596175" y="4574150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710850" y="2360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131725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>
            <a:off x="974275" y="2356250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>
            <a:off x="-275525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>
            <a:off x="-710850" y="883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>
            <a:off x="131725" y="88215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0"/>
          <p:cNvSpPr/>
          <p:nvPr/>
        </p:nvSpPr>
        <p:spPr>
          <a:xfrm>
            <a:off x="974275" y="8798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214" y="0"/>
                </a:moveTo>
                <a:lnTo>
                  <a:pt x="1" y="9348"/>
                </a:lnTo>
                <a:lnTo>
                  <a:pt x="482" y="27173"/>
                </a:lnTo>
                <a:lnTo>
                  <a:pt x="16176" y="35673"/>
                </a:lnTo>
                <a:lnTo>
                  <a:pt x="31366" y="26348"/>
                </a:lnTo>
                <a:lnTo>
                  <a:pt x="30908" y="8523"/>
                </a:lnTo>
                <a:lnTo>
                  <a:pt x="15214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0"/>
          <p:cNvSpPr/>
          <p:nvPr/>
        </p:nvSpPr>
        <p:spPr>
          <a:xfrm>
            <a:off x="567600" y="1611875"/>
            <a:ext cx="784175" cy="89127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1"/>
                </a:moveTo>
                <a:lnTo>
                  <a:pt x="1" y="9326"/>
                </a:lnTo>
                <a:lnTo>
                  <a:pt x="459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0"/>
          <p:cNvSpPr/>
          <p:nvPr/>
        </p:nvSpPr>
        <p:spPr>
          <a:xfrm>
            <a:off x="-710850" y="-571975"/>
            <a:ext cx="784175" cy="891850"/>
          </a:xfrm>
          <a:custGeom>
            <a:avLst/>
            <a:gdLst/>
            <a:ahLst/>
            <a:cxnLst/>
            <a:rect l="l" t="t" r="r" b="b"/>
            <a:pathLst>
              <a:path w="31367" h="35674" extrusionOk="0">
                <a:moveTo>
                  <a:pt x="15191" y="1"/>
                </a:moveTo>
                <a:lnTo>
                  <a:pt x="1" y="9325"/>
                </a:lnTo>
                <a:lnTo>
                  <a:pt x="459" y="27173"/>
                </a:lnTo>
                <a:lnTo>
                  <a:pt x="16153" y="35673"/>
                </a:lnTo>
                <a:lnTo>
                  <a:pt x="31366" y="26349"/>
                </a:lnTo>
                <a:lnTo>
                  <a:pt x="30885" y="8501"/>
                </a:lnTo>
                <a:lnTo>
                  <a:pt x="15191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0"/>
          <p:cNvSpPr/>
          <p:nvPr/>
        </p:nvSpPr>
        <p:spPr>
          <a:xfrm>
            <a:off x="131725" y="-573700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0"/>
          <p:cNvSpPr/>
          <p:nvPr/>
        </p:nvSpPr>
        <p:spPr>
          <a:xfrm>
            <a:off x="-275525" y="157750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2" name="Google Shape;812;p30"/>
          <p:cNvSpPr/>
          <p:nvPr/>
        </p:nvSpPr>
        <p:spPr>
          <a:xfrm>
            <a:off x="1884325" y="38444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30"/>
          <p:cNvSpPr/>
          <p:nvPr/>
        </p:nvSpPr>
        <p:spPr>
          <a:xfrm>
            <a:off x="1855750" y="2358525"/>
            <a:ext cx="784150" cy="891275"/>
          </a:xfrm>
          <a:custGeom>
            <a:avLst/>
            <a:gdLst/>
            <a:ahLst/>
            <a:cxnLst/>
            <a:rect l="l" t="t" r="r" b="b"/>
            <a:pathLst>
              <a:path w="31366" h="35651" extrusionOk="0">
                <a:moveTo>
                  <a:pt x="15213" y="1"/>
                </a:moveTo>
                <a:lnTo>
                  <a:pt x="0" y="9326"/>
                </a:lnTo>
                <a:lnTo>
                  <a:pt x="481" y="27151"/>
                </a:lnTo>
                <a:lnTo>
                  <a:pt x="16153" y="35651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30"/>
          <p:cNvSpPr/>
          <p:nvPr/>
        </p:nvSpPr>
        <p:spPr>
          <a:xfrm>
            <a:off x="1410400" y="3089975"/>
            <a:ext cx="784150" cy="891850"/>
          </a:xfrm>
          <a:custGeom>
            <a:avLst/>
            <a:gdLst/>
            <a:ahLst/>
            <a:cxnLst/>
            <a:rect l="l" t="t" r="r" b="b"/>
            <a:pathLst>
              <a:path w="31366" h="35674" extrusionOk="0">
                <a:moveTo>
                  <a:pt x="15213" y="1"/>
                </a:moveTo>
                <a:lnTo>
                  <a:pt x="0" y="9325"/>
                </a:lnTo>
                <a:lnTo>
                  <a:pt x="481" y="27150"/>
                </a:lnTo>
                <a:lnTo>
                  <a:pt x="16153" y="35673"/>
                </a:lnTo>
                <a:lnTo>
                  <a:pt x="31366" y="26326"/>
                </a:lnTo>
                <a:lnTo>
                  <a:pt x="30885" y="8501"/>
                </a:lnTo>
                <a:lnTo>
                  <a:pt x="15213" y="1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5" name="Google Shape;815;p30"/>
          <p:cNvGrpSpPr/>
          <p:nvPr/>
        </p:nvGrpSpPr>
        <p:grpSpPr>
          <a:xfrm>
            <a:off x="5310450" y="-698287"/>
            <a:ext cx="7109975" cy="3087300"/>
            <a:chOff x="238125" y="1301825"/>
            <a:chExt cx="7109975" cy="3087300"/>
          </a:xfrm>
        </p:grpSpPr>
        <p:sp>
          <p:nvSpPr>
            <p:cNvPr id="816" name="Google Shape;816;p30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0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0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0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0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0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0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0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0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0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0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0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0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0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0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0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0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0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_1">
    <p:bg>
      <p:bgPr>
        <a:solidFill>
          <a:schemeClr val="dk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1"/>
          <p:cNvGrpSpPr/>
          <p:nvPr/>
        </p:nvGrpSpPr>
        <p:grpSpPr>
          <a:xfrm>
            <a:off x="2640350" y="3076050"/>
            <a:ext cx="7110000" cy="3093025"/>
            <a:chOff x="257575" y="1301825"/>
            <a:chExt cx="7110000" cy="3093025"/>
          </a:xfrm>
        </p:grpSpPr>
        <p:sp>
          <p:nvSpPr>
            <p:cNvPr id="840" name="Google Shape;840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5740850" y="3491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3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0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1"/>
            <p:cNvSpPr/>
            <p:nvPr/>
          </p:nvSpPr>
          <p:spPr>
            <a:xfrm>
              <a:off x="6157250" y="2761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1"/>
                  </a:moveTo>
                  <a:lnTo>
                    <a:pt x="1" y="9326"/>
                  </a:lnTo>
                  <a:lnTo>
                    <a:pt x="459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6583400" y="3489850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7" name="Google Shape;867;p31"/>
          <p:cNvGrpSpPr/>
          <p:nvPr/>
        </p:nvGrpSpPr>
        <p:grpSpPr>
          <a:xfrm>
            <a:off x="-484300" y="-1463825"/>
            <a:ext cx="7109975" cy="3093025"/>
            <a:chOff x="238125" y="1301825"/>
            <a:chExt cx="7109975" cy="3093025"/>
          </a:xfrm>
        </p:grpSpPr>
        <p:sp>
          <p:nvSpPr>
            <p:cNvPr id="868" name="Google Shape;868;p31"/>
            <p:cNvSpPr/>
            <p:nvPr/>
          </p:nvSpPr>
          <p:spPr>
            <a:xfrm>
              <a:off x="238125" y="1314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74"/>
                  </a:lnTo>
                  <a:lnTo>
                    <a:pt x="16152" y="35674"/>
                  </a:lnTo>
                  <a:lnTo>
                    <a:pt x="31366" y="26349"/>
                  </a:lnTo>
                  <a:lnTo>
                    <a:pt x="30884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1"/>
            <p:cNvSpPr/>
            <p:nvPr/>
          </p:nvSpPr>
          <p:spPr>
            <a:xfrm>
              <a:off x="664825" y="204300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48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7" y="26348"/>
                  </a:lnTo>
                  <a:lnTo>
                    <a:pt x="30885" y="8523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1080675" y="1313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1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1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257575" y="27744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49"/>
                  </a:lnTo>
                  <a:lnTo>
                    <a:pt x="482" y="27174"/>
                  </a:lnTo>
                  <a:lnTo>
                    <a:pt x="16153" y="35674"/>
                  </a:lnTo>
                  <a:lnTo>
                    <a:pt x="31367" y="26349"/>
                  </a:lnTo>
                  <a:lnTo>
                    <a:pt x="30885" y="8524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1100150" y="27727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1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1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6_2">
    <p:bg>
      <p:bgPr>
        <a:solidFill>
          <a:schemeClr val="dk2"/>
        </a:solidFill>
        <a:effectLst/>
      </p:bgPr>
    </p:bg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8" name="Google Shape;898;p32"/>
          <p:cNvGrpSpPr/>
          <p:nvPr/>
        </p:nvGrpSpPr>
        <p:grpSpPr>
          <a:xfrm>
            <a:off x="-372900" y="-698287"/>
            <a:ext cx="3738575" cy="6020150"/>
            <a:chOff x="-372900" y="-698287"/>
            <a:chExt cx="3738575" cy="6020150"/>
          </a:xfrm>
        </p:grpSpPr>
        <p:sp>
          <p:nvSpPr>
            <p:cNvPr id="899" name="Google Shape;899;p32"/>
            <p:cNvSpPr/>
            <p:nvPr/>
          </p:nvSpPr>
          <p:spPr>
            <a:xfrm>
              <a:off x="-372900" y="-692562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53250" y="35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469650" y="-694287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1312225" y="-696587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1738950" y="31988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2155350" y="-698287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2581500" y="2971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-354000" y="76688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72725" y="1495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489125" y="765163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915275" y="1493738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1331700" y="76343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-372900" y="224201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3250" y="2970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896375" y="2968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1312225" y="2237988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1738950" y="2966563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2155350" y="2236288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2581500" y="296428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-354000" y="3701463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72725" y="4430038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89125" y="3699738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915275" y="4428313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1331700" y="3698013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_3">
    <p:bg>
      <p:bgPr>
        <a:solidFill>
          <a:schemeClr val="dk2"/>
        </a:solidFill>
        <a:effectLst/>
      </p:bgPr>
    </p:bg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33"/>
          <p:cNvGrpSpPr/>
          <p:nvPr/>
        </p:nvGrpSpPr>
        <p:grpSpPr>
          <a:xfrm>
            <a:off x="7441775" y="-698287"/>
            <a:ext cx="4978650" cy="3089025"/>
            <a:chOff x="2369450" y="1301825"/>
            <a:chExt cx="4978650" cy="3089025"/>
          </a:xfrm>
        </p:grpSpPr>
        <p:sp>
          <p:nvSpPr>
            <p:cNvPr id="925" name="Google Shape;925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33"/>
          <p:cNvGrpSpPr/>
          <p:nvPr/>
        </p:nvGrpSpPr>
        <p:grpSpPr>
          <a:xfrm>
            <a:off x="5788175" y="2236288"/>
            <a:ext cx="6664350" cy="3093025"/>
            <a:chOff x="683750" y="1301825"/>
            <a:chExt cx="6664350" cy="3093025"/>
          </a:xfrm>
        </p:grpSpPr>
        <p:sp>
          <p:nvSpPr>
            <p:cNvPr id="944" name="Google Shape;944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6" name="Google Shape;966;p33"/>
          <p:cNvGrpSpPr/>
          <p:nvPr/>
        </p:nvGrpSpPr>
        <p:grpSpPr>
          <a:xfrm>
            <a:off x="-2083225" y="-698287"/>
            <a:ext cx="4978650" cy="3089025"/>
            <a:chOff x="2369450" y="1301825"/>
            <a:chExt cx="4978650" cy="3089025"/>
          </a:xfrm>
        </p:grpSpPr>
        <p:sp>
          <p:nvSpPr>
            <p:cNvPr id="967" name="Google Shape;967;p33"/>
            <p:cNvSpPr/>
            <p:nvPr/>
          </p:nvSpPr>
          <p:spPr>
            <a:xfrm>
              <a:off x="2766375" y="1309250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74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>
              <a:off x="5721375" y="2032100"/>
              <a:ext cx="784150" cy="891275"/>
            </a:xfrm>
            <a:custGeom>
              <a:avLst/>
              <a:gdLst/>
              <a:ahLst/>
              <a:cxnLst/>
              <a:rect l="l" t="t" r="r" b="b"/>
              <a:pathLst>
                <a:path w="31366" h="35651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3"/>
            <p:cNvSpPr/>
            <p:nvPr/>
          </p:nvSpPr>
          <p:spPr>
            <a:xfrm>
              <a:off x="6137775" y="1301825"/>
              <a:ext cx="784175" cy="891825"/>
            </a:xfrm>
            <a:custGeom>
              <a:avLst/>
              <a:gdLst/>
              <a:ahLst/>
              <a:cxnLst/>
              <a:rect l="l" t="t" r="r" b="b"/>
              <a:pathLst>
                <a:path w="31367" h="35673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3"/>
            <p:cNvSpPr/>
            <p:nvPr/>
          </p:nvSpPr>
          <p:spPr>
            <a:xfrm>
              <a:off x="6563925" y="2029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1" y="9348"/>
                  </a:lnTo>
                  <a:lnTo>
                    <a:pt x="482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8" y="8523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2785850" y="276927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3628425" y="276700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76" y="35673"/>
                  </a:lnTo>
                  <a:lnTo>
                    <a:pt x="31366" y="26348"/>
                  </a:lnTo>
                  <a:lnTo>
                    <a:pt x="30907" y="8523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4055150" y="349557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4471550" y="2765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0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4897700" y="349385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76" y="35650"/>
                  </a:lnTo>
                  <a:lnTo>
                    <a:pt x="31366" y="26325"/>
                  </a:lnTo>
                  <a:lnTo>
                    <a:pt x="30908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5" name="Google Shape;985;p33"/>
          <p:cNvGrpSpPr/>
          <p:nvPr/>
        </p:nvGrpSpPr>
        <p:grpSpPr>
          <a:xfrm>
            <a:off x="-3736825" y="2237988"/>
            <a:ext cx="5414525" cy="3091325"/>
            <a:chOff x="683750" y="1303525"/>
            <a:chExt cx="5414525" cy="3091325"/>
          </a:xfrm>
        </p:grpSpPr>
        <p:sp>
          <p:nvSpPr>
            <p:cNvPr id="986" name="Google Shape;986;p33"/>
            <p:cNvSpPr/>
            <p:nvPr/>
          </p:nvSpPr>
          <p:spPr>
            <a:xfrm>
              <a:off x="1507400" y="204127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214" y="0"/>
                  </a:moveTo>
                  <a:lnTo>
                    <a:pt x="0" y="9325"/>
                  </a:lnTo>
                  <a:lnTo>
                    <a:pt x="482" y="27173"/>
                  </a:lnTo>
                  <a:lnTo>
                    <a:pt x="16153" y="35673"/>
                  </a:lnTo>
                  <a:lnTo>
                    <a:pt x="31366" y="26348"/>
                  </a:lnTo>
                  <a:lnTo>
                    <a:pt x="30885" y="8501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3"/>
            <p:cNvSpPr/>
            <p:nvPr/>
          </p:nvSpPr>
          <p:spPr>
            <a:xfrm>
              <a:off x="1923825" y="131097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3"/>
            <p:cNvSpPr/>
            <p:nvPr/>
          </p:nvSpPr>
          <p:spPr>
            <a:xfrm>
              <a:off x="2349975" y="2039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6"/>
                  </a:lnTo>
                  <a:lnTo>
                    <a:pt x="481" y="27151"/>
                  </a:lnTo>
                  <a:lnTo>
                    <a:pt x="16175" y="35674"/>
                  </a:lnTo>
                  <a:lnTo>
                    <a:pt x="31366" y="26326"/>
                  </a:lnTo>
                  <a:lnTo>
                    <a:pt x="30907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3"/>
            <p:cNvSpPr/>
            <p:nvPr/>
          </p:nvSpPr>
          <p:spPr>
            <a:xfrm>
              <a:off x="3193100" y="2037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1"/>
                  </a:moveTo>
                  <a:lnTo>
                    <a:pt x="1" y="9326"/>
                  </a:lnTo>
                  <a:lnTo>
                    <a:pt x="482" y="27151"/>
                  </a:lnTo>
                  <a:lnTo>
                    <a:pt x="16153" y="35651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4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3"/>
            <p:cNvSpPr/>
            <p:nvPr/>
          </p:nvSpPr>
          <p:spPr>
            <a:xfrm>
              <a:off x="3609525" y="1307550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50"/>
                  </a:lnTo>
                  <a:lnTo>
                    <a:pt x="16153" y="35673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3"/>
            <p:cNvSpPr/>
            <p:nvPr/>
          </p:nvSpPr>
          <p:spPr>
            <a:xfrm>
              <a:off x="4035675" y="2035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3"/>
            <p:cNvSpPr/>
            <p:nvPr/>
          </p:nvSpPr>
          <p:spPr>
            <a:xfrm>
              <a:off x="4452075" y="1305825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3"/>
            <p:cNvSpPr/>
            <p:nvPr/>
          </p:nvSpPr>
          <p:spPr>
            <a:xfrm>
              <a:off x="4878800" y="2033825"/>
              <a:ext cx="784175" cy="891850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3"/>
            <p:cNvSpPr/>
            <p:nvPr/>
          </p:nvSpPr>
          <p:spPr>
            <a:xfrm>
              <a:off x="5294650" y="1303525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3"/>
            <p:cNvSpPr/>
            <p:nvPr/>
          </p:nvSpPr>
          <p:spPr>
            <a:xfrm>
              <a:off x="683750" y="3503025"/>
              <a:ext cx="784150" cy="891825"/>
            </a:xfrm>
            <a:custGeom>
              <a:avLst/>
              <a:gdLst/>
              <a:ahLst/>
              <a:cxnLst/>
              <a:rect l="l" t="t" r="r" b="b"/>
              <a:pathLst>
                <a:path w="31366" h="35673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75" y="35673"/>
                  </a:lnTo>
                  <a:lnTo>
                    <a:pt x="31366" y="26325"/>
                  </a:lnTo>
                  <a:lnTo>
                    <a:pt x="30907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3"/>
            <p:cNvSpPr/>
            <p:nvPr/>
          </p:nvSpPr>
          <p:spPr>
            <a:xfrm>
              <a:off x="1526875" y="3501300"/>
              <a:ext cx="784175" cy="891275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191" y="0"/>
                  </a:moveTo>
                  <a:lnTo>
                    <a:pt x="0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191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1943300" y="2771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190" y="0"/>
                  </a:moveTo>
                  <a:lnTo>
                    <a:pt x="0" y="9325"/>
                  </a:lnTo>
                  <a:lnTo>
                    <a:pt x="458" y="27173"/>
                  </a:lnTo>
                  <a:lnTo>
                    <a:pt x="16152" y="35673"/>
                  </a:lnTo>
                  <a:lnTo>
                    <a:pt x="31366" y="26325"/>
                  </a:lnTo>
                  <a:lnTo>
                    <a:pt x="30884" y="8500"/>
                  </a:lnTo>
                  <a:lnTo>
                    <a:pt x="15190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2369450" y="349900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8"/>
                  </a:lnTo>
                  <a:lnTo>
                    <a:pt x="481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4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3212575" y="3497275"/>
              <a:ext cx="783600" cy="891850"/>
            </a:xfrm>
            <a:custGeom>
              <a:avLst/>
              <a:gdLst/>
              <a:ahLst/>
              <a:cxnLst/>
              <a:rect l="l" t="t" r="r" b="b"/>
              <a:pathLst>
                <a:path w="31344" h="35674" extrusionOk="0">
                  <a:moveTo>
                    <a:pt x="15191" y="1"/>
                  </a:moveTo>
                  <a:lnTo>
                    <a:pt x="0" y="9326"/>
                  </a:lnTo>
                  <a:lnTo>
                    <a:pt x="459" y="27174"/>
                  </a:lnTo>
                  <a:lnTo>
                    <a:pt x="16153" y="35674"/>
                  </a:lnTo>
                  <a:lnTo>
                    <a:pt x="31343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5314125" y="2763550"/>
              <a:ext cx="784150" cy="891850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25"/>
                  </a:lnTo>
                  <a:lnTo>
                    <a:pt x="481" y="27150"/>
                  </a:lnTo>
                  <a:lnTo>
                    <a:pt x="16153" y="35673"/>
                  </a:lnTo>
                  <a:lnTo>
                    <a:pt x="31366" y="26326"/>
                  </a:lnTo>
                  <a:lnTo>
                    <a:pt x="30885" y="8501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ali SemiBold"/>
              <a:buNone/>
              <a:defRPr sz="2400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"/>
              <a:buChar char="■"/>
              <a:defRPr sz="12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60" r:id="rId3"/>
    <p:sldLayoutId id="2147483661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00FF"/>
          </p15:clr>
        </p15:guide>
        <p15:guide id="2">
          <p15:clr>
            <a:srgbClr val="0000FF"/>
          </p15:clr>
        </p15:guide>
        <p15:guide id="3" pos="5760">
          <p15:clr>
            <a:srgbClr val="0000FF"/>
          </p15:clr>
        </p15:guide>
        <p15:guide id="4" pos="449">
          <p15:clr>
            <a:srgbClr val="0000FF"/>
          </p15:clr>
        </p15:guide>
        <p15:guide id="5" pos="5311">
          <p15:clr>
            <a:srgbClr val="0000FF"/>
          </p15:clr>
        </p15:guide>
        <p15:guide id="6" orient="horz" pos="1620">
          <p15:clr>
            <a:srgbClr val="0000FF"/>
          </p15:clr>
        </p15:guide>
        <p15:guide id="7" orient="horz" pos="340">
          <p15:clr>
            <a:srgbClr val="0000FF"/>
          </p15:clr>
        </p15:guide>
        <p15:guide id="8" orient="horz">
          <p15:clr>
            <a:srgbClr val="0000FF"/>
          </p15:clr>
        </p15:guide>
        <p15:guide id="9" orient="horz" pos="2903">
          <p15:clr>
            <a:srgbClr val="0000FF"/>
          </p15:clr>
        </p15:guide>
        <p15:guide id="10" orient="horz" pos="3237">
          <p15:clr>
            <a:srgbClr val="0000F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37"/>
          <p:cNvSpPr txBox="1">
            <a:spLocks noGrp="1"/>
          </p:cNvSpPr>
          <p:nvPr>
            <p:ph type="ctrTitle"/>
          </p:nvPr>
        </p:nvSpPr>
        <p:spPr>
          <a:xfrm rot="780">
            <a:off x="149671" y="1383459"/>
            <a:ext cx="6610200" cy="165777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¿Cómo </a:t>
            </a:r>
            <a:r>
              <a:rPr lang="en" sz="2800" dirty="0" smtClean="0">
                <a:solidFill>
                  <a:schemeClr val="accent3">
                    <a:lumMod val="75000"/>
                  </a:schemeClr>
                </a:solidFill>
              </a:rPr>
              <a:t>puedo</a:t>
            </a:r>
            <a:r>
              <a:rPr lang="en" sz="2800" dirty="0" smtClean="0"/>
              <a:t> ayudar </a:t>
            </a:r>
            <a:r>
              <a:rPr lang="en" sz="2800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" sz="2800" dirty="0" smtClean="0"/>
              <a:t> mis </a:t>
            </a:r>
            <a:r>
              <a:rPr lang="en" sz="2800" dirty="0" smtClean="0">
                <a:solidFill>
                  <a:schemeClr val="accent3">
                    <a:lumMod val="75000"/>
                  </a:schemeClr>
                </a:solidFill>
              </a:rPr>
              <a:t>estudiantes</a:t>
            </a:r>
            <a:r>
              <a:rPr lang="en" sz="2800" dirty="0" smtClean="0"/>
              <a:t> en </a:t>
            </a:r>
            <a:r>
              <a:rPr lang="en" sz="2800" dirty="0" smtClean="0">
                <a:solidFill>
                  <a:schemeClr val="accent3">
                    <a:lumMod val="75000"/>
                  </a:schemeClr>
                </a:solidFill>
              </a:rPr>
              <a:t>la</a:t>
            </a:r>
            <a:r>
              <a:rPr lang="en" sz="2800" dirty="0" smtClean="0"/>
              <a:t> adquisición</a:t>
            </a:r>
            <a:r>
              <a:rPr lang="en" sz="2800" dirty="0" smtClean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" sz="2800" dirty="0" smtClean="0"/>
              <a:t>la </a:t>
            </a:r>
            <a:r>
              <a:rPr lang="en" sz="2800" dirty="0" smtClean="0">
                <a:solidFill>
                  <a:schemeClr val="accent3">
                    <a:lumMod val="75000"/>
                  </a:schemeClr>
                </a:solidFill>
              </a:rPr>
              <a:t>Lecto-Escritura</a:t>
            </a:r>
            <a:r>
              <a:rPr lang="en" sz="2800" dirty="0" smtClean="0"/>
              <a:t>? </a:t>
            </a:r>
            <a:endParaRPr sz="2800" dirty="0">
              <a:solidFill>
                <a:schemeClr val="accent2"/>
              </a:solidFill>
            </a:endParaRPr>
          </a:p>
        </p:txBody>
      </p:sp>
      <p:sp>
        <p:nvSpPr>
          <p:cNvPr id="1011" name="Google Shape;1011;p37"/>
          <p:cNvSpPr txBox="1">
            <a:spLocks noGrp="1"/>
          </p:cNvSpPr>
          <p:nvPr>
            <p:ph type="subTitle" idx="1"/>
          </p:nvPr>
        </p:nvSpPr>
        <p:spPr>
          <a:xfrm rot="1327">
            <a:off x="1504034" y="2993788"/>
            <a:ext cx="3972847" cy="10736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Apoyo a estudiantes que presentan  Necesidades Educativas Especiales </a:t>
            </a:r>
            <a:endParaRPr dirty="0"/>
          </a:p>
        </p:txBody>
      </p:sp>
      <p:grpSp>
        <p:nvGrpSpPr>
          <p:cNvPr id="1012" name="Google Shape;1012;p37"/>
          <p:cNvGrpSpPr/>
          <p:nvPr/>
        </p:nvGrpSpPr>
        <p:grpSpPr>
          <a:xfrm>
            <a:off x="6935172" y="618555"/>
            <a:ext cx="1220634" cy="1334533"/>
            <a:chOff x="5949775" y="2481625"/>
            <a:chExt cx="407775" cy="445825"/>
          </a:xfrm>
        </p:grpSpPr>
        <p:sp>
          <p:nvSpPr>
            <p:cNvPr id="1013" name="Google Shape;1013;p37"/>
            <p:cNvSpPr/>
            <p:nvPr/>
          </p:nvSpPr>
          <p:spPr>
            <a:xfrm>
              <a:off x="5949775" y="2746875"/>
              <a:ext cx="72925" cy="42200"/>
            </a:xfrm>
            <a:custGeom>
              <a:avLst/>
              <a:gdLst/>
              <a:ahLst/>
              <a:cxnLst/>
              <a:rect l="l" t="t" r="r" b="b"/>
              <a:pathLst>
                <a:path w="2917" h="1688" extrusionOk="0">
                  <a:moveTo>
                    <a:pt x="2916" y="0"/>
                  </a:moveTo>
                  <a:lnTo>
                    <a:pt x="1" y="849"/>
                  </a:lnTo>
                  <a:lnTo>
                    <a:pt x="2916" y="1687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6061400" y="2481625"/>
              <a:ext cx="176625" cy="179175"/>
            </a:xfrm>
            <a:custGeom>
              <a:avLst/>
              <a:gdLst/>
              <a:ahLst/>
              <a:cxnLst/>
              <a:rect l="l" t="t" r="r" b="b"/>
              <a:pathLst>
                <a:path w="7065" h="7167" extrusionOk="0">
                  <a:moveTo>
                    <a:pt x="3451" y="1"/>
                  </a:moveTo>
                  <a:cubicBezTo>
                    <a:pt x="3204" y="1"/>
                    <a:pt x="2945" y="49"/>
                    <a:pt x="2675" y="154"/>
                  </a:cubicBezTo>
                  <a:cubicBezTo>
                    <a:pt x="1" y="1187"/>
                    <a:pt x="1206" y="3781"/>
                    <a:pt x="2158" y="5112"/>
                  </a:cubicBezTo>
                  <a:cubicBezTo>
                    <a:pt x="2858" y="6065"/>
                    <a:pt x="5085" y="7167"/>
                    <a:pt x="5085" y="7167"/>
                  </a:cubicBezTo>
                  <a:cubicBezTo>
                    <a:pt x="7064" y="4719"/>
                    <a:pt x="5876" y="1"/>
                    <a:pt x="34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6060875" y="2857825"/>
              <a:ext cx="34425" cy="62000"/>
            </a:xfrm>
            <a:custGeom>
              <a:avLst/>
              <a:gdLst/>
              <a:ahLst/>
              <a:cxnLst/>
              <a:rect l="l" t="t" r="r" b="b"/>
              <a:pathLst>
                <a:path w="1377" h="2480" extrusionOk="0">
                  <a:moveTo>
                    <a:pt x="954" y="0"/>
                  </a:moveTo>
                  <a:cubicBezTo>
                    <a:pt x="814" y="0"/>
                    <a:pt x="670" y="71"/>
                    <a:pt x="607" y="233"/>
                  </a:cubicBezTo>
                  <a:cubicBezTo>
                    <a:pt x="377" y="819"/>
                    <a:pt x="182" y="1427"/>
                    <a:pt x="56" y="2047"/>
                  </a:cubicBezTo>
                  <a:cubicBezTo>
                    <a:pt x="1" y="2309"/>
                    <a:pt x="219" y="2480"/>
                    <a:pt x="422" y="2480"/>
                  </a:cubicBezTo>
                  <a:cubicBezTo>
                    <a:pt x="557" y="2480"/>
                    <a:pt x="685" y="2404"/>
                    <a:pt x="722" y="2230"/>
                  </a:cubicBezTo>
                  <a:cubicBezTo>
                    <a:pt x="859" y="1611"/>
                    <a:pt x="1043" y="1002"/>
                    <a:pt x="1273" y="417"/>
                  </a:cubicBezTo>
                  <a:cubicBezTo>
                    <a:pt x="1377" y="166"/>
                    <a:pt x="1169" y="0"/>
                    <a:pt x="9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6123225" y="2865225"/>
              <a:ext cx="20400" cy="62225"/>
            </a:xfrm>
            <a:custGeom>
              <a:avLst/>
              <a:gdLst/>
              <a:ahLst/>
              <a:cxnLst/>
              <a:rect l="l" t="t" r="r" b="b"/>
              <a:pathLst>
                <a:path w="816" h="2489" extrusionOk="0">
                  <a:moveTo>
                    <a:pt x="473" y="0"/>
                  </a:moveTo>
                  <a:cubicBezTo>
                    <a:pt x="299" y="0"/>
                    <a:pt x="121" y="109"/>
                    <a:pt x="110" y="327"/>
                  </a:cubicBezTo>
                  <a:cubicBezTo>
                    <a:pt x="87" y="936"/>
                    <a:pt x="53" y="1544"/>
                    <a:pt x="18" y="2152"/>
                  </a:cubicBezTo>
                  <a:cubicBezTo>
                    <a:pt x="1" y="2376"/>
                    <a:pt x="164" y="2488"/>
                    <a:pt x="337" y="2488"/>
                  </a:cubicBezTo>
                  <a:cubicBezTo>
                    <a:pt x="509" y="2488"/>
                    <a:pt x="690" y="2376"/>
                    <a:pt x="707" y="2152"/>
                  </a:cubicBezTo>
                  <a:cubicBezTo>
                    <a:pt x="741" y="1544"/>
                    <a:pt x="776" y="936"/>
                    <a:pt x="810" y="327"/>
                  </a:cubicBezTo>
                  <a:cubicBezTo>
                    <a:pt x="816" y="109"/>
                    <a:pt x="646" y="0"/>
                    <a:pt x="4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6197975" y="2865225"/>
              <a:ext cx="24825" cy="62125"/>
            </a:xfrm>
            <a:custGeom>
              <a:avLst/>
              <a:gdLst/>
              <a:ahLst/>
              <a:cxnLst/>
              <a:rect l="l" t="t" r="r" b="b"/>
              <a:pathLst>
                <a:path w="993" h="2485" extrusionOk="0">
                  <a:moveTo>
                    <a:pt x="344" y="0"/>
                  </a:moveTo>
                  <a:cubicBezTo>
                    <a:pt x="170" y="0"/>
                    <a:pt x="1" y="109"/>
                    <a:pt x="12" y="327"/>
                  </a:cubicBezTo>
                  <a:cubicBezTo>
                    <a:pt x="35" y="970"/>
                    <a:pt x="127" y="1613"/>
                    <a:pt x="265" y="2244"/>
                  </a:cubicBezTo>
                  <a:cubicBezTo>
                    <a:pt x="305" y="2412"/>
                    <a:pt x="434" y="2485"/>
                    <a:pt x="568" y="2485"/>
                  </a:cubicBezTo>
                  <a:cubicBezTo>
                    <a:pt x="774" y="2485"/>
                    <a:pt x="993" y="2313"/>
                    <a:pt x="930" y="2049"/>
                  </a:cubicBezTo>
                  <a:cubicBezTo>
                    <a:pt x="804" y="1487"/>
                    <a:pt x="724" y="913"/>
                    <a:pt x="701" y="327"/>
                  </a:cubicBezTo>
                  <a:cubicBezTo>
                    <a:pt x="695" y="109"/>
                    <a:pt x="517" y="0"/>
                    <a:pt x="3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7"/>
            <p:cNvSpPr/>
            <p:nvPr/>
          </p:nvSpPr>
          <p:spPr>
            <a:xfrm>
              <a:off x="6246675" y="2860325"/>
              <a:ext cx="35175" cy="56050"/>
            </a:xfrm>
            <a:custGeom>
              <a:avLst/>
              <a:gdLst/>
              <a:ahLst/>
              <a:cxnLst/>
              <a:rect l="l" t="t" r="r" b="b"/>
              <a:pathLst>
                <a:path w="1407" h="2242" extrusionOk="0">
                  <a:moveTo>
                    <a:pt x="465" y="0"/>
                  </a:moveTo>
                  <a:cubicBezTo>
                    <a:pt x="244" y="0"/>
                    <a:pt x="1" y="252"/>
                    <a:pt x="119" y="535"/>
                  </a:cubicBezTo>
                  <a:cubicBezTo>
                    <a:pt x="325" y="1006"/>
                    <a:pt x="509" y="1499"/>
                    <a:pt x="658" y="1993"/>
                  </a:cubicBezTo>
                  <a:cubicBezTo>
                    <a:pt x="708" y="2167"/>
                    <a:pt x="847" y="2242"/>
                    <a:pt x="986" y="2242"/>
                  </a:cubicBezTo>
                  <a:cubicBezTo>
                    <a:pt x="1195" y="2242"/>
                    <a:pt x="1407" y="2071"/>
                    <a:pt x="1324" y="1809"/>
                  </a:cubicBezTo>
                  <a:cubicBezTo>
                    <a:pt x="1152" y="1258"/>
                    <a:pt x="956" y="707"/>
                    <a:pt x="715" y="179"/>
                  </a:cubicBezTo>
                  <a:cubicBezTo>
                    <a:pt x="661" y="53"/>
                    <a:pt x="565" y="0"/>
                    <a:pt x="4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6096700" y="2834375"/>
              <a:ext cx="76625" cy="48225"/>
            </a:xfrm>
            <a:custGeom>
              <a:avLst/>
              <a:gdLst/>
              <a:ahLst/>
              <a:cxnLst/>
              <a:rect l="l" t="t" r="r" b="b"/>
              <a:pathLst>
                <a:path w="3065" h="1929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586"/>
                    <a:pt x="299" y="1171"/>
                    <a:pt x="494" y="1734"/>
                  </a:cubicBezTo>
                  <a:cubicBezTo>
                    <a:pt x="953" y="1871"/>
                    <a:pt x="1423" y="1929"/>
                    <a:pt x="1894" y="1929"/>
                  </a:cubicBezTo>
                  <a:lnTo>
                    <a:pt x="3065" y="1929"/>
                  </a:lnTo>
                  <a:cubicBezTo>
                    <a:pt x="2881" y="1401"/>
                    <a:pt x="2743" y="873"/>
                    <a:pt x="2629" y="322"/>
                  </a:cubicBezTo>
                  <a:cubicBezTo>
                    <a:pt x="1745" y="288"/>
                    <a:pt x="873" y="173"/>
                    <a:pt x="0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6081200" y="2625200"/>
              <a:ext cx="88975" cy="217225"/>
            </a:xfrm>
            <a:custGeom>
              <a:avLst/>
              <a:gdLst/>
              <a:ahLst/>
              <a:cxnLst/>
              <a:rect l="l" t="t" r="r" b="b"/>
              <a:pathLst>
                <a:path w="3559" h="8689" extrusionOk="0">
                  <a:moveTo>
                    <a:pt x="2514" y="1"/>
                  </a:moveTo>
                  <a:cubicBezTo>
                    <a:pt x="2009" y="1"/>
                    <a:pt x="1493" y="81"/>
                    <a:pt x="1010" y="230"/>
                  </a:cubicBezTo>
                  <a:cubicBezTo>
                    <a:pt x="138" y="2859"/>
                    <a:pt x="0" y="5670"/>
                    <a:pt x="609" y="8368"/>
                  </a:cubicBezTo>
                  <a:cubicBezTo>
                    <a:pt x="1481" y="8540"/>
                    <a:pt x="2365" y="8655"/>
                    <a:pt x="3249" y="8689"/>
                  </a:cubicBezTo>
                  <a:cubicBezTo>
                    <a:pt x="2663" y="5889"/>
                    <a:pt x="2916" y="2847"/>
                    <a:pt x="3558" y="1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6031550" y="2816025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1" y="0"/>
                  </a:moveTo>
                  <a:cubicBezTo>
                    <a:pt x="667" y="1205"/>
                    <a:pt x="1780" y="2089"/>
                    <a:pt x="3100" y="2468"/>
                  </a:cubicBezTo>
                  <a:cubicBezTo>
                    <a:pt x="2893" y="1905"/>
                    <a:pt x="2732" y="1320"/>
                    <a:pt x="2595" y="735"/>
                  </a:cubicBezTo>
                  <a:cubicBezTo>
                    <a:pt x="1711" y="562"/>
                    <a:pt x="850" y="31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6015500" y="2630950"/>
              <a:ext cx="90975" cy="203450"/>
            </a:xfrm>
            <a:custGeom>
              <a:avLst/>
              <a:gdLst/>
              <a:ahLst/>
              <a:cxnLst/>
              <a:rect l="l" t="t" r="r" b="b"/>
              <a:pathLst>
                <a:path w="3639" h="8138" extrusionOk="0">
                  <a:moveTo>
                    <a:pt x="3638" y="0"/>
                  </a:moveTo>
                  <a:lnTo>
                    <a:pt x="3638" y="0"/>
                  </a:lnTo>
                  <a:cubicBezTo>
                    <a:pt x="1481" y="677"/>
                    <a:pt x="0" y="2663"/>
                    <a:pt x="0" y="4924"/>
                  </a:cubicBezTo>
                  <a:cubicBezTo>
                    <a:pt x="0" y="5796"/>
                    <a:pt x="218" y="6646"/>
                    <a:pt x="643" y="7403"/>
                  </a:cubicBezTo>
                  <a:cubicBezTo>
                    <a:pt x="1492" y="7713"/>
                    <a:pt x="2353" y="7965"/>
                    <a:pt x="3237" y="8138"/>
                  </a:cubicBezTo>
                  <a:cubicBezTo>
                    <a:pt x="2628" y="5440"/>
                    <a:pt x="2766" y="2629"/>
                    <a:pt x="36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6162400" y="2838400"/>
              <a:ext cx="86400" cy="44200"/>
            </a:xfrm>
            <a:custGeom>
              <a:avLst/>
              <a:gdLst/>
              <a:ahLst/>
              <a:cxnLst/>
              <a:rect l="l" t="t" r="r" b="b"/>
              <a:pathLst>
                <a:path w="3456" h="1768" extrusionOk="0">
                  <a:moveTo>
                    <a:pt x="3019" y="0"/>
                  </a:moveTo>
                  <a:cubicBezTo>
                    <a:pt x="2263" y="122"/>
                    <a:pt x="1500" y="178"/>
                    <a:pt x="736" y="178"/>
                  </a:cubicBezTo>
                  <a:cubicBezTo>
                    <a:pt x="491" y="178"/>
                    <a:pt x="246" y="172"/>
                    <a:pt x="1" y="161"/>
                  </a:cubicBezTo>
                  <a:lnTo>
                    <a:pt x="1" y="161"/>
                  </a:lnTo>
                  <a:cubicBezTo>
                    <a:pt x="104" y="712"/>
                    <a:pt x="253" y="1240"/>
                    <a:pt x="425" y="1768"/>
                  </a:cubicBezTo>
                  <a:lnTo>
                    <a:pt x="2652" y="1768"/>
                  </a:lnTo>
                  <a:cubicBezTo>
                    <a:pt x="2916" y="1768"/>
                    <a:pt x="3191" y="1756"/>
                    <a:pt x="3455" y="1710"/>
                  </a:cubicBezTo>
                  <a:cubicBezTo>
                    <a:pt x="3283" y="1148"/>
                    <a:pt x="3145" y="574"/>
                    <a:pt x="30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6147775" y="26252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4" y="1"/>
                  </a:moveTo>
                  <a:cubicBezTo>
                    <a:pt x="253" y="2836"/>
                    <a:pt x="0" y="5889"/>
                    <a:pt x="574" y="8689"/>
                  </a:cubicBezTo>
                  <a:cubicBezTo>
                    <a:pt x="822" y="8700"/>
                    <a:pt x="1069" y="8706"/>
                    <a:pt x="1316" y="8706"/>
                  </a:cubicBezTo>
                  <a:cubicBezTo>
                    <a:pt x="2086" y="8706"/>
                    <a:pt x="2851" y="8650"/>
                    <a:pt x="3616" y="8528"/>
                  </a:cubicBezTo>
                  <a:cubicBezTo>
                    <a:pt x="3019" y="5739"/>
                    <a:pt x="2973" y="2847"/>
                    <a:pt x="3753" y="35"/>
                  </a:cubicBezTo>
                  <a:cubicBezTo>
                    <a:pt x="3581" y="12"/>
                    <a:pt x="3409" y="1"/>
                    <a:pt x="32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6222075" y="2626075"/>
              <a:ext cx="135475" cy="212350"/>
            </a:xfrm>
            <a:custGeom>
              <a:avLst/>
              <a:gdLst/>
              <a:ahLst/>
              <a:cxnLst/>
              <a:rect l="l" t="t" r="r" b="b"/>
              <a:pathLst>
                <a:path w="5419" h="8494" extrusionOk="0">
                  <a:moveTo>
                    <a:pt x="793" y="0"/>
                  </a:moveTo>
                  <a:cubicBezTo>
                    <a:pt x="1" y="2812"/>
                    <a:pt x="47" y="5704"/>
                    <a:pt x="644" y="8493"/>
                  </a:cubicBezTo>
                  <a:cubicBezTo>
                    <a:pt x="2285" y="8241"/>
                    <a:pt x="3834" y="7690"/>
                    <a:pt x="5131" y="6795"/>
                  </a:cubicBezTo>
                  <a:cubicBezTo>
                    <a:pt x="5326" y="6255"/>
                    <a:pt x="5418" y="5693"/>
                    <a:pt x="5418" y="5119"/>
                  </a:cubicBezTo>
                  <a:cubicBezTo>
                    <a:pt x="5407" y="2479"/>
                    <a:pt x="3410" y="264"/>
                    <a:pt x="793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6238150" y="2795925"/>
              <a:ext cx="112225" cy="85250"/>
            </a:xfrm>
            <a:custGeom>
              <a:avLst/>
              <a:gdLst/>
              <a:ahLst/>
              <a:cxnLst/>
              <a:rect l="l" t="t" r="r" b="b"/>
              <a:pathLst>
                <a:path w="4489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80" y="896"/>
                    <a:pt x="1630" y="1447"/>
                    <a:pt x="1" y="1699"/>
                  </a:cubicBezTo>
                  <a:cubicBezTo>
                    <a:pt x="115" y="2273"/>
                    <a:pt x="265" y="2847"/>
                    <a:pt x="425" y="3409"/>
                  </a:cubicBezTo>
                  <a:cubicBezTo>
                    <a:pt x="2307" y="3099"/>
                    <a:pt x="3857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6284050" y="2722175"/>
              <a:ext cx="29300" cy="24900"/>
            </a:xfrm>
            <a:custGeom>
              <a:avLst/>
              <a:gdLst/>
              <a:ahLst/>
              <a:cxnLst/>
              <a:rect l="l" t="t" r="r" b="b"/>
              <a:pathLst>
                <a:path w="1172" h="996" extrusionOk="0">
                  <a:moveTo>
                    <a:pt x="667" y="1"/>
                  </a:moveTo>
                  <a:cubicBezTo>
                    <a:pt x="230" y="1"/>
                    <a:pt x="1" y="529"/>
                    <a:pt x="322" y="850"/>
                  </a:cubicBezTo>
                  <a:cubicBezTo>
                    <a:pt x="422" y="950"/>
                    <a:pt x="546" y="995"/>
                    <a:pt x="668" y="995"/>
                  </a:cubicBezTo>
                  <a:cubicBezTo>
                    <a:pt x="924" y="995"/>
                    <a:pt x="1172" y="798"/>
                    <a:pt x="1172" y="495"/>
                  </a:cubicBezTo>
                  <a:cubicBezTo>
                    <a:pt x="1172" y="219"/>
                    <a:pt x="942" y="1"/>
                    <a:pt x="6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6256525" y="2757775"/>
              <a:ext cx="68300" cy="58400"/>
            </a:xfrm>
            <a:custGeom>
              <a:avLst/>
              <a:gdLst/>
              <a:ahLst/>
              <a:cxnLst/>
              <a:rect l="l" t="t" r="r" b="b"/>
              <a:pathLst>
                <a:path w="2732" h="2336" extrusionOk="0">
                  <a:moveTo>
                    <a:pt x="1561" y="0"/>
                  </a:moveTo>
                  <a:cubicBezTo>
                    <a:pt x="528" y="0"/>
                    <a:pt x="0" y="1251"/>
                    <a:pt x="735" y="1986"/>
                  </a:cubicBezTo>
                  <a:cubicBezTo>
                    <a:pt x="976" y="2227"/>
                    <a:pt x="1271" y="2335"/>
                    <a:pt x="1559" y="2335"/>
                  </a:cubicBezTo>
                  <a:cubicBezTo>
                    <a:pt x="2160" y="2335"/>
                    <a:pt x="2732" y="1865"/>
                    <a:pt x="2732" y="1159"/>
                  </a:cubicBezTo>
                  <a:cubicBezTo>
                    <a:pt x="2732" y="517"/>
                    <a:pt x="2215" y="0"/>
                    <a:pt x="1561" y="0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6005725" y="2504325"/>
              <a:ext cx="194025" cy="156475"/>
            </a:xfrm>
            <a:custGeom>
              <a:avLst/>
              <a:gdLst/>
              <a:ahLst/>
              <a:cxnLst/>
              <a:rect l="l" t="t" r="r" b="b"/>
              <a:pathLst>
                <a:path w="7761" h="6259" extrusionOk="0">
                  <a:moveTo>
                    <a:pt x="3454" y="0"/>
                  </a:moveTo>
                  <a:cubicBezTo>
                    <a:pt x="3001" y="0"/>
                    <a:pt x="2551" y="163"/>
                    <a:pt x="2136" y="532"/>
                  </a:cubicBezTo>
                  <a:cubicBezTo>
                    <a:pt x="1" y="2437"/>
                    <a:pt x="2032" y="4445"/>
                    <a:pt x="3398" y="5352"/>
                  </a:cubicBezTo>
                  <a:cubicBezTo>
                    <a:pt x="4374" y="6006"/>
                    <a:pt x="6853" y="6259"/>
                    <a:pt x="6853" y="6259"/>
                  </a:cubicBezTo>
                  <a:cubicBezTo>
                    <a:pt x="7760" y="3546"/>
                    <a:pt x="5570" y="0"/>
                    <a:pt x="34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7"/>
            <p:cNvSpPr/>
            <p:nvPr/>
          </p:nvSpPr>
          <p:spPr>
            <a:xfrm>
              <a:off x="6197975" y="2535675"/>
              <a:ext cx="132875" cy="111925"/>
            </a:xfrm>
            <a:custGeom>
              <a:avLst/>
              <a:gdLst/>
              <a:ahLst/>
              <a:cxnLst/>
              <a:rect l="l" t="t" r="r" b="b"/>
              <a:pathLst>
                <a:path w="5315" h="4477" extrusionOk="0">
                  <a:moveTo>
                    <a:pt x="2847" y="1"/>
                  </a:moveTo>
                  <a:cubicBezTo>
                    <a:pt x="2847" y="1"/>
                    <a:pt x="1573" y="1619"/>
                    <a:pt x="1573" y="1619"/>
                  </a:cubicBezTo>
                  <a:cubicBezTo>
                    <a:pt x="1562" y="1619"/>
                    <a:pt x="1" y="253"/>
                    <a:pt x="1" y="253"/>
                  </a:cubicBezTo>
                  <a:lnTo>
                    <a:pt x="1" y="253"/>
                  </a:lnTo>
                  <a:lnTo>
                    <a:pt x="620" y="4006"/>
                  </a:lnTo>
                  <a:lnTo>
                    <a:pt x="4121" y="4477"/>
                  </a:lnTo>
                  <a:lnTo>
                    <a:pt x="5315" y="1424"/>
                  </a:lnTo>
                  <a:lnTo>
                    <a:pt x="3467" y="1917"/>
                  </a:lnTo>
                  <a:lnTo>
                    <a:pt x="28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1" name="Google Shape;1031;p37"/>
          <p:cNvGrpSpPr/>
          <p:nvPr/>
        </p:nvGrpSpPr>
        <p:grpSpPr>
          <a:xfrm>
            <a:off x="2218091" y="3803997"/>
            <a:ext cx="540962" cy="591542"/>
            <a:chOff x="2013650" y="1733325"/>
            <a:chExt cx="407750" cy="445875"/>
          </a:xfrm>
        </p:grpSpPr>
        <p:sp>
          <p:nvSpPr>
            <p:cNvPr id="1032" name="Google Shape;1032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37"/>
          <p:cNvGrpSpPr/>
          <p:nvPr/>
        </p:nvGrpSpPr>
        <p:grpSpPr>
          <a:xfrm>
            <a:off x="665850" y="4277627"/>
            <a:ext cx="540962" cy="591542"/>
            <a:chOff x="2013650" y="1733325"/>
            <a:chExt cx="407750" cy="445875"/>
          </a:xfrm>
        </p:grpSpPr>
        <p:sp>
          <p:nvSpPr>
            <p:cNvPr id="1050" name="Google Shape;1050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7" name="Google Shape;1067;p37"/>
          <p:cNvGrpSpPr/>
          <p:nvPr/>
        </p:nvGrpSpPr>
        <p:grpSpPr>
          <a:xfrm>
            <a:off x="506911" y="2830952"/>
            <a:ext cx="540962" cy="591542"/>
            <a:chOff x="2013650" y="1733325"/>
            <a:chExt cx="407750" cy="445875"/>
          </a:xfrm>
        </p:grpSpPr>
        <p:sp>
          <p:nvSpPr>
            <p:cNvPr id="1068" name="Google Shape;1068;p37"/>
            <p:cNvSpPr/>
            <p:nvPr/>
          </p:nvSpPr>
          <p:spPr>
            <a:xfrm>
              <a:off x="2013650" y="1998550"/>
              <a:ext cx="72900" cy="42200"/>
            </a:xfrm>
            <a:custGeom>
              <a:avLst/>
              <a:gdLst/>
              <a:ahLst/>
              <a:cxnLst/>
              <a:rect l="l" t="t" r="r" b="b"/>
              <a:pathLst>
                <a:path w="2916" h="1688" extrusionOk="0">
                  <a:moveTo>
                    <a:pt x="2916" y="0"/>
                  </a:moveTo>
                  <a:lnTo>
                    <a:pt x="0" y="838"/>
                  </a:lnTo>
                  <a:lnTo>
                    <a:pt x="2916" y="1688"/>
                  </a:lnTo>
                  <a:lnTo>
                    <a:pt x="291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2124975" y="1733325"/>
              <a:ext cx="176625" cy="179450"/>
            </a:xfrm>
            <a:custGeom>
              <a:avLst/>
              <a:gdLst/>
              <a:ahLst/>
              <a:cxnLst/>
              <a:rect l="l" t="t" r="r" b="b"/>
              <a:pathLst>
                <a:path w="7065" h="7178" extrusionOk="0">
                  <a:moveTo>
                    <a:pt x="3453" y="0"/>
                  </a:moveTo>
                  <a:cubicBezTo>
                    <a:pt x="3206" y="0"/>
                    <a:pt x="2946" y="49"/>
                    <a:pt x="2675" y="154"/>
                  </a:cubicBezTo>
                  <a:cubicBezTo>
                    <a:pt x="1" y="1198"/>
                    <a:pt x="1206" y="3792"/>
                    <a:pt x="2170" y="5112"/>
                  </a:cubicBezTo>
                  <a:cubicBezTo>
                    <a:pt x="2858" y="6064"/>
                    <a:pt x="5085" y="7178"/>
                    <a:pt x="5085" y="7178"/>
                  </a:cubicBezTo>
                  <a:cubicBezTo>
                    <a:pt x="7065" y="4719"/>
                    <a:pt x="5885" y="0"/>
                    <a:pt x="34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2124450" y="2109350"/>
              <a:ext cx="34550" cy="62175"/>
            </a:xfrm>
            <a:custGeom>
              <a:avLst/>
              <a:gdLst/>
              <a:ahLst/>
              <a:cxnLst/>
              <a:rect l="l" t="t" r="r" b="b"/>
              <a:pathLst>
                <a:path w="1382" h="2487" extrusionOk="0">
                  <a:moveTo>
                    <a:pt x="961" y="1"/>
                  </a:moveTo>
                  <a:cubicBezTo>
                    <a:pt x="823" y="1"/>
                    <a:pt x="682" y="70"/>
                    <a:pt x="618" y="228"/>
                  </a:cubicBezTo>
                  <a:cubicBezTo>
                    <a:pt x="377" y="825"/>
                    <a:pt x="194" y="1433"/>
                    <a:pt x="56" y="2053"/>
                  </a:cubicBezTo>
                  <a:cubicBezTo>
                    <a:pt x="1" y="2315"/>
                    <a:pt x="219" y="2486"/>
                    <a:pt x="425" y="2486"/>
                  </a:cubicBezTo>
                  <a:cubicBezTo>
                    <a:pt x="561" y="2486"/>
                    <a:pt x="692" y="2411"/>
                    <a:pt x="733" y="2237"/>
                  </a:cubicBezTo>
                  <a:cubicBezTo>
                    <a:pt x="859" y="1617"/>
                    <a:pt x="1043" y="1009"/>
                    <a:pt x="1284" y="423"/>
                  </a:cubicBezTo>
                  <a:cubicBezTo>
                    <a:pt x="1382" y="166"/>
                    <a:pt x="1175" y="1"/>
                    <a:pt x="96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2186950" y="2116975"/>
              <a:ext cx="20550" cy="62225"/>
            </a:xfrm>
            <a:custGeom>
              <a:avLst/>
              <a:gdLst/>
              <a:ahLst/>
              <a:cxnLst/>
              <a:rect l="l" t="t" r="r" b="b"/>
              <a:pathLst>
                <a:path w="822" h="2489" extrusionOk="0">
                  <a:moveTo>
                    <a:pt x="478" y="1"/>
                  </a:moveTo>
                  <a:cubicBezTo>
                    <a:pt x="305" y="1"/>
                    <a:pt x="127" y="113"/>
                    <a:pt x="116" y="336"/>
                  </a:cubicBezTo>
                  <a:cubicBezTo>
                    <a:pt x="93" y="945"/>
                    <a:pt x="58" y="1553"/>
                    <a:pt x="12" y="2161"/>
                  </a:cubicBezTo>
                  <a:cubicBezTo>
                    <a:pt x="1" y="2379"/>
                    <a:pt x="167" y="2488"/>
                    <a:pt x="341" y="2488"/>
                  </a:cubicBezTo>
                  <a:cubicBezTo>
                    <a:pt x="514" y="2488"/>
                    <a:pt x="695" y="2379"/>
                    <a:pt x="712" y="2161"/>
                  </a:cubicBezTo>
                  <a:cubicBezTo>
                    <a:pt x="747" y="1553"/>
                    <a:pt x="781" y="945"/>
                    <a:pt x="816" y="336"/>
                  </a:cubicBezTo>
                  <a:cubicBezTo>
                    <a:pt x="821" y="113"/>
                    <a:pt x="652" y="1"/>
                    <a:pt x="4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2261850" y="2116975"/>
              <a:ext cx="24800" cy="62025"/>
            </a:xfrm>
            <a:custGeom>
              <a:avLst/>
              <a:gdLst/>
              <a:ahLst/>
              <a:cxnLst/>
              <a:rect l="l" t="t" r="r" b="b"/>
              <a:pathLst>
                <a:path w="992" h="2481" extrusionOk="0">
                  <a:moveTo>
                    <a:pt x="343" y="1"/>
                  </a:moveTo>
                  <a:cubicBezTo>
                    <a:pt x="170" y="1"/>
                    <a:pt x="0" y="113"/>
                    <a:pt x="12" y="336"/>
                  </a:cubicBezTo>
                  <a:cubicBezTo>
                    <a:pt x="35" y="968"/>
                    <a:pt x="115" y="1610"/>
                    <a:pt x="264" y="2230"/>
                  </a:cubicBezTo>
                  <a:cubicBezTo>
                    <a:pt x="306" y="2405"/>
                    <a:pt x="438" y="2480"/>
                    <a:pt x="574" y="2480"/>
                  </a:cubicBezTo>
                  <a:cubicBezTo>
                    <a:pt x="778" y="2480"/>
                    <a:pt x="992" y="2312"/>
                    <a:pt x="930" y="2058"/>
                  </a:cubicBezTo>
                  <a:cubicBezTo>
                    <a:pt x="804" y="1484"/>
                    <a:pt x="723" y="910"/>
                    <a:pt x="700" y="336"/>
                  </a:cubicBezTo>
                  <a:cubicBezTo>
                    <a:pt x="695" y="113"/>
                    <a:pt x="517" y="1"/>
                    <a:pt x="34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2310350" y="2112000"/>
              <a:ext cx="35200" cy="56075"/>
            </a:xfrm>
            <a:custGeom>
              <a:avLst/>
              <a:gdLst/>
              <a:ahLst/>
              <a:cxnLst/>
              <a:rect l="l" t="t" r="r" b="b"/>
              <a:pathLst>
                <a:path w="1408" h="2243" extrusionOk="0">
                  <a:moveTo>
                    <a:pt x="465" y="1"/>
                  </a:moveTo>
                  <a:cubicBezTo>
                    <a:pt x="242" y="1"/>
                    <a:pt x="0" y="252"/>
                    <a:pt x="126" y="535"/>
                  </a:cubicBezTo>
                  <a:cubicBezTo>
                    <a:pt x="333" y="1006"/>
                    <a:pt x="505" y="1499"/>
                    <a:pt x="654" y="1993"/>
                  </a:cubicBezTo>
                  <a:cubicBezTo>
                    <a:pt x="709" y="2167"/>
                    <a:pt x="848" y="2242"/>
                    <a:pt x="987" y="2242"/>
                  </a:cubicBezTo>
                  <a:cubicBezTo>
                    <a:pt x="1197" y="2242"/>
                    <a:pt x="1407" y="2071"/>
                    <a:pt x="1331" y="1809"/>
                  </a:cubicBezTo>
                  <a:cubicBezTo>
                    <a:pt x="1159" y="1258"/>
                    <a:pt x="953" y="707"/>
                    <a:pt x="723" y="180"/>
                  </a:cubicBezTo>
                  <a:cubicBezTo>
                    <a:pt x="665" y="53"/>
                    <a:pt x="567" y="1"/>
                    <a:pt x="46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2160550" y="2086050"/>
              <a:ext cx="76650" cy="48250"/>
            </a:xfrm>
            <a:custGeom>
              <a:avLst/>
              <a:gdLst/>
              <a:ahLst/>
              <a:cxnLst/>
              <a:rect l="l" t="t" r="r" b="b"/>
              <a:pathLst>
                <a:path w="3066" h="1930" extrusionOk="0">
                  <a:moveTo>
                    <a:pt x="1" y="1"/>
                  </a:moveTo>
                  <a:lnTo>
                    <a:pt x="1" y="1"/>
                  </a:lnTo>
                  <a:cubicBezTo>
                    <a:pt x="127" y="586"/>
                    <a:pt x="288" y="1172"/>
                    <a:pt x="494" y="1734"/>
                  </a:cubicBezTo>
                  <a:cubicBezTo>
                    <a:pt x="953" y="1872"/>
                    <a:pt x="1424" y="1929"/>
                    <a:pt x="1895" y="1929"/>
                  </a:cubicBezTo>
                  <a:lnTo>
                    <a:pt x="3065" y="1929"/>
                  </a:lnTo>
                  <a:cubicBezTo>
                    <a:pt x="2882" y="1401"/>
                    <a:pt x="2744" y="873"/>
                    <a:pt x="2629" y="322"/>
                  </a:cubicBezTo>
                  <a:cubicBezTo>
                    <a:pt x="1745" y="288"/>
                    <a:pt x="862" y="173"/>
                    <a:pt x="1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2145075" y="1876900"/>
              <a:ext cx="88675" cy="217225"/>
            </a:xfrm>
            <a:custGeom>
              <a:avLst/>
              <a:gdLst/>
              <a:ahLst/>
              <a:cxnLst/>
              <a:rect l="l" t="t" r="r" b="b"/>
              <a:pathLst>
                <a:path w="3547" h="8689" extrusionOk="0">
                  <a:moveTo>
                    <a:pt x="2514" y="0"/>
                  </a:moveTo>
                  <a:cubicBezTo>
                    <a:pt x="2009" y="0"/>
                    <a:pt x="1492" y="80"/>
                    <a:pt x="999" y="230"/>
                  </a:cubicBezTo>
                  <a:cubicBezTo>
                    <a:pt x="126" y="2858"/>
                    <a:pt x="0" y="5670"/>
                    <a:pt x="608" y="8367"/>
                  </a:cubicBezTo>
                  <a:cubicBezTo>
                    <a:pt x="1481" y="8539"/>
                    <a:pt x="2364" y="8654"/>
                    <a:pt x="3248" y="8688"/>
                  </a:cubicBezTo>
                  <a:cubicBezTo>
                    <a:pt x="2663" y="5888"/>
                    <a:pt x="2915" y="2835"/>
                    <a:pt x="3547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2095425" y="2067700"/>
              <a:ext cx="77500" cy="61700"/>
            </a:xfrm>
            <a:custGeom>
              <a:avLst/>
              <a:gdLst/>
              <a:ahLst/>
              <a:cxnLst/>
              <a:rect l="l" t="t" r="r" b="b"/>
              <a:pathLst>
                <a:path w="3100" h="2468" extrusionOk="0">
                  <a:moveTo>
                    <a:pt x="0" y="0"/>
                  </a:moveTo>
                  <a:lnTo>
                    <a:pt x="0" y="0"/>
                  </a:lnTo>
                  <a:cubicBezTo>
                    <a:pt x="666" y="1206"/>
                    <a:pt x="1779" y="2089"/>
                    <a:pt x="3099" y="2468"/>
                  </a:cubicBezTo>
                  <a:cubicBezTo>
                    <a:pt x="2893" y="1906"/>
                    <a:pt x="2732" y="1320"/>
                    <a:pt x="2594" y="735"/>
                  </a:cubicBezTo>
                  <a:cubicBezTo>
                    <a:pt x="1711" y="563"/>
                    <a:pt x="838" y="31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7"/>
            <p:cNvSpPr/>
            <p:nvPr/>
          </p:nvSpPr>
          <p:spPr>
            <a:xfrm>
              <a:off x="2079350" y="1882625"/>
              <a:ext cx="90700" cy="203750"/>
            </a:xfrm>
            <a:custGeom>
              <a:avLst/>
              <a:gdLst/>
              <a:ahLst/>
              <a:cxnLst/>
              <a:rect l="l" t="t" r="r" b="b"/>
              <a:pathLst>
                <a:path w="3628" h="8150" extrusionOk="0">
                  <a:moveTo>
                    <a:pt x="3628" y="1"/>
                  </a:moveTo>
                  <a:lnTo>
                    <a:pt x="3628" y="1"/>
                  </a:lnTo>
                  <a:cubicBezTo>
                    <a:pt x="1470" y="666"/>
                    <a:pt x="1" y="2663"/>
                    <a:pt x="1" y="4936"/>
                  </a:cubicBezTo>
                  <a:cubicBezTo>
                    <a:pt x="1" y="5797"/>
                    <a:pt x="219" y="6657"/>
                    <a:pt x="643" y="7415"/>
                  </a:cubicBezTo>
                  <a:cubicBezTo>
                    <a:pt x="1481" y="7725"/>
                    <a:pt x="2354" y="7977"/>
                    <a:pt x="3237" y="8149"/>
                  </a:cubicBezTo>
                  <a:cubicBezTo>
                    <a:pt x="2618" y="5452"/>
                    <a:pt x="2755" y="2629"/>
                    <a:pt x="36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7"/>
            <p:cNvSpPr/>
            <p:nvPr/>
          </p:nvSpPr>
          <p:spPr>
            <a:xfrm>
              <a:off x="2226275" y="2090075"/>
              <a:ext cx="86375" cy="44225"/>
            </a:xfrm>
            <a:custGeom>
              <a:avLst/>
              <a:gdLst/>
              <a:ahLst/>
              <a:cxnLst/>
              <a:rect l="l" t="t" r="r" b="b"/>
              <a:pathLst>
                <a:path w="3455" h="1769" extrusionOk="0">
                  <a:moveTo>
                    <a:pt x="3019" y="1"/>
                  </a:moveTo>
                  <a:cubicBezTo>
                    <a:pt x="2262" y="122"/>
                    <a:pt x="1500" y="178"/>
                    <a:pt x="735" y="178"/>
                  </a:cubicBezTo>
                  <a:cubicBezTo>
                    <a:pt x="490" y="178"/>
                    <a:pt x="245" y="172"/>
                    <a:pt x="0" y="161"/>
                  </a:cubicBezTo>
                  <a:lnTo>
                    <a:pt x="0" y="161"/>
                  </a:lnTo>
                  <a:cubicBezTo>
                    <a:pt x="103" y="712"/>
                    <a:pt x="253" y="1240"/>
                    <a:pt x="425" y="1768"/>
                  </a:cubicBezTo>
                  <a:lnTo>
                    <a:pt x="2651" y="1768"/>
                  </a:lnTo>
                  <a:cubicBezTo>
                    <a:pt x="2915" y="1768"/>
                    <a:pt x="3191" y="1757"/>
                    <a:pt x="3455" y="1711"/>
                  </a:cubicBezTo>
                  <a:cubicBezTo>
                    <a:pt x="3283" y="1148"/>
                    <a:pt x="3145" y="574"/>
                    <a:pt x="30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2211625" y="1876900"/>
              <a:ext cx="93850" cy="217650"/>
            </a:xfrm>
            <a:custGeom>
              <a:avLst/>
              <a:gdLst/>
              <a:ahLst/>
              <a:cxnLst/>
              <a:rect l="l" t="t" r="r" b="b"/>
              <a:pathLst>
                <a:path w="3754" h="8706" extrusionOk="0">
                  <a:moveTo>
                    <a:pt x="885" y="0"/>
                  </a:moveTo>
                  <a:cubicBezTo>
                    <a:pt x="253" y="2835"/>
                    <a:pt x="1" y="5888"/>
                    <a:pt x="575" y="8688"/>
                  </a:cubicBezTo>
                  <a:cubicBezTo>
                    <a:pt x="822" y="8699"/>
                    <a:pt x="1070" y="8705"/>
                    <a:pt x="1316" y="8705"/>
                  </a:cubicBezTo>
                  <a:cubicBezTo>
                    <a:pt x="2086" y="8705"/>
                    <a:pt x="2851" y="8649"/>
                    <a:pt x="3616" y="8528"/>
                  </a:cubicBezTo>
                  <a:cubicBezTo>
                    <a:pt x="3019" y="5739"/>
                    <a:pt x="2973" y="2846"/>
                    <a:pt x="3754" y="34"/>
                  </a:cubicBezTo>
                  <a:cubicBezTo>
                    <a:pt x="3582" y="12"/>
                    <a:pt x="3410" y="0"/>
                    <a:pt x="323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2285950" y="1877750"/>
              <a:ext cx="135450" cy="212650"/>
            </a:xfrm>
            <a:custGeom>
              <a:avLst/>
              <a:gdLst/>
              <a:ahLst/>
              <a:cxnLst/>
              <a:rect l="l" t="t" r="r" b="b"/>
              <a:pathLst>
                <a:path w="5418" h="8506" extrusionOk="0">
                  <a:moveTo>
                    <a:pt x="781" y="0"/>
                  </a:moveTo>
                  <a:cubicBezTo>
                    <a:pt x="0" y="2824"/>
                    <a:pt x="46" y="5705"/>
                    <a:pt x="643" y="8505"/>
                  </a:cubicBezTo>
                  <a:cubicBezTo>
                    <a:pt x="2273" y="8253"/>
                    <a:pt x="3822" y="7702"/>
                    <a:pt x="5131" y="6806"/>
                  </a:cubicBezTo>
                  <a:cubicBezTo>
                    <a:pt x="5326" y="6267"/>
                    <a:pt x="5418" y="5693"/>
                    <a:pt x="5418" y="5131"/>
                  </a:cubicBezTo>
                  <a:cubicBezTo>
                    <a:pt x="5406" y="2480"/>
                    <a:pt x="3409" y="276"/>
                    <a:pt x="781" y="0"/>
                  </a:cubicBezTo>
                  <a:close/>
                </a:path>
              </a:pathLst>
            </a:custGeom>
            <a:solidFill>
              <a:srgbClr val="FFD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2302025" y="2047600"/>
              <a:ext cx="112200" cy="85250"/>
            </a:xfrm>
            <a:custGeom>
              <a:avLst/>
              <a:gdLst/>
              <a:ahLst/>
              <a:cxnLst/>
              <a:rect l="l" t="t" r="r" b="b"/>
              <a:pathLst>
                <a:path w="4488" h="3410" extrusionOk="0">
                  <a:moveTo>
                    <a:pt x="4488" y="1"/>
                  </a:moveTo>
                  <a:lnTo>
                    <a:pt x="4488" y="1"/>
                  </a:lnTo>
                  <a:cubicBezTo>
                    <a:pt x="3179" y="896"/>
                    <a:pt x="1630" y="1447"/>
                    <a:pt x="0" y="1700"/>
                  </a:cubicBezTo>
                  <a:cubicBezTo>
                    <a:pt x="115" y="2273"/>
                    <a:pt x="264" y="2847"/>
                    <a:pt x="425" y="3410"/>
                  </a:cubicBezTo>
                  <a:cubicBezTo>
                    <a:pt x="2296" y="3100"/>
                    <a:pt x="3856" y="1803"/>
                    <a:pt x="4488" y="1"/>
                  </a:cubicBezTo>
                  <a:close/>
                </a:path>
              </a:pathLst>
            </a:custGeom>
            <a:solidFill>
              <a:srgbClr val="FFA5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2347925" y="1973875"/>
              <a:ext cx="29000" cy="24875"/>
            </a:xfrm>
            <a:custGeom>
              <a:avLst/>
              <a:gdLst/>
              <a:ahLst/>
              <a:cxnLst/>
              <a:rect l="l" t="t" r="r" b="b"/>
              <a:pathLst>
                <a:path w="1160" h="995" extrusionOk="0">
                  <a:moveTo>
                    <a:pt x="666" y="0"/>
                  </a:moveTo>
                  <a:cubicBezTo>
                    <a:pt x="219" y="0"/>
                    <a:pt x="0" y="528"/>
                    <a:pt x="310" y="850"/>
                  </a:cubicBezTo>
                  <a:cubicBezTo>
                    <a:pt x="414" y="950"/>
                    <a:pt x="539" y="995"/>
                    <a:pt x="662" y="995"/>
                  </a:cubicBezTo>
                  <a:cubicBezTo>
                    <a:pt x="918" y="995"/>
                    <a:pt x="1160" y="797"/>
                    <a:pt x="1160" y="494"/>
                  </a:cubicBezTo>
                  <a:cubicBezTo>
                    <a:pt x="1160" y="218"/>
                    <a:pt x="942" y="0"/>
                    <a:pt x="6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2330425" y="2009450"/>
              <a:ext cx="58275" cy="58275"/>
            </a:xfrm>
            <a:custGeom>
              <a:avLst/>
              <a:gdLst/>
              <a:ahLst/>
              <a:cxnLst/>
              <a:rect l="l" t="t" r="r" b="b"/>
              <a:pathLst>
                <a:path w="2331" h="2331" extrusionOk="0">
                  <a:moveTo>
                    <a:pt x="1160" y="1"/>
                  </a:moveTo>
                  <a:cubicBezTo>
                    <a:pt x="517" y="1"/>
                    <a:pt x="0" y="517"/>
                    <a:pt x="0" y="1160"/>
                  </a:cubicBezTo>
                  <a:cubicBezTo>
                    <a:pt x="0" y="1814"/>
                    <a:pt x="517" y="2330"/>
                    <a:pt x="1160" y="2330"/>
                  </a:cubicBezTo>
                  <a:cubicBezTo>
                    <a:pt x="1802" y="2330"/>
                    <a:pt x="2330" y="1814"/>
                    <a:pt x="2330" y="1160"/>
                  </a:cubicBezTo>
                  <a:cubicBezTo>
                    <a:pt x="2330" y="517"/>
                    <a:pt x="1802" y="1"/>
                    <a:pt x="1160" y="1"/>
                  </a:cubicBezTo>
                  <a:close/>
                </a:path>
              </a:pathLst>
            </a:custGeom>
            <a:solidFill>
              <a:srgbClr val="F7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7"/>
            <p:cNvSpPr/>
            <p:nvPr/>
          </p:nvSpPr>
          <p:spPr>
            <a:xfrm>
              <a:off x="2069325" y="1756175"/>
              <a:ext cx="194225" cy="156600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5" name="Google Shape;1085;p37"/>
          <p:cNvSpPr/>
          <p:nvPr/>
        </p:nvSpPr>
        <p:spPr>
          <a:xfrm>
            <a:off x="5772150" y="-329200"/>
            <a:ext cx="1066800" cy="1857375"/>
          </a:xfrm>
          <a:custGeom>
            <a:avLst/>
            <a:gdLst/>
            <a:ahLst/>
            <a:cxnLst/>
            <a:rect l="l" t="t" r="r" b="b"/>
            <a:pathLst>
              <a:path w="42672" h="74295" extrusionOk="0">
                <a:moveTo>
                  <a:pt x="42672" y="74295"/>
                </a:moveTo>
                <a:cubicBezTo>
                  <a:pt x="33547" y="74295"/>
                  <a:pt x="21101" y="67753"/>
                  <a:pt x="20193" y="58674"/>
                </a:cubicBezTo>
                <a:cubicBezTo>
                  <a:pt x="19304" y="49785"/>
                  <a:pt x="30369" y="41060"/>
                  <a:pt x="27051" y="32766"/>
                </a:cubicBezTo>
                <a:cubicBezTo>
                  <a:pt x="24002" y="25144"/>
                  <a:pt x="12663" y="24474"/>
                  <a:pt x="6858" y="18669"/>
                </a:cubicBezTo>
                <a:cubicBezTo>
                  <a:pt x="2170" y="13981"/>
                  <a:pt x="0" y="6630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05" y="152254"/>
            <a:ext cx="1139803" cy="118450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944239" y="4271957"/>
            <a:ext cx="3167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dirty="0" smtClean="0">
                <a:solidFill>
                  <a:schemeClr val="accent3">
                    <a:lumMod val="75000"/>
                  </a:schemeClr>
                </a:solidFill>
                <a:latin typeface="AR CENA" panose="02000000000000000000" pitchFamily="2" charset="0"/>
              </a:rPr>
              <a:t>Equipo de inclusión </a:t>
            </a:r>
          </a:p>
          <a:p>
            <a:pPr algn="ctr"/>
            <a:r>
              <a:rPr lang="es-CL" sz="2000" dirty="0" smtClean="0">
                <a:solidFill>
                  <a:schemeClr val="accent3">
                    <a:lumMod val="75000"/>
                  </a:schemeClr>
                </a:solidFill>
                <a:latin typeface="AR CENA" panose="02000000000000000000" pitchFamily="2" charset="0"/>
              </a:rPr>
              <a:t>Colegio Santa María Maipú </a:t>
            </a:r>
            <a:endParaRPr lang="es-CL" sz="2000" dirty="0">
              <a:solidFill>
                <a:schemeClr val="accent3">
                  <a:lumMod val="75000"/>
                </a:schemeClr>
              </a:solidFill>
              <a:latin typeface="AR CENA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s-CL" dirty="0" smtClean="0"/>
              <a:t>En que niveles podemos </a:t>
            </a:r>
            <a:r>
              <a:rPr lang="es-CL" dirty="0" err="1" smtClean="0"/>
              <a:t>trabajrlo</a:t>
            </a:r>
            <a:endParaRPr lang="es-CL" dirty="0"/>
          </a:p>
        </p:txBody>
      </p:sp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811830" y="1334471"/>
            <a:ext cx="3294460" cy="3647152"/>
          </a:xfrm>
          <a:prstGeom prst="rect">
            <a:avLst/>
          </a:prstGeom>
          <a:noFill/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MX" sz="2100" dirty="0">
                <a:solidFill>
                  <a:schemeClr val="tx2"/>
                </a:solidFill>
                <a:latin typeface="AR CENA" panose="02000000000000000000" pitchFamily="2" charset="0"/>
                <a:cs typeface="Arial" charset="0"/>
              </a:rPr>
              <a:t>Segmentación</a:t>
            </a:r>
          </a:p>
          <a:p>
            <a:pPr>
              <a:buFontTx/>
              <a:buChar char="•"/>
            </a:pPr>
            <a:r>
              <a:rPr lang="es-MX" sz="2100" dirty="0">
                <a:solidFill>
                  <a:schemeClr val="tx2"/>
                </a:solidFill>
                <a:latin typeface="AR CENA" panose="02000000000000000000" pitchFamily="2" charset="0"/>
                <a:cs typeface="Arial" charset="0"/>
              </a:rPr>
              <a:t>Identificación de número</a:t>
            </a:r>
          </a:p>
          <a:p>
            <a:pPr>
              <a:buFontTx/>
              <a:buChar char="•"/>
            </a:pPr>
            <a:r>
              <a:rPr lang="es-MX" sz="2100" dirty="0">
                <a:solidFill>
                  <a:schemeClr val="tx2"/>
                </a:solidFill>
                <a:latin typeface="AR CENA" panose="02000000000000000000" pitchFamily="2" charset="0"/>
                <a:cs typeface="Arial" charset="0"/>
              </a:rPr>
              <a:t>Id. sílaba inicial</a:t>
            </a:r>
          </a:p>
          <a:p>
            <a:pPr>
              <a:buFontTx/>
              <a:buChar char="•"/>
            </a:pPr>
            <a:r>
              <a:rPr lang="es-MX" sz="2100" dirty="0">
                <a:solidFill>
                  <a:schemeClr val="tx2"/>
                </a:solidFill>
                <a:latin typeface="AR CENA" panose="02000000000000000000" pitchFamily="2" charset="0"/>
                <a:cs typeface="Arial" charset="0"/>
              </a:rPr>
              <a:t>Id. sílaba final</a:t>
            </a:r>
          </a:p>
          <a:p>
            <a:pPr>
              <a:buFontTx/>
              <a:buChar char="•"/>
            </a:pPr>
            <a:r>
              <a:rPr lang="es-MX" sz="2100" dirty="0">
                <a:solidFill>
                  <a:schemeClr val="tx2"/>
                </a:solidFill>
                <a:latin typeface="AR CENA" panose="02000000000000000000" pitchFamily="2" charset="0"/>
                <a:cs typeface="Arial" charset="0"/>
              </a:rPr>
              <a:t>Pareo de sílaba inicial y </a:t>
            </a:r>
            <a:r>
              <a:rPr lang="es-MX" sz="2100" dirty="0">
                <a:solidFill>
                  <a:schemeClr val="tx2"/>
                </a:solidFill>
                <a:latin typeface="AR CENA" panose="02000000000000000000" pitchFamily="2" charset="0"/>
              </a:rPr>
              <a:t>final (RIMAS)</a:t>
            </a:r>
            <a:endParaRPr lang="es-MX" sz="2100" dirty="0">
              <a:solidFill>
                <a:schemeClr val="tx2"/>
              </a:solidFill>
              <a:latin typeface="AR CENA" panose="02000000000000000000" pitchFamily="2" charset="0"/>
              <a:cs typeface="Arial" charset="0"/>
            </a:endParaRPr>
          </a:p>
          <a:p>
            <a:endParaRPr lang="es-MX" sz="2100" dirty="0">
              <a:solidFill>
                <a:schemeClr val="tx2"/>
              </a:solidFill>
              <a:latin typeface="AR CENA" panose="02000000000000000000" pitchFamily="2" charset="0"/>
              <a:cs typeface="Arial" charset="0"/>
            </a:endParaRPr>
          </a:p>
          <a:p>
            <a:endParaRPr lang="es-MX" sz="2100" dirty="0">
              <a:solidFill>
                <a:schemeClr val="tx2"/>
              </a:solidFill>
              <a:latin typeface="AR CENA" panose="02000000000000000000" pitchFamily="2" charset="0"/>
              <a:cs typeface="Arial" charset="0"/>
            </a:endParaRPr>
          </a:p>
          <a:p>
            <a:pPr>
              <a:buFontTx/>
              <a:buChar char="•"/>
            </a:pPr>
            <a:r>
              <a:rPr lang="es-MX" sz="2100" dirty="0">
                <a:solidFill>
                  <a:schemeClr val="tx2"/>
                </a:solidFill>
                <a:latin typeface="AR CENA" panose="02000000000000000000" pitchFamily="2" charset="0"/>
              </a:rPr>
              <a:t>Id. sílaba medial</a:t>
            </a:r>
          </a:p>
          <a:p>
            <a:pPr>
              <a:buFontTx/>
              <a:buChar char="•"/>
            </a:pPr>
            <a:r>
              <a:rPr lang="es-MX" sz="2100" dirty="0">
                <a:solidFill>
                  <a:schemeClr val="tx2"/>
                </a:solidFill>
                <a:latin typeface="AR CENA" panose="02000000000000000000" pitchFamily="2" charset="0"/>
              </a:rPr>
              <a:t>Adición</a:t>
            </a:r>
          </a:p>
          <a:p>
            <a:pPr>
              <a:buFontTx/>
              <a:buChar char="•"/>
            </a:pPr>
            <a:r>
              <a:rPr lang="es-MX" sz="2100" dirty="0">
                <a:solidFill>
                  <a:schemeClr val="tx2"/>
                </a:solidFill>
                <a:latin typeface="AR CENA" panose="02000000000000000000" pitchFamily="2" charset="0"/>
              </a:rPr>
              <a:t>Suma</a:t>
            </a:r>
            <a:endParaRPr lang="es-CL" sz="2400" dirty="0">
              <a:solidFill>
                <a:schemeClr val="tx2"/>
              </a:solidFill>
              <a:latin typeface="AR CENA" panose="02000000000000000000" pitchFamily="2" charset="0"/>
              <a:cs typeface="Arial" charset="0"/>
            </a:endParaRPr>
          </a:p>
        </p:txBody>
      </p:sp>
      <p:sp>
        <p:nvSpPr>
          <p:cNvPr id="9" name="4 Cerrar llave"/>
          <p:cNvSpPr/>
          <p:nvPr/>
        </p:nvSpPr>
        <p:spPr>
          <a:xfrm>
            <a:off x="4106290" y="1334471"/>
            <a:ext cx="1079897" cy="2052638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 sz="1050"/>
          </a:p>
        </p:txBody>
      </p:sp>
      <p:sp>
        <p:nvSpPr>
          <p:cNvPr id="10" name="6 Cerrar llave"/>
          <p:cNvSpPr/>
          <p:nvPr/>
        </p:nvSpPr>
        <p:spPr>
          <a:xfrm>
            <a:off x="4797800" y="1334471"/>
            <a:ext cx="1025128" cy="3564731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CL" sz="1050"/>
          </a:p>
        </p:txBody>
      </p:sp>
      <p:sp>
        <p:nvSpPr>
          <p:cNvPr id="11" name="5 Terminador"/>
          <p:cNvSpPr>
            <a:spLocks noChangeArrowheads="1"/>
          </p:cNvSpPr>
          <p:nvPr/>
        </p:nvSpPr>
        <p:spPr bwMode="auto">
          <a:xfrm>
            <a:off x="5514313" y="2133600"/>
            <a:ext cx="1371909" cy="476251"/>
          </a:xfrm>
          <a:prstGeom prst="flowChartTerminator">
            <a:avLst/>
          </a:prstGeom>
          <a:solidFill>
            <a:schemeClr val="bg2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L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PREKíNDER</a:t>
            </a:r>
            <a:endParaRPr lang="es-CL" dirty="0">
              <a:solidFill>
                <a:schemeClr val="tx2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12" name="7 Terminador"/>
          <p:cNvSpPr>
            <a:spLocks noChangeArrowheads="1"/>
          </p:cNvSpPr>
          <p:nvPr/>
        </p:nvSpPr>
        <p:spPr bwMode="auto">
          <a:xfrm>
            <a:off x="6040084" y="2957689"/>
            <a:ext cx="1184805" cy="375093"/>
          </a:xfrm>
          <a:prstGeom prst="flowChartTerminator">
            <a:avLst/>
          </a:prstGeom>
          <a:solidFill>
            <a:schemeClr val="bg2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CL" dirty="0" err="1" smtClean="0">
                <a:solidFill>
                  <a:schemeClr val="tx2"/>
                </a:solidFill>
                <a:latin typeface="Constantia" pitchFamily="18" charset="0"/>
                <a:cs typeface="Arial" charset="0"/>
              </a:rPr>
              <a:t>KíNDER</a:t>
            </a:r>
            <a:endParaRPr lang="es-CL" dirty="0">
              <a:solidFill>
                <a:schemeClr val="tx2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822928" y="3680178"/>
            <a:ext cx="2854497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 smtClean="0"/>
              <a:t>Lo antes mencionado es el ideal, pero si el niño presenta dificultades, se debe persistir en la estimulación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8504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43"/>
          <p:cNvSpPr txBox="1">
            <a:spLocks noGrp="1"/>
          </p:cNvSpPr>
          <p:nvPr>
            <p:ph type="title" idx="4"/>
          </p:nvPr>
        </p:nvSpPr>
        <p:spPr>
          <a:xfrm>
            <a:off x="532040" y="299521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 smtClean="0"/>
              <a:t>3º </a:t>
            </a:r>
            <a:r>
              <a:rPr lang="es-CL" dirty="0"/>
              <a:t>Etapa: Conciencia </a:t>
            </a:r>
            <a:r>
              <a:rPr lang="es-CL" dirty="0" err="1"/>
              <a:t>Fonémica</a:t>
            </a:r>
            <a:r>
              <a:rPr lang="es-CL" dirty="0"/>
              <a:t/>
            </a:r>
            <a:br>
              <a:rPr lang="es-CL" dirty="0"/>
            </a:br>
            <a:r>
              <a:rPr lang="es-CL" dirty="0"/>
              <a:t>“Fonema”</a:t>
            </a:r>
            <a:endParaRPr dirty="0"/>
          </a:p>
        </p:txBody>
      </p:sp>
      <p:sp>
        <p:nvSpPr>
          <p:cNvPr id="1177" name="Google Shape;1177;p43"/>
          <p:cNvSpPr txBox="1">
            <a:spLocks noGrp="1"/>
          </p:cNvSpPr>
          <p:nvPr>
            <p:ph type="ctrTitle" idx="2"/>
          </p:nvPr>
        </p:nvSpPr>
        <p:spPr>
          <a:xfrm flipH="1">
            <a:off x="3531279" y="2341117"/>
            <a:ext cx="2109447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¿Cómo trabajamos el sonido? </a:t>
            </a:r>
            <a:endParaRPr dirty="0"/>
          </a:p>
        </p:txBody>
      </p:sp>
      <p:grpSp>
        <p:nvGrpSpPr>
          <p:cNvPr id="1181" name="Google Shape;1181;p43"/>
          <p:cNvGrpSpPr/>
          <p:nvPr/>
        </p:nvGrpSpPr>
        <p:grpSpPr>
          <a:xfrm>
            <a:off x="2212530" y="1566053"/>
            <a:ext cx="1298648" cy="1008721"/>
            <a:chOff x="2193678" y="1566053"/>
            <a:chExt cx="1298648" cy="1008721"/>
          </a:xfrm>
        </p:grpSpPr>
        <p:sp>
          <p:nvSpPr>
            <p:cNvPr id="1182" name="Google Shape;1182;p43"/>
            <p:cNvSpPr/>
            <p:nvPr/>
          </p:nvSpPr>
          <p:spPr>
            <a:xfrm>
              <a:off x="2441137" y="1669200"/>
              <a:ext cx="841425" cy="90557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 dirty="0">
                  <a:ln>
                    <a:noFill/>
                  </a:ln>
                  <a:solidFill>
                    <a:schemeClr val="accent2"/>
                  </a:solidFill>
                  <a:latin typeface="Mali"/>
                </a:rPr>
                <a:t>M</a:t>
              </a:r>
            </a:p>
          </p:txBody>
        </p:sp>
        <p:sp>
          <p:nvSpPr>
            <p:cNvPr id="1183" name="Google Shape;1183;p43"/>
            <p:cNvSpPr/>
            <p:nvPr/>
          </p:nvSpPr>
          <p:spPr>
            <a:xfrm rot="6064621">
              <a:off x="3236785" y="1620073"/>
              <a:ext cx="257682" cy="207764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43"/>
            <p:cNvSpPr/>
            <p:nvPr/>
          </p:nvSpPr>
          <p:spPr>
            <a:xfrm rot="-2020614">
              <a:off x="2229661" y="1620065"/>
              <a:ext cx="257690" cy="207771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rgbClr val="80E8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43"/>
          <p:cNvGrpSpPr/>
          <p:nvPr/>
        </p:nvGrpSpPr>
        <p:grpSpPr>
          <a:xfrm>
            <a:off x="5640728" y="1674862"/>
            <a:ext cx="1217486" cy="894255"/>
            <a:chOff x="5670574" y="1674862"/>
            <a:chExt cx="1217486" cy="894255"/>
          </a:xfrm>
        </p:grpSpPr>
        <p:sp>
          <p:nvSpPr>
            <p:cNvPr id="1186" name="Google Shape;1186;p43"/>
            <p:cNvSpPr/>
            <p:nvPr/>
          </p:nvSpPr>
          <p:spPr>
            <a:xfrm>
              <a:off x="5900440" y="1674862"/>
              <a:ext cx="732002" cy="894255"/>
            </a:xfrm>
            <a:prstGeom prst="rect">
              <a:avLst/>
            </a:prstGeom>
          </p:spPr>
          <p:txBody>
            <a:bodyPr>
              <a:prstTxWarp prst="textPlain">
                <a:avLst/>
              </a:prstTxWarp>
            </a:bodyPr>
            <a:lstStyle/>
            <a:p>
              <a:pPr lvl="0" algn="ctr"/>
              <a:r>
                <a:rPr b="1" i="0">
                  <a:ln>
                    <a:noFill/>
                  </a:ln>
                  <a:solidFill>
                    <a:schemeClr val="accent3"/>
                  </a:solidFill>
                  <a:latin typeface="Mali"/>
                </a:rPr>
                <a:t>V</a:t>
              </a:r>
            </a:p>
          </p:txBody>
        </p:sp>
        <p:sp>
          <p:nvSpPr>
            <p:cNvPr id="1187" name="Google Shape;1187;p43"/>
            <p:cNvSpPr/>
            <p:nvPr/>
          </p:nvSpPr>
          <p:spPr>
            <a:xfrm rot="8311391">
              <a:off x="6593888" y="1876625"/>
              <a:ext cx="257680" cy="207762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43"/>
            <p:cNvSpPr/>
            <p:nvPr/>
          </p:nvSpPr>
          <p:spPr>
            <a:xfrm rot="-3649375">
              <a:off x="5695246" y="1896106"/>
              <a:ext cx="257686" cy="207768"/>
            </a:xfrm>
            <a:custGeom>
              <a:avLst/>
              <a:gdLst/>
              <a:ahLst/>
              <a:cxnLst/>
              <a:rect l="l" t="t" r="r" b="b"/>
              <a:pathLst>
                <a:path w="7769" h="6264" extrusionOk="0">
                  <a:moveTo>
                    <a:pt x="3470" y="0"/>
                  </a:moveTo>
                  <a:cubicBezTo>
                    <a:pt x="3015" y="0"/>
                    <a:pt x="2563" y="164"/>
                    <a:pt x="2146" y="537"/>
                  </a:cubicBezTo>
                  <a:cubicBezTo>
                    <a:pt x="0" y="2442"/>
                    <a:pt x="2043" y="4450"/>
                    <a:pt x="3409" y="5357"/>
                  </a:cubicBezTo>
                  <a:cubicBezTo>
                    <a:pt x="4384" y="6000"/>
                    <a:pt x="6852" y="6264"/>
                    <a:pt x="6852" y="6264"/>
                  </a:cubicBezTo>
                  <a:cubicBezTo>
                    <a:pt x="7768" y="3544"/>
                    <a:pt x="5584" y="0"/>
                    <a:pt x="34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9" name="Google Shape;1189;p43"/>
          <p:cNvSpPr/>
          <p:nvPr/>
        </p:nvSpPr>
        <p:spPr>
          <a:xfrm>
            <a:off x="-266700" y="2013250"/>
            <a:ext cx="2705100" cy="304800"/>
          </a:xfrm>
          <a:custGeom>
            <a:avLst/>
            <a:gdLst/>
            <a:ahLst/>
            <a:cxnLst/>
            <a:rect l="l" t="t" r="r" b="b"/>
            <a:pathLst>
              <a:path w="108204" h="12192" extrusionOk="0">
                <a:moveTo>
                  <a:pt x="0" y="0"/>
                </a:moveTo>
                <a:cubicBezTo>
                  <a:pt x="4605" y="6907"/>
                  <a:pt x="13415" y="12192"/>
                  <a:pt x="21717" y="12192"/>
                </a:cubicBezTo>
                <a:cubicBezTo>
                  <a:pt x="32119" y="12192"/>
                  <a:pt x="41137" y="4138"/>
                  <a:pt x="51435" y="2667"/>
                </a:cubicBezTo>
                <a:cubicBezTo>
                  <a:pt x="59943" y="1452"/>
                  <a:pt x="67311" y="9834"/>
                  <a:pt x="75819" y="11049"/>
                </a:cubicBezTo>
                <a:cubicBezTo>
                  <a:pt x="86827" y="12622"/>
                  <a:pt x="98258" y="8021"/>
                  <a:pt x="108204" y="304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190" name="Google Shape;1190;p43"/>
          <p:cNvSpPr/>
          <p:nvPr/>
        </p:nvSpPr>
        <p:spPr>
          <a:xfrm>
            <a:off x="6513275" y="1970601"/>
            <a:ext cx="2916387" cy="368236"/>
          </a:xfrm>
          <a:custGeom>
            <a:avLst/>
            <a:gdLst/>
            <a:ahLst/>
            <a:cxnLst/>
            <a:rect l="l" t="t" r="r" b="b"/>
            <a:pathLst>
              <a:path w="112776" h="13670" extrusionOk="0">
                <a:moveTo>
                  <a:pt x="0" y="6223"/>
                </a:moveTo>
                <a:cubicBezTo>
                  <a:pt x="7964" y="14187"/>
                  <a:pt x="23749" y="16002"/>
                  <a:pt x="33528" y="10414"/>
                </a:cubicBezTo>
                <a:cubicBezTo>
                  <a:pt x="36195" y="8890"/>
                  <a:pt x="37743" y="1270"/>
                  <a:pt x="34671" y="1270"/>
                </a:cubicBezTo>
                <a:cubicBezTo>
                  <a:pt x="33080" y="1270"/>
                  <a:pt x="31948" y="3931"/>
                  <a:pt x="32385" y="5461"/>
                </a:cubicBezTo>
                <a:cubicBezTo>
                  <a:pt x="34484" y="12808"/>
                  <a:pt x="46919" y="12638"/>
                  <a:pt x="54483" y="11557"/>
                </a:cubicBezTo>
                <a:cubicBezTo>
                  <a:pt x="65021" y="10052"/>
                  <a:pt x="74144" y="2977"/>
                  <a:pt x="84582" y="889"/>
                </a:cubicBezTo>
                <a:cubicBezTo>
                  <a:pt x="93819" y="-958"/>
                  <a:pt x="103638" y="509"/>
                  <a:pt x="112776" y="2794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2" name="Subtítulo 1"/>
          <p:cNvSpPr>
            <a:spLocks noGrp="1"/>
          </p:cNvSpPr>
          <p:nvPr>
            <p:ph type="subTitle" idx="3"/>
          </p:nvPr>
        </p:nvSpPr>
        <p:spPr>
          <a:xfrm flipH="1">
            <a:off x="762430" y="2666420"/>
            <a:ext cx="5077967" cy="1992068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s-CL" sz="1600" dirty="0"/>
              <a:t>Diferencia entre Análisis y síntesis </a:t>
            </a:r>
            <a:r>
              <a:rPr lang="es-CL" sz="1600" dirty="0" smtClean="0"/>
              <a:t>fonético.</a:t>
            </a:r>
            <a:endParaRPr lang="es-CL" sz="16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s-CL" sz="1600" dirty="0"/>
              <a:t>Reconocimiento de fonemas dentro de una palabras.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L" sz="1600" dirty="0"/>
              <a:t>Identificación fonema inicial.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L" sz="1600" dirty="0"/>
              <a:t>Identificación fonema final.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L" sz="1600" dirty="0"/>
              <a:t>Identificación fonema medial.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L" sz="1600" dirty="0"/>
              <a:t>Adición de fonemas.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L" sz="1600" dirty="0"/>
              <a:t>Omisión de fonemas.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CL" sz="1600" dirty="0"/>
              <a:t>Asociar fonema y grafía.</a:t>
            </a:r>
          </a:p>
          <a:p>
            <a:pPr>
              <a:buFont typeface="Arial" panose="020B0604020202020204" pitchFamily="34" charset="0"/>
              <a:buChar char="•"/>
            </a:pP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100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1" y="2409825"/>
            <a:ext cx="3886014" cy="2591153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1" y="274471"/>
            <a:ext cx="3564422" cy="205852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7541" y="2571751"/>
            <a:ext cx="3186113" cy="2288381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22532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119" y="141685"/>
            <a:ext cx="3025379" cy="2324100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19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 idx="4"/>
          </p:nvPr>
        </p:nvSpPr>
        <p:spPr>
          <a:xfrm>
            <a:off x="590903" y="1653872"/>
            <a:ext cx="8210700" cy="663600"/>
          </a:xfrm>
        </p:spPr>
        <p:txBody>
          <a:bodyPr/>
          <a:lstStyle/>
          <a:p>
            <a:r>
              <a:rPr lang="es-CL" sz="4800" dirty="0" smtClean="0"/>
              <a:t>Muchas Gracias </a:t>
            </a:r>
            <a:endParaRPr lang="es-CL" sz="4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5992" y="2491202"/>
            <a:ext cx="1219306" cy="13351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348" y="439310"/>
            <a:ext cx="1634565" cy="283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12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inta perforada"/>
          <p:cNvSpPr/>
          <p:nvPr/>
        </p:nvSpPr>
        <p:spPr>
          <a:xfrm>
            <a:off x="1331119" y="1653778"/>
            <a:ext cx="1296591" cy="603647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800" dirty="0">
                <a:solidFill>
                  <a:schemeClr val="bg1"/>
                </a:solidFill>
                <a:latin typeface="AR CENA" panose="02000000000000000000" pitchFamily="2" charset="0"/>
              </a:rPr>
              <a:t>Fonológico</a:t>
            </a:r>
            <a:endParaRPr lang="es-CL" sz="2400" dirty="0">
              <a:solidFill>
                <a:schemeClr val="bg1"/>
              </a:solidFill>
              <a:latin typeface="AR CENA" panose="02000000000000000000" pitchFamily="2" charset="0"/>
            </a:endParaRPr>
          </a:p>
        </p:txBody>
      </p:sp>
      <p:sp>
        <p:nvSpPr>
          <p:cNvPr id="7" name="6 Cinta perforada"/>
          <p:cNvSpPr/>
          <p:nvPr/>
        </p:nvSpPr>
        <p:spPr>
          <a:xfrm>
            <a:off x="2897982" y="1653778"/>
            <a:ext cx="1403747" cy="603647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600" dirty="0">
                <a:latin typeface="AR CENA" panose="02000000000000000000" pitchFamily="2" charset="0"/>
              </a:rPr>
              <a:t>Morfosintáctico</a:t>
            </a:r>
          </a:p>
        </p:txBody>
      </p:sp>
      <p:sp>
        <p:nvSpPr>
          <p:cNvPr id="8" name="7 Cinta perforada"/>
          <p:cNvSpPr/>
          <p:nvPr/>
        </p:nvSpPr>
        <p:spPr>
          <a:xfrm>
            <a:off x="4625579" y="1653778"/>
            <a:ext cx="1296590" cy="603647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800" dirty="0">
                <a:latin typeface="AR CENA" panose="02000000000000000000" pitchFamily="2" charset="0"/>
              </a:rPr>
              <a:t>Semántico</a:t>
            </a:r>
          </a:p>
        </p:txBody>
      </p:sp>
      <p:sp>
        <p:nvSpPr>
          <p:cNvPr id="9" name="8 Cinta perforada"/>
          <p:cNvSpPr/>
          <p:nvPr/>
        </p:nvSpPr>
        <p:spPr>
          <a:xfrm>
            <a:off x="6407944" y="1653778"/>
            <a:ext cx="1296591" cy="603647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1800" dirty="0">
                <a:latin typeface="AR CENA" panose="02000000000000000000" pitchFamily="2" charset="0"/>
              </a:rPr>
              <a:t>Pragmático</a:t>
            </a:r>
            <a:endParaRPr lang="es-CL" sz="1050" dirty="0">
              <a:latin typeface="AR CENA" panose="02000000000000000000" pitchFamily="2" charset="0"/>
            </a:endParaRPr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277542" y="2571750"/>
            <a:ext cx="1269206" cy="118824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L" sz="1050" dirty="0">
                <a:solidFill>
                  <a:schemeClr val="lt1"/>
                </a:solidFill>
                <a:latin typeface="+mn-lt"/>
              </a:rPr>
              <a:t>- </a:t>
            </a:r>
          </a:p>
        </p:txBody>
      </p:sp>
      <p:sp>
        <p:nvSpPr>
          <p:cNvPr id="10247" name="10 CuadroTexto"/>
          <p:cNvSpPr txBox="1">
            <a:spLocks noChangeArrowheads="1"/>
          </p:cNvSpPr>
          <p:nvPr/>
        </p:nvSpPr>
        <p:spPr bwMode="auto">
          <a:xfrm>
            <a:off x="4139804" y="2787254"/>
            <a:ext cx="18473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_tradnl" sz="105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153" name="11 CuadroTexto"/>
          <p:cNvSpPr txBox="1">
            <a:spLocks noChangeArrowheads="1"/>
          </p:cNvSpPr>
          <p:nvPr/>
        </p:nvSpPr>
        <p:spPr bwMode="auto">
          <a:xfrm>
            <a:off x="1277541" y="2680098"/>
            <a:ext cx="792205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s-CL" sz="1050">
                <a:solidFill>
                  <a:schemeClr val="tx1"/>
                </a:solidFill>
                <a:cs typeface="Arial" charset="0"/>
              </a:rPr>
              <a:t> Sonidos</a:t>
            </a:r>
          </a:p>
          <a:p>
            <a:endParaRPr lang="es-CL" sz="1050">
              <a:solidFill>
                <a:schemeClr val="tx1"/>
              </a:solidFill>
              <a:cs typeface="Arial" charset="0"/>
            </a:endParaRPr>
          </a:p>
          <a:p>
            <a:pPr>
              <a:buFontTx/>
              <a:buChar char="-"/>
            </a:pPr>
            <a:r>
              <a:rPr lang="es-CL" sz="1050">
                <a:solidFill>
                  <a:schemeClr val="tx1"/>
                </a:solidFill>
                <a:cs typeface="Arial" charset="0"/>
              </a:rPr>
              <a:t> </a:t>
            </a:r>
            <a:r>
              <a:rPr lang="es-CL" sz="1050">
                <a:solidFill>
                  <a:schemeClr val="tx1"/>
                </a:solidFill>
              </a:rPr>
              <a:t>Sílabas </a:t>
            </a:r>
          </a:p>
          <a:p>
            <a:endParaRPr lang="es-CL" sz="105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s-CL" sz="1050">
                <a:solidFill>
                  <a:schemeClr val="tx1"/>
                </a:solidFill>
                <a:cs typeface="Arial" charset="0"/>
              </a:rPr>
              <a:t>Fonemas</a:t>
            </a:r>
          </a:p>
          <a:p>
            <a:endParaRPr lang="es-CL" sz="105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2844404" y="2571751"/>
            <a:ext cx="1484709" cy="75604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L" sz="1050" dirty="0">
                <a:solidFill>
                  <a:schemeClr val="lt1"/>
                </a:solidFill>
                <a:latin typeface="+mn-lt"/>
              </a:rPr>
              <a:t>- </a:t>
            </a:r>
          </a:p>
        </p:txBody>
      </p:sp>
      <p:sp>
        <p:nvSpPr>
          <p:cNvPr id="6155" name="13 CuadroTexto"/>
          <p:cNvSpPr txBox="1">
            <a:spLocks noChangeArrowheads="1"/>
          </p:cNvSpPr>
          <p:nvPr/>
        </p:nvSpPr>
        <p:spPr bwMode="auto">
          <a:xfrm>
            <a:off x="3006329" y="2787253"/>
            <a:ext cx="91884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s-CL" sz="1050" dirty="0">
                <a:solidFill>
                  <a:schemeClr val="tx1"/>
                </a:solidFill>
                <a:cs typeface="Arial" charset="0"/>
              </a:rPr>
              <a:t> Oraciones </a:t>
            </a:r>
          </a:p>
          <a:p>
            <a:endParaRPr lang="es-CL" sz="105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4625579" y="2625329"/>
            <a:ext cx="1484709" cy="64889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L" sz="1050" dirty="0">
                <a:solidFill>
                  <a:schemeClr val="lt1"/>
                </a:solidFill>
                <a:latin typeface="+mn-lt"/>
              </a:rPr>
              <a:t>- </a:t>
            </a:r>
          </a:p>
        </p:txBody>
      </p:sp>
      <p:sp>
        <p:nvSpPr>
          <p:cNvPr id="6157" name="15 CuadroTexto"/>
          <p:cNvSpPr txBox="1">
            <a:spLocks noChangeArrowheads="1"/>
          </p:cNvSpPr>
          <p:nvPr/>
        </p:nvSpPr>
        <p:spPr bwMode="auto">
          <a:xfrm>
            <a:off x="4787503" y="2787254"/>
            <a:ext cx="11001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s-CL" sz="1050">
                <a:solidFill>
                  <a:schemeClr val="tx1"/>
                </a:solidFill>
                <a:cs typeface="Arial" charset="0"/>
              </a:rPr>
              <a:t>Vocabulario</a:t>
            </a:r>
          </a:p>
          <a:p>
            <a:pPr>
              <a:buFontTx/>
              <a:buChar char="-"/>
            </a:pPr>
            <a:endParaRPr lang="es-CL" sz="1050">
              <a:solidFill>
                <a:schemeClr val="tx1"/>
              </a:solidFill>
              <a:cs typeface="Arial" charset="0"/>
            </a:endParaRPr>
          </a:p>
          <a:p>
            <a:endParaRPr lang="es-CL" sz="1050">
              <a:solidFill>
                <a:schemeClr val="tx1"/>
              </a:solidFill>
              <a:cs typeface="Arial" charset="0"/>
            </a:endParaRPr>
          </a:p>
          <a:p>
            <a:pPr>
              <a:buFontTx/>
              <a:buChar char="-"/>
            </a:pPr>
            <a:endParaRPr lang="es-CL" sz="105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auto">
          <a:xfrm>
            <a:off x="6354366" y="2571750"/>
            <a:ext cx="1484709" cy="135016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CL" sz="1050" dirty="0">
                <a:solidFill>
                  <a:schemeClr val="lt1"/>
                </a:solidFill>
                <a:latin typeface="+mn-lt"/>
              </a:rPr>
              <a:t>- </a:t>
            </a:r>
          </a:p>
        </p:txBody>
      </p:sp>
      <p:sp>
        <p:nvSpPr>
          <p:cNvPr id="6159" name="17 CuadroTexto"/>
          <p:cNvSpPr txBox="1">
            <a:spLocks noChangeArrowheads="1"/>
          </p:cNvSpPr>
          <p:nvPr/>
        </p:nvSpPr>
        <p:spPr bwMode="auto">
          <a:xfrm>
            <a:off x="6354366" y="2625328"/>
            <a:ext cx="1183337" cy="900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s-CL" sz="1050">
                <a:solidFill>
                  <a:schemeClr val="tx1"/>
                </a:solidFill>
                <a:cs typeface="Arial" charset="0"/>
              </a:rPr>
              <a:t>Contacto ocular</a:t>
            </a:r>
          </a:p>
          <a:p>
            <a:pPr>
              <a:buFontTx/>
              <a:buChar char="-"/>
            </a:pPr>
            <a:r>
              <a:rPr lang="es-CL" sz="1050">
                <a:solidFill>
                  <a:schemeClr val="tx1"/>
                </a:solidFill>
                <a:cs typeface="Arial" charset="0"/>
              </a:rPr>
              <a:t>Gestos</a:t>
            </a:r>
          </a:p>
          <a:p>
            <a:pPr>
              <a:buFontTx/>
              <a:buChar char="-"/>
            </a:pPr>
            <a:r>
              <a:rPr lang="es-CL" sz="1050">
                <a:solidFill>
                  <a:schemeClr val="tx1"/>
                </a:solidFill>
                <a:cs typeface="Arial" charset="0"/>
              </a:rPr>
              <a:t>Expresión facial</a:t>
            </a:r>
          </a:p>
          <a:p>
            <a:r>
              <a:rPr lang="es-CL" sz="1050">
                <a:solidFill>
                  <a:schemeClr val="tx1"/>
                </a:solidFill>
                <a:cs typeface="Arial" charset="0"/>
              </a:rPr>
              <a:t>-Entonación</a:t>
            </a:r>
          </a:p>
          <a:p>
            <a:r>
              <a:rPr lang="es-CL" sz="1050">
                <a:solidFill>
                  <a:schemeClr val="tx1"/>
                </a:solidFill>
                <a:cs typeface="Arial" charset="0"/>
              </a:rPr>
              <a:t>de voz</a:t>
            </a:r>
          </a:p>
        </p:txBody>
      </p:sp>
      <p:sp>
        <p:nvSpPr>
          <p:cNvPr id="2" name="9 Rectángulo"/>
          <p:cNvSpPr>
            <a:spLocks noChangeArrowheads="1"/>
          </p:cNvSpPr>
          <p:nvPr/>
        </p:nvSpPr>
        <p:spPr bwMode="auto">
          <a:xfrm>
            <a:off x="2389075" y="4182667"/>
            <a:ext cx="4104085" cy="8096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CL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tantia" pitchFamily="18" charset="0"/>
                <a:cs typeface="Arial" charset="0"/>
              </a:rPr>
              <a:t>DISCURSO NARRATIVO, DESCRIPTIVO Y ARGUMENTATIVO</a:t>
            </a:r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1143000" y="1383506"/>
            <a:ext cx="1566863" cy="1134666"/>
          </a:xfrm>
          <a:prstGeom prst="ellips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s-ES_tradnl" sz="1050">
              <a:solidFill>
                <a:schemeClr val="tx1"/>
              </a:solidFill>
            </a:endParaRPr>
          </a:p>
        </p:txBody>
      </p:sp>
      <p:sp>
        <p:nvSpPr>
          <p:cNvPr id="18" name="Google Shape;1091;p38"/>
          <p:cNvSpPr txBox="1">
            <a:spLocks/>
          </p:cNvSpPr>
          <p:nvPr/>
        </p:nvSpPr>
        <p:spPr>
          <a:xfrm>
            <a:off x="499382" y="355648"/>
            <a:ext cx="82107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Paytone One"/>
              <a:buNone/>
              <a:defRPr sz="7200" b="0" i="0" u="none" strike="noStrike" cap="none">
                <a:solidFill>
                  <a:schemeClr val="accent2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Paytone One"/>
              <a:buNone/>
              <a:defRPr sz="96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Paytone One"/>
              <a:buNone/>
              <a:defRPr sz="96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Paytone One"/>
              <a:buNone/>
              <a:defRPr sz="96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Paytone One"/>
              <a:buNone/>
              <a:defRPr sz="96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Paytone One"/>
              <a:buNone/>
              <a:defRPr sz="96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Paytone One"/>
              <a:buNone/>
              <a:defRPr sz="96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Paytone One"/>
              <a:buNone/>
              <a:defRPr sz="96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Paytone One"/>
              <a:buNone/>
              <a:defRPr sz="9600" b="0" i="0" u="none" strike="noStrike" cap="none">
                <a:solidFill>
                  <a:schemeClr val="accent2"/>
                </a:solidFill>
                <a:latin typeface="Paytone One"/>
                <a:ea typeface="Paytone One"/>
                <a:cs typeface="Paytone One"/>
                <a:sym typeface="Paytone One"/>
              </a:defRPr>
            </a:lvl9pPr>
          </a:lstStyle>
          <a:p>
            <a:r>
              <a:rPr lang="es-CL" sz="4400" dirty="0" smtClean="0">
                <a:solidFill>
                  <a:schemeClr val="accent6"/>
                </a:solidFill>
              </a:rPr>
              <a:t>Niveles del lenguaje </a:t>
            </a:r>
            <a:endParaRPr lang="es-CL" sz="4400" dirty="0">
              <a:solidFill>
                <a:schemeClr val="accent6"/>
              </a:solidFill>
            </a:endParaRPr>
          </a:p>
        </p:txBody>
      </p:sp>
      <p:sp>
        <p:nvSpPr>
          <p:cNvPr id="19" name="Google Shape;1093;p38"/>
          <p:cNvSpPr/>
          <p:nvPr/>
        </p:nvSpPr>
        <p:spPr>
          <a:xfrm>
            <a:off x="1595427" y="1137120"/>
            <a:ext cx="6018610" cy="202332"/>
          </a:xfrm>
          <a:custGeom>
            <a:avLst/>
            <a:gdLst/>
            <a:ahLst/>
            <a:cxnLst/>
            <a:rect l="l" t="t" r="r" b="b"/>
            <a:pathLst>
              <a:path w="230886" h="12757" extrusionOk="0">
                <a:moveTo>
                  <a:pt x="0" y="4486"/>
                </a:moveTo>
                <a:cubicBezTo>
                  <a:pt x="9481" y="16338"/>
                  <a:pt x="30852" y="13204"/>
                  <a:pt x="45339" y="8677"/>
                </a:cubicBezTo>
                <a:cubicBezTo>
                  <a:pt x="62278" y="3383"/>
                  <a:pt x="80209" y="-886"/>
                  <a:pt x="97917" y="295"/>
                </a:cubicBezTo>
                <a:cubicBezTo>
                  <a:pt x="106178" y="846"/>
                  <a:pt x="116190" y="2434"/>
                  <a:pt x="121158" y="9058"/>
                </a:cubicBezTo>
                <a:cubicBezTo>
                  <a:pt x="121786" y="9896"/>
                  <a:pt x="121179" y="12847"/>
                  <a:pt x="121920" y="12106"/>
                </a:cubicBezTo>
                <a:cubicBezTo>
                  <a:pt x="133437" y="589"/>
                  <a:pt x="154717" y="5864"/>
                  <a:pt x="170688" y="9058"/>
                </a:cubicBezTo>
                <a:cubicBezTo>
                  <a:pt x="190453" y="13011"/>
                  <a:pt x="212858" y="12357"/>
                  <a:pt x="230886" y="3343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667" y="355648"/>
            <a:ext cx="536494" cy="5974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13" y="3990019"/>
            <a:ext cx="536494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9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153" grpId="0"/>
      <p:bldP spid="6155" grpId="0"/>
      <p:bldP spid="6157" grpId="0"/>
      <p:bldP spid="6159" grpId="0"/>
      <p:bldP spid="2" grpId="0" animBg="1"/>
      <p:bldP spid="2" grpId="1" animBg="1"/>
      <p:bldP spid="3278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40"/>
          <p:cNvSpPr/>
          <p:nvPr/>
        </p:nvSpPr>
        <p:spPr>
          <a:xfrm>
            <a:off x="3607088" y="2363986"/>
            <a:ext cx="1020604" cy="115990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40"/>
          <p:cNvSpPr/>
          <p:nvPr/>
        </p:nvSpPr>
        <p:spPr>
          <a:xfrm>
            <a:off x="2963599" y="1304925"/>
            <a:ext cx="1020604" cy="1159816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7" name="Google Shape;1147;p40"/>
          <p:cNvSpPr txBox="1">
            <a:spLocks noGrp="1"/>
          </p:cNvSpPr>
          <p:nvPr>
            <p:ph type="title" idx="9"/>
          </p:nvPr>
        </p:nvSpPr>
        <p:spPr>
          <a:xfrm>
            <a:off x="466725" y="355650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Nivel Fonológico </a:t>
            </a:r>
            <a:endParaRPr dirty="0"/>
          </a:p>
        </p:txBody>
      </p:sp>
      <p:sp>
        <p:nvSpPr>
          <p:cNvPr id="1148" name="Google Shape;1148;p40"/>
          <p:cNvSpPr txBox="1">
            <a:spLocks noGrp="1"/>
          </p:cNvSpPr>
          <p:nvPr>
            <p:ph type="subTitle" idx="1"/>
          </p:nvPr>
        </p:nvSpPr>
        <p:spPr>
          <a:xfrm flipH="1">
            <a:off x="4260325" y="1724213"/>
            <a:ext cx="30576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Reconocer a través de los sentidos el sonido y la forma de la grafía.</a:t>
            </a:r>
            <a:endParaRPr dirty="0"/>
          </a:p>
        </p:txBody>
      </p:sp>
      <p:sp>
        <p:nvSpPr>
          <p:cNvPr id="1149" name="Google Shape;1149;p40"/>
          <p:cNvSpPr txBox="1">
            <a:spLocks noGrp="1"/>
          </p:cNvSpPr>
          <p:nvPr>
            <p:ph type="subTitle" idx="2"/>
          </p:nvPr>
        </p:nvSpPr>
        <p:spPr>
          <a:xfrm>
            <a:off x="4260325" y="3930976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Capacidad de producir lenguaje hablado y escrito.</a:t>
            </a:r>
            <a:endParaRPr dirty="0"/>
          </a:p>
        </p:txBody>
      </p:sp>
      <p:sp>
        <p:nvSpPr>
          <p:cNvPr id="1150" name="Google Shape;1150;p40"/>
          <p:cNvSpPr txBox="1">
            <a:spLocks noGrp="1"/>
          </p:cNvSpPr>
          <p:nvPr>
            <p:ph type="subTitle" idx="3"/>
          </p:nvPr>
        </p:nvSpPr>
        <p:spPr>
          <a:xfrm flipH="1">
            <a:off x="4908025" y="2814479"/>
            <a:ext cx="3267146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/>
            <a:r>
              <a:rPr lang="en" dirty="0"/>
              <a:t>L</a:t>
            </a:r>
            <a:r>
              <a:rPr lang="es-CL" dirty="0" smtClean="0"/>
              <a:t>a </a:t>
            </a:r>
            <a:r>
              <a:rPr lang="es-CL" dirty="0"/>
              <a:t>capacidad que tenemos para poder segmentar, y reconocer estos segmentos, del lenguaje. </a:t>
            </a:r>
            <a:endParaRPr dirty="0"/>
          </a:p>
        </p:txBody>
      </p:sp>
      <p:sp>
        <p:nvSpPr>
          <p:cNvPr id="1151" name="Google Shape;1151;p40"/>
          <p:cNvSpPr txBox="1">
            <a:spLocks noGrp="1"/>
          </p:cNvSpPr>
          <p:nvPr>
            <p:ph type="subTitle" idx="4"/>
          </p:nvPr>
        </p:nvSpPr>
        <p:spPr>
          <a:xfrm flipH="1">
            <a:off x="4260325" y="1141688"/>
            <a:ext cx="26340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Percepción </a:t>
            </a:r>
            <a:endParaRPr dirty="0"/>
          </a:p>
        </p:txBody>
      </p:sp>
      <p:sp>
        <p:nvSpPr>
          <p:cNvPr id="1152" name="Google Shape;1152;p40"/>
          <p:cNvSpPr txBox="1">
            <a:spLocks noGrp="1"/>
          </p:cNvSpPr>
          <p:nvPr>
            <p:ph type="subTitle" idx="5"/>
          </p:nvPr>
        </p:nvSpPr>
        <p:spPr>
          <a:xfrm>
            <a:off x="4260325" y="3329401"/>
            <a:ext cx="24099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Producción </a:t>
            </a:r>
            <a:endParaRPr dirty="0"/>
          </a:p>
        </p:txBody>
      </p:sp>
      <p:sp>
        <p:nvSpPr>
          <p:cNvPr id="1153" name="Google Shape;1153;p40"/>
          <p:cNvSpPr txBox="1">
            <a:spLocks noGrp="1"/>
          </p:cNvSpPr>
          <p:nvPr>
            <p:ph type="subTitle" idx="6"/>
          </p:nvPr>
        </p:nvSpPr>
        <p:spPr>
          <a:xfrm flipH="1">
            <a:off x="4908023" y="2327654"/>
            <a:ext cx="3769401" cy="65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Conciencia Fonológica </a:t>
            </a:r>
            <a:endParaRPr dirty="0"/>
          </a:p>
        </p:txBody>
      </p:sp>
      <p:sp>
        <p:nvSpPr>
          <p:cNvPr id="1154" name="Google Shape;1154;p40"/>
          <p:cNvSpPr txBox="1">
            <a:spLocks noGrp="1"/>
          </p:cNvSpPr>
          <p:nvPr>
            <p:ph type="title" idx="8"/>
          </p:nvPr>
        </p:nvSpPr>
        <p:spPr>
          <a:xfrm>
            <a:off x="2812064" y="1595968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  <a:hlinkClick r:id="rId3" action="ppaction://hlinksldjump"/>
              </a:rPr>
              <a:t>01</a:t>
            </a:r>
            <a:endParaRPr>
              <a:solidFill>
                <a:schemeClr val="accent2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  <p:sp>
        <p:nvSpPr>
          <p:cNvPr id="1155" name="Google Shape;1155;p40"/>
          <p:cNvSpPr txBox="1">
            <a:spLocks noGrp="1"/>
          </p:cNvSpPr>
          <p:nvPr>
            <p:ph type="title" idx="7"/>
          </p:nvPr>
        </p:nvSpPr>
        <p:spPr>
          <a:xfrm>
            <a:off x="3455589" y="2655068"/>
            <a:ext cx="1323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  <a:hlinkClick r:id="" action="ppaction://noaction"/>
              </a:rPr>
              <a:t>02</a:t>
            </a:r>
            <a:endParaRPr>
              <a:solidFill>
                <a:schemeClr val="accent3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  <p:sp>
        <p:nvSpPr>
          <p:cNvPr id="1156" name="Google Shape;1156;p40"/>
          <p:cNvSpPr/>
          <p:nvPr/>
        </p:nvSpPr>
        <p:spPr>
          <a:xfrm>
            <a:off x="2963562" y="3423122"/>
            <a:ext cx="1020604" cy="1159905"/>
          </a:xfrm>
          <a:custGeom>
            <a:avLst/>
            <a:gdLst/>
            <a:ahLst/>
            <a:cxnLst/>
            <a:rect l="l" t="t" r="r" b="b"/>
            <a:pathLst>
              <a:path w="31367" h="35651" extrusionOk="0">
                <a:moveTo>
                  <a:pt x="15191" y="0"/>
                </a:moveTo>
                <a:lnTo>
                  <a:pt x="0" y="9325"/>
                </a:lnTo>
                <a:lnTo>
                  <a:pt x="482" y="27150"/>
                </a:lnTo>
                <a:lnTo>
                  <a:pt x="16153" y="35650"/>
                </a:lnTo>
                <a:lnTo>
                  <a:pt x="31366" y="26325"/>
                </a:lnTo>
                <a:lnTo>
                  <a:pt x="30885" y="8500"/>
                </a:lnTo>
                <a:lnTo>
                  <a:pt x="15191" y="0"/>
                </a:lnTo>
                <a:close/>
              </a:path>
            </a:pathLst>
          </a:custGeom>
          <a:solidFill>
            <a:srgbClr val="FFDB45">
              <a:alpha val="53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7" name="Google Shape;1157;p40"/>
          <p:cNvSpPr txBox="1">
            <a:spLocks noGrp="1"/>
          </p:cNvSpPr>
          <p:nvPr>
            <p:ph type="title"/>
          </p:nvPr>
        </p:nvSpPr>
        <p:spPr>
          <a:xfrm flipH="1">
            <a:off x="2881427" y="3714151"/>
            <a:ext cx="1209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uFill>
                  <a:noFill/>
                </a:uFill>
                <a:latin typeface="Mali Medium"/>
                <a:ea typeface="Mali Medium"/>
                <a:cs typeface="Mali Medium"/>
                <a:sym typeface="Mali Medium"/>
                <a:hlinkClick r:id="" action="ppaction://noaction"/>
              </a:rPr>
              <a:t>03</a:t>
            </a:r>
            <a:endParaRPr>
              <a:solidFill>
                <a:schemeClr val="accent2"/>
              </a:solidFill>
              <a:latin typeface="Mali Medium"/>
              <a:ea typeface="Mali Medium"/>
              <a:cs typeface="Mali Medium"/>
              <a:sym typeface="Mali Medium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64827" y="2052113"/>
            <a:ext cx="2106169" cy="16312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CL" sz="2000" dirty="0">
                <a:latin typeface="AR CENA" panose="02000000000000000000" pitchFamily="2" charset="0"/>
              </a:rPr>
              <a:t>Nivel que se centra en el estudio de la forma de las palabras y de los sonidos (Fonemas).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7341" y="1014940"/>
            <a:ext cx="6029467" cy="28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 idx="8"/>
          </p:nvPr>
        </p:nvSpPr>
        <p:spPr>
          <a:xfrm>
            <a:off x="749755" y="1870410"/>
            <a:ext cx="5204731" cy="2434252"/>
          </a:xfrm>
        </p:spPr>
        <p:txBody>
          <a:bodyPr/>
          <a:lstStyle/>
          <a:p>
            <a:r>
              <a:rPr lang="es-CL" sz="2800" dirty="0">
                <a:solidFill>
                  <a:schemeClr val="accent5"/>
                </a:solidFill>
                <a:latin typeface="AR CENA" panose="02000000000000000000" pitchFamily="2" charset="0"/>
              </a:rPr>
              <a:t>Responsable del reconocimiento y manipulación mental de los sonidos del lenguaje hablado, lo que la convierte en una habilidad indispensable para el proceso de adquisición y/o desarrollo de la lecto - escritura.</a:t>
            </a:r>
            <a:r>
              <a:rPr lang="es-CL" sz="2000" dirty="0">
                <a:solidFill>
                  <a:schemeClr val="accent5"/>
                </a:solidFill>
              </a:rPr>
              <a:t/>
            </a:r>
            <a:br>
              <a:rPr lang="es-CL" sz="2000" dirty="0">
                <a:solidFill>
                  <a:schemeClr val="accent5"/>
                </a:solidFill>
              </a:rPr>
            </a:br>
            <a:endParaRPr lang="es-CL" sz="2000" dirty="0">
              <a:solidFill>
                <a:schemeClr val="accent5"/>
              </a:solidFill>
            </a:endParaRPr>
          </a:p>
        </p:txBody>
      </p:sp>
      <p:sp>
        <p:nvSpPr>
          <p:cNvPr id="12" name="Google Shape;1176;p43"/>
          <p:cNvSpPr txBox="1">
            <a:spLocks noGrp="1"/>
          </p:cNvSpPr>
          <p:nvPr>
            <p:ph type="title" idx="9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 smtClean="0"/>
              <a:t>Conciencia Fonológica </a:t>
            </a:r>
            <a:endParaRPr dirty="0"/>
          </a:p>
        </p:txBody>
      </p:sp>
      <p:sp>
        <p:nvSpPr>
          <p:cNvPr id="14" name="Google Shape;1093;p38"/>
          <p:cNvSpPr/>
          <p:nvPr/>
        </p:nvSpPr>
        <p:spPr>
          <a:xfrm>
            <a:off x="1595427" y="1137120"/>
            <a:ext cx="6018610" cy="202332"/>
          </a:xfrm>
          <a:custGeom>
            <a:avLst/>
            <a:gdLst/>
            <a:ahLst/>
            <a:cxnLst/>
            <a:rect l="l" t="t" r="r" b="b"/>
            <a:pathLst>
              <a:path w="230886" h="12757" extrusionOk="0">
                <a:moveTo>
                  <a:pt x="0" y="4486"/>
                </a:moveTo>
                <a:cubicBezTo>
                  <a:pt x="9481" y="16338"/>
                  <a:pt x="30852" y="13204"/>
                  <a:pt x="45339" y="8677"/>
                </a:cubicBezTo>
                <a:cubicBezTo>
                  <a:pt x="62278" y="3383"/>
                  <a:pt x="80209" y="-886"/>
                  <a:pt x="97917" y="295"/>
                </a:cubicBezTo>
                <a:cubicBezTo>
                  <a:pt x="106178" y="846"/>
                  <a:pt x="116190" y="2434"/>
                  <a:pt x="121158" y="9058"/>
                </a:cubicBezTo>
                <a:cubicBezTo>
                  <a:pt x="121786" y="9896"/>
                  <a:pt x="121179" y="12847"/>
                  <a:pt x="121920" y="12106"/>
                </a:cubicBezTo>
                <a:cubicBezTo>
                  <a:pt x="133437" y="589"/>
                  <a:pt x="154717" y="5864"/>
                  <a:pt x="170688" y="9058"/>
                </a:cubicBezTo>
                <a:cubicBezTo>
                  <a:pt x="190453" y="13011"/>
                  <a:pt x="212858" y="12357"/>
                  <a:pt x="230886" y="3343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dot"/>
            <a:round/>
            <a:headEnd type="none" w="med" len="med"/>
            <a:tailEnd type="none" w="med" len="med"/>
          </a:ln>
        </p:spPr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52" y="505381"/>
            <a:ext cx="536494" cy="59746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1057" r="6696" b="13047"/>
          <a:stretch/>
        </p:blipFill>
        <p:spPr>
          <a:xfrm>
            <a:off x="5870781" y="2048876"/>
            <a:ext cx="2903105" cy="178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71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 idx="4294967295"/>
          </p:nvPr>
        </p:nvSpPr>
        <p:spPr bwMode="auto">
          <a:xfrm>
            <a:off x="1099456" y="337458"/>
            <a:ext cx="6749143" cy="951820"/>
          </a:xfrm>
          <a:noFill/>
        </p:spPr>
        <p:txBody>
          <a:bodyPr spcFirstLastPara="1" wrap="square" lIns="0" tIns="3429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s-MX" sz="30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Etapas</a:t>
            </a:r>
            <a:r>
              <a:rPr lang="es-MX" sz="3000" b="1" dirty="0">
                <a:latin typeface="Comic Sans MS" pitchFamily="66" charset="0"/>
              </a:rPr>
              <a:t> de </a:t>
            </a:r>
            <a:r>
              <a:rPr lang="es-MX" sz="30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desarrollo</a:t>
            </a:r>
            <a:r>
              <a:rPr lang="es-MX" sz="3000" b="1" dirty="0">
                <a:latin typeface="Comic Sans MS" pitchFamily="66" charset="0"/>
              </a:rPr>
              <a:t> de la </a:t>
            </a:r>
            <a:r>
              <a:rPr lang="es-MX" sz="30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Conciencia</a:t>
            </a:r>
            <a:r>
              <a:rPr lang="es-MX" sz="3000" b="1" dirty="0">
                <a:latin typeface="Comic Sans MS" pitchFamily="66" charset="0"/>
              </a:rPr>
              <a:t> Fonológica</a:t>
            </a:r>
            <a:r>
              <a:rPr lang="es-MX" sz="1875" dirty="0">
                <a:latin typeface="Century Schoolbook"/>
              </a:rPr>
              <a:t> </a:t>
            </a:r>
          </a:p>
        </p:txBody>
      </p:sp>
      <p:sp>
        <p:nvSpPr>
          <p:cNvPr id="14349" name="Text Box 6"/>
          <p:cNvSpPr txBox="1">
            <a:spLocks noChangeArrowheads="1"/>
          </p:cNvSpPr>
          <p:nvPr/>
        </p:nvSpPr>
        <p:spPr bwMode="auto">
          <a:xfrm>
            <a:off x="850351" y="2552216"/>
            <a:ext cx="2033350" cy="85833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3600" dirty="0" smtClean="0">
                <a:latin typeface="AR CENA" panose="02000000000000000000" pitchFamily="2" charset="0"/>
              </a:rPr>
              <a:t>Palabra</a:t>
            </a:r>
            <a:r>
              <a:rPr lang="es-MX" sz="1050" dirty="0" smtClean="0"/>
              <a:t> </a:t>
            </a:r>
            <a:endParaRPr lang="es-MX" sz="1050" dirty="0"/>
          </a:p>
        </p:txBody>
      </p:sp>
      <p:sp>
        <p:nvSpPr>
          <p:cNvPr id="15391" name="15 CuadroTexto"/>
          <p:cNvSpPr txBox="1">
            <a:spLocks noChangeArrowheads="1"/>
          </p:cNvSpPr>
          <p:nvPr/>
        </p:nvSpPr>
        <p:spPr bwMode="auto">
          <a:xfrm>
            <a:off x="2036647" y="3944200"/>
            <a:ext cx="4440351" cy="36933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CL" sz="1800" b="1" dirty="0">
                <a:solidFill>
                  <a:schemeClr val="tx2"/>
                </a:solidFill>
                <a:cs typeface="Arial" charset="0"/>
              </a:rPr>
              <a:t>Núcleo de estimulación </a:t>
            </a:r>
          </a:p>
        </p:txBody>
      </p:sp>
      <p:sp>
        <p:nvSpPr>
          <p:cNvPr id="14342" name="AutoShape 22"/>
          <p:cNvSpPr>
            <a:spLocks noChangeArrowheads="1"/>
          </p:cNvSpPr>
          <p:nvPr/>
        </p:nvSpPr>
        <p:spPr bwMode="auto">
          <a:xfrm>
            <a:off x="1871663" y="2247901"/>
            <a:ext cx="732235" cy="364331"/>
          </a:xfrm>
          <a:prstGeom prst="rightArrow">
            <a:avLst>
              <a:gd name="adj1" fmla="val 50000"/>
              <a:gd name="adj2" fmla="val 50245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s-ES_tradnl" sz="1050"/>
          </a:p>
        </p:txBody>
      </p:sp>
      <p:sp>
        <p:nvSpPr>
          <p:cNvPr id="14343" name="AutoShape 24"/>
          <p:cNvSpPr>
            <a:spLocks noChangeArrowheads="1"/>
          </p:cNvSpPr>
          <p:nvPr/>
        </p:nvSpPr>
        <p:spPr bwMode="auto">
          <a:xfrm>
            <a:off x="775558" y="1553481"/>
            <a:ext cx="7570843" cy="818533"/>
          </a:xfrm>
          <a:custGeom>
            <a:avLst/>
            <a:gdLst>
              <a:gd name="T0" fmla="*/ 1781449506 w 21600"/>
              <a:gd name="T1" fmla="*/ 0 h 21600"/>
              <a:gd name="T2" fmla="*/ 0 w 21600"/>
              <a:gd name="T3" fmla="*/ 5462449 h 21600"/>
              <a:gd name="T4" fmla="*/ 1781449506 w 21600"/>
              <a:gd name="T5" fmla="*/ 10924876 h 21600"/>
              <a:gd name="T6" fmla="*/ 2031750284 w 21600"/>
              <a:gd name="T7" fmla="*/ 5462449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4800 h 21600"/>
              <a:gd name="T14" fmla="*/ 20122 w 21600"/>
              <a:gd name="T15" fmla="*/ 168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939" y="0"/>
                </a:moveTo>
                <a:lnTo>
                  <a:pt x="18939" y="4800"/>
                </a:lnTo>
                <a:lnTo>
                  <a:pt x="3375" y="4800"/>
                </a:lnTo>
                <a:lnTo>
                  <a:pt x="3375" y="16800"/>
                </a:lnTo>
                <a:lnTo>
                  <a:pt x="18939" y="16800"/>
                </a:lnTo>
                <a:lnTo>
                  <a:pt x="18939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800"/>
                </a:moveTo>
                <a:lnTo>
                  <a:pt x="1350" y="16800"/>
                </a:lnTo>
                <a:lnTo>
                  <a:pt x="2700" y="16800"/>
                </a:lnTo>
                <a:lnTo>
                  <a:pt x="2700" y="4800"/>
                </a:lnTo>
                <a:close/>
              </a:path>
              <a:path w="21600" h="21600">
                <a:moveTo>
                  <a:pt x="0" y="4800"/>
                </a:moveTo>
                <a:lnTo>
                  <a:pt x="0" y="16800"/>
                </a:lnTo>
                <a:lnTo>
                  <a:pt x="675" y="16800"/>
                </a:lnTo>
                <a:lnTo>
                  <a:pt x="675" y="4800"/>
                </a:lnTo>
                <a:close/>
              </a:path>
            </a:pathLst>
          </a:cu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es-ES_tradnl" sz="1050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381279" y="2552216"/>
            <a:ext cx="2033350" cy="85833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3600" dirty="0" smtClean="0">
                <a:latin typeface="AR CENA" panose="02000000000000000000" pitchFamily="2" charset="0"/>
              </a:rPr>
              <a:t>Sílaba </a:t>
            </a:r>
            <a:r>
              <a:rPr lang="es-MX" sz="1050" dirty="0" smtClean="0"/>
              <a:t> </a:t>
            </a:r>
            <a:endParaRPr lang="es-MX" sz="1050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5815249" y="2552216"/>
            <a:ext cx="2033350" cy="85833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s-MX" sz="3600" dirty="0" smtClean="0">
                <a:latin typeface="AR CENA" panose="02000000000000000000" pitchFamily="2" charset="0"/>
              </a:rPr>
              <a:t>Fonema </a:t>
            </a:r>
            <a:endParaRPr lang="es-MX" sz="1050" dirty="0"/>
          </a:p>
        </p:txBody>
      </p:sp>
    </p:spTree>
    <p:extLst>
      <p:ext uri="{BB962C8B-B14F-4D97-AF65-F5344CB8AC3E}">
        <p14:creationId xmlns:p14="http://schemas.microsoft.com/office/powerpoint/2010/main" val="232429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1539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46"/>
          <p:cNvSpPr txBox="1">
            <a:spLocks noGrp="1"/>
          </p:cNvSpPr>
          <p:nvPr>
            <p:ph type="title"/>
          </p:nvPr>
        </p:nvSpPr>
        <p:spPr>
          <a:xfrm>
            <a:off x="539363" y="303607"/>
            <a:ext cx="8210700" cy="6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CL" dirty="0"/>
              <a:t>1º Etapa: Conciencia Léxica</a:t>
            </a:r>
            <a:br>
              <a:rPr lang="es-CL" dirty="0"/>
            </a:br>
            <a:r>
              <a:rPr lang="es-CL" dirty="0"/>
              <a:t>“Palabra”</a:t>
            </a:r>
            <a:endParaRPr dirty="0"/>
          </a:p>
        </p:txBody>
      </p:sp>
      <p:grpSp>
        <p:nvGrpSpPr>
          <p:cNvPr id="1272" name="Google Shape;1272;p46"/>
          <p:cNvGrpSpPr/>
          <p:nvPr/>
        </p:nvGrpSpPr>
        <p:grpSpPr>
          <a:xfrm>
            <a:off x="11217813" y="5054571"/>
            <a:ext cx="333809" cy="373277"/>
            <a:chOff x="861113" y="2885746"/>
            <a:chExt cx="333809" cy="373277"/>
          </a:xfrm>
        </p:grpSpPr>
        <p:sp>
          <p:nvSpPr>
            <p:cNvPr id="1273" name="Google Shape;1273;p46"/>
            <p:cNvSpPr/>
            <p:nvPr/>
          </p:nvSpPr>
          <p:spPr>
            <a:xfrm>
              <a:off x="861113" y="2981533"/>
              <a:ext cx="315970" cy="277489"/>
            </a:xfrm>
            <a:custGeom>
              <a:avLst/>
              <a:gdLst/>
              <a:ahLst/>
              <a:cxnLst/>
              <a:rect l="l" t="t" r="r" b="b"/>
              <a:pathLst>
                <a:path w="9919" h="8711" extrusionOk="0">
                  <a:moveTo>
                    <a:pt x="3015" y="0"/>
                  </a:moveTo>
                  <a:cubicBezTo>
                    <a:pt x="2777" y="0"/>
                    <a:pt x="2558" y="27"/>
                    <a:pt x="2358" y="79"/>
                  </a:cubicBezTo>
                  <a:cubicBezTo>
                    <a:pt x="1739" y="245"/>
                    <a:pt x="1156" y="638"/>
                    <a:pt x="739" y="1210"/>
                  </a:cubicBezTo>
                  <a:cubicBezTo>
                    <a:pt x="251" y="1864"/>
                    <a:pt x="1" y="2698"/>
                    <a:pt x="1" y="3615"/>
                  </a:cubicBezTo>
                  <a:cubicBezTo>
                    <a:pt x="1" y="4567"/>
                    <a:pt x="429" y="5841"/>
                    <a:pt x="1132" y="6889"/>
                  </a:cubicBezTo>
                  <a:cubicBezTo>
                    <a:pt x="1882" y="8056"/>
                    <a:pt x="2763" y="8711"/>
                    <a:pt x="3549" y="8711"/>
                  </a:cubicBezTo>
                  <a:cubicBezTo>
                    <a:pt x="3870" y="8711"/>
                    <a:pt x="4180" y="8663"/>
                    <a:pt x="4478" y="8580"/>
                  </a:cubicBezTo>
                  <a:cubicBezTo>
                    <a:pt x="4632" y="8532"/>
                    <a:pt x="4796" y="8508"/>
                    <a:pt x="4960" y="8508"/>
                  </a:cubicBezTo>
                  <a:cubicBezTo>
                    <a:pt x="5123" y="8508"/>
                    <a:pt x="5287" y="8532"/>
                    <a:pt x="5442" y="8580"/>
                  </a:cubicBezTo>
                  <a:cubicBezTo>
                    <a:pt x="5740" y="8663"/>
                    <a:pt x="6049" y="8711"/>
                    <a:pt x="6371" y="8711"/>
                  </a:cubicBezTo>
                  <a:cubicBezTo>
                    <a:pt x="7156" y="8711"/>
                    <a:pt x="8026" y="8044"/>
                    <a:pt x="8788" y="6889"/>
                  </a:cubicBezTo>
                  <a:cubicBezTo>
                    <a:pt x="9490" y="5841"/>
                    <a:pt x="9919" y="4567"/>
                    <a:pt x="9919" y="3615"/>
                  </a:cubicBezTo>
                  <a:cubicBezTo>
                    <a:pt x="9847" y="2948"/>
                    <a:pt x="9716" y="2317"/>
                    <a:pt x="9431" y="1757"/>
                  </a:cubicBezTo>
                  <a:cubicBezTo>
                    <a:pt x="9398" y="1685"/>
                    <a:pt x="9334" y="1651"/>
                    <a:pt x="9266" y="1651"/>
                  </a:cubicBezTo>
                  <a:cubicBezTo>
                    <a:pt x="9233" y="1651"/>
                    <a:pt x="9199" y="1658"/>
                    <a:pt x="9169" y="1674"/>
                  </a:cubicBezTo>
                  <a:cubicBezTo>
                    <a:pt x="9061" y="1710"/>
                    <a:pt x="9026" y="1841"/>
                    <a:pt x="9073" y="1936"/>
                  </a:cubicBezTo>
                  <a:cubicBezTo>
                    <a:pt x="9323" y="2448"/>
                    <a:pt x="9442" y="3007"/>
                    <a:pt x="9442" y="3638"/>
                  </a:cubicBezTo>
                  <a:cubicBezTo>
                    <a:pt x="9442" y="4508"/>
                    <a:pt x="9050" y="5686"/>
                    <a:pt x="8395" y="6698"/>
                  </a:cubicBezTo>
                  <a:cubicBezTo>
                    <a:pt x="7716" y="7722"/>
                    <a:pt x="6942" y="8341"/>
                    <a:pt x="6311" y="8341"/>
                  </a:cubicBezTo>
                  <a:cubicBezTo>
                    <a:pt x="6037" y="8341"/>
                    <a:pt x="5751" y="8294"/>
                    <a:pt x="5501" y="8222"/>
                  </a:cubicBezTo>
                  <a:cubicBezTo>
                    <a:pt x="5311" y="8163"/>
                    <a:pt x="5112" y="8133"/>
                    <a:pt x="4911" y="8133"/>
                  </a:cubicBezTo>
                  <a:cubicBezTo>
                    <a:pt x="4710" y="8133"/>
                    <a:pt x="4507" y="8163"/>
                    <a:pt x="4311" y="8222"/>
                  </a:cubicBezTo>
                  <a:cubicBezTo>
                    <a:pt x="4061" y="8294"/>
                    <a:pt x="3775" y="8341"/>
                    <a:pt x="3513" y="8341"/>
                  </a:cubicBezTo>
                  <a:cubicBezTo>
                    <a:pt x="2870" y="8341"/>
                    <a:pt x="2096" y="7722"/>
                    <a:pt x="1430" y="6698"/>
                  </a:cubicBezTo>
                  <a:cubicBezTo>
                    <a:pt x="775" y="5698"/>
                    <a:pt x="370" y="4531"/>
                    <a:pt x="370" y="3638"/>
                  </a:cubicBezTo>
                  <a:cubicBezTo>
                    <a:pt x="370" y="2805"/>
                    <a:pt x="608" y="2043"/>
                    <a:pt x="1037" y="1460"/>
                  </a:cubicBezTo>
                  <a:cubicBezTo>
                    <a:pt x="1406" y="971"/>
                    <a:pt x="1918" y="614"/>
                    <a:pt x="2453" y="460"/>
                  </a:cubicBezTo>
                  <a:cubicBezTo>
                    <a:pt x="2603" y="422"/>
                    <a:pt x="2774" y="403"/>
                    <a:pt x="2963" y="403"/>
                  </a:cubicBezTo>
                  <a:cubicBezTo>
                    <a:pt x="3256" y="403"/>
                    <a:pt x="3592" y="449"/>
                    <a:pt x="3954" y="543"/>
                  </a:cubicBezTo>
                  <a:cubicBezTo>
                    <a:pt x="4013" y="555"/>
                    <a:pt x="4085" y="567"/>
                    <a:pt x="4144" y="579"/>
                  </a:cubicBezTo>
                  <a:cubicBezTo>
                    <a:pt x="4160" y="582"/>
                    <a:pt x="4176" y="584"/>
                    <a:pt x="4191" y="584"/>
                  </a:cubicBezTo>
                  <a:cubicBezTo>
                    <a:pt x="4281" y="584"/>
                    <a:pt x="4362" y="527"/>
                    <a:pt x="4382" y="436"/>
                  </a:cubicBezTo>
                  <a:cubicBezTo>
                    <a:pt x="4406" y="329"/>
                    <a:pt x="4347" y="221"/>
                    <a:pt x="4239" y="198"/>
                  </a:cubicBezTo>
                  <a:lnTo>
                    <a:pt x="4061" y="150"/>
                  </a:lnTo>
                  <a:cubicBezTo>
                    <a:pt x="3680" y="48"/>
                    <a:pt x="3331" y="0"/>
                    <a:pt x="30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6"/>
            <p:cNvSpPr/>
            <p:nvPr/>
          </p:nvSpPr>
          <p:spPr>
            <a:xfrm>
              <a:off x="1024976" y="2981756"/>
              <a:ext cx="125572" cy="45903"/>
            </a:xfrm>
            <a:custGeom>
              <a:avLst/>
              <a:gdLst/>
              <a:ahLst/>
              <a:cxnLst/>
              <a:rect l="l" t="t" r="r" b="b"/>
              <a:pathLst>
                <a:path w="3942" h="1441" extrusionOk="0">
                  <a:moveTo>
                    <a:pt x="1709" y="1"/>
                  </a:moveTo>
                  <a:cubicBezTo>
                    <a:pt x="1383" y="1"/>
                    <a:pt x="1022" y="51"/>
                    <a:pt x="631" y="143"/>
                  </a:cubicBezTo>
                  <a:cubicBezTo>
                    <a:pt x="477" y="191"/>
                    <a:pt x="334" y="202"/>
                    <a:pt x="191" y="238"/>
                  </a:cubicBezTo>
                  <a:cubicBezTo>
                    <a:pt x="96" y="250"/>
                    <a:pt x="0" y="357"/>
                    <a:pt x="12" y="464"/>
                  </a:cubicBezTo>
                  <a:cubicBezTo>
                    <a:pt x="35" y="554"/>
                    <a:pt x="121" y="644"/>
                    <a:pt x="220" y="644"/>
                  </a:cubicBezTo>
                  <a:cubicBezTo>
                    <a:pt x="226" y="644"/>
                    <a:pt x="232" y="644"/>
                    <a:pt x="238" y="643"/>
                  </a:cubicBezTo>
                  <a:cubicBezTo>
                    <a:pt x="405" y="619"/>
                    <a:pt x="572" y="583"/>
                    <a:pt x="727" y="548"/>
                  </a:cubicBezTo>
                  <a:cubicBezTo>
                    <a:pt x="1087" y="461"/>
                    <a:pt x="1417" y="414"/>
                    <a:pt x="1711" y="414"/>
                  </a:cubicBezTo>
                  <a:cubicBezTo>
                    <a:pt x="1903" y="414"/>
                    <a:pt x="2079" y="434"/>
                    <a:pt x="2239" y="476"/>
                  </a:cubicBezTo>
                  <a:cubicBezTo>
                    <a:pt x="2727" y="607"/>
                    <a:pt x="3203" y="917"/>
                    <a:pt x="3572" y="1369"/>
                  </a:cubicBezTo>
                  <a:cubicBezTo>
                    <a:pt x="3620" y="1417"/>
                    <a:pt x="3679" y="1441"/>
                    <a:pt x="3727" y="1441"/>
                  </a:cubicBezTo>
                  <a:cubicBezTo>
                    <a:pt x="3763" y="1441"/>
                    <a:pt x="3810" y="1429"/>
                    <a:pt x="3846" y="1393"/>
                  </a:cubicBezTo>
                  <a:cubicBezTo>
                    <a:pt x="3929" y="1322"/>
                    <a:pt x="3941" y="1191"/>
                    <a:pt x="3870" y="1095"/>
                  </a:cubicBezTo>
                  <a:cubicBezTo>
                    <a:pt x="3453" y="595"/>
                    <a:pt x="2905" y="226"/>
                    <a:pt x="2322" y="72"/>
                  </a:cubicBezTo>
                  <a:cubicBezTo>
                    <a:pt x="2135" y="23"/>
                    <a:pt x="1930" y="1"/>
                    <a:pt x="1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6"/>
            <p:cNvSpPr/>
            <p:nvPr/>
          </p:nvSpPr>
          <p:spPr>
            <a:xfrm>
              <a:off x="979455" y="2885746"/>
              <a:ext cx="215467" cy="145705"/>
            </a:xfrm>
            <a:custGeom>
              <a:avLst/>
              <a:gdLst/>
              <a:ahLst/>
              <a:cxnLst/>
              <a:rect l="l" t="t" r="r" b="b"/>
              <a:pathLst>
                <a:path w="6764" h="4574" extrusionOk="0">
                  <a:moveTo>
                    <a:pt x="4097" y="0"/>
                  </a:moveTo>
                  <a:cubicBezTo>
                    <a:pt x="3959" y="0"/>
                    <a:pt x="3824" y="9"/>
                    <a:pt x="3691" y="26"/>
                  </a:cubicBezTo>
                  <a:cubicBezTo>
                    <a:pt x="3049" y="61"/>
                    <a:pt x="2489" y="419"/>
                    <a:pt x="2060" y="1014"/>
                  </a:cubicBezTo>
                  <a:cubicBezTo>
                    <a:pt x="1775" y="1407"/>
                    <a:pt x="1620" y="1776"/>
                    <a:pt x="1596" y="1883"/>
                  </a:cubicBezTo>
                  <a:lnTo>
                    <a:pt x="1072" y="2681"/>
                  </a:lnTo>
                  <a:cubicBezTo>
                    <a:pt x="929" y="2240"/>
                    <a:pt x="774" y="1954"/>
                    <a:pt x="763" y="1943"/>
                  </a:cubicBezTo>
                  <a:cubicBezTo>
                    <a:pt x="728" y="1866"/>
                    <a:pt x="652" y="1832"/>
                    <a:pt x="576" y="1832"/>
                  </a:cubicBezTo>
                  <a:cubicBezTo>
                    <a:pt x="546" y="1832"/>
                    <a:pt x="516" y="1837"/>
                    <a:pt x="489" y="1847"/>
                  </a:cubicBezTo>
                  <a:cubicBezTo>
                    <a:pt x="405" y="1895"/>
                    <a:pt x="358" y="2026"/>
                    <a:pt x="405" y="2121"/>
                  </a:cubicBezTo>
                  <a:cubicBezTo>
                    <a:pt x="405" y="2133"/>
                    <a:pt x="870" y="3014"/>
                    <a:pt x="965" y="4157"/>
                  </a:cubicBezTo>
                  <a:cubicBezTo>
                    <a:pt x="822" y="4145"/>
                    <a:pt x="667" y="4098"/>
                    <a:pt x="572" y="4050"/>
                  </a:cubicBezTo>
                  <a:cubicBezTo>
                    <a:pt x="429" y="3990"/>
                    <a:pt x="393" y="3931"/>
                    <a:pt x="393" y="3919"/>
                  </a:cubicBezTo>
                  <a:cubicBezTo>
                    <a:pt x="393" y="3812"/>
                    <a:pt x="298" y="3728"/>
                    <a:pt x="191" y="3728"/>
                  </a:cubicBezTo>
                  <a:cubicBezTo>
                    <a:pt x="96" y="3728"/>
                    <a:pt x="1" y="3812"/>
                    <a:pt x="1" y="3919"/>
                  </a:cubicBezTo>
                  <a:cubicBezTo>
                    <a:pt x="1" y="4038"/>
                    <a:pt x="60" y="4264"/>
                    <a:pt x="405" y="4419"/>
                  </a:cubicBezTo>
                  <a:cubicBezTo>
                    <a:pt x="608" y="4514"/>
                    <a:pt x="893" y="4574"/>
                    <a:pt x="1191" y="4574"/>
                  </a:cubicBezTo>
                  <a:cubicBezTo>
                    <a:pt x="1489" y="4574"/>
                    <a:pt x="1763" y="4514"/>
                    <a:pt x="1977" y="4419"/>
                  </a:cubicBezTo>
                  <a:cubicBezTo>
                    <a:pt x="2334" y="4264"/>
                    <a:pt x="2382" y="4038"/>
                    <a:pt x="2382" y="3919"/>
                  </a:cubicBezTo>
                  <a:cubicBezTo>
                    <a:pt x="2382" y="3812"/>
                    <a:pt x="2298" y="3728"/>
                    <a:pt x="2191" y="3728"/>
                  </a:cubicBezTo>
                  <a:cubicBezTo>
                    <a:pt x="2084" y="3728"/>
                    <a:pt x="2001" y="3812"/>
                    <a:pt x="2001" y="3919"/>
                  </a:cubicBezTo>
                  <a:cubicBezTo>
                    <a:pt x="2001" y="3931"/>
                    <a:pt x="1953" y="3990"/>
                    <a:pt x="1822" y="4050"/>
                  </a:cubicBezTo>
                  <a:cubicBezTo>
                    <a:pt x="1703" y="4109"/>
                    <a:pt x="1548" y="4145"/>
                    <a:pt x="1382" y="4157"/>
                  </a:cubicBezTo>
                  <a:cubicBezTo>
                    <a:pt x="1358" y="3800"/>
                    <a:pt x="1298" y="3467"/>
                    <a:pt x="1239" y="3169"/>
                  </a:cubicBezTo>
                  <a:lnTo>
                    <a:pt x="1917" y="2133"/>
                  </a:lnTo>
                  <a:cubicBezTo>
                    <a:pt x="1953" y="2133"/>
                    <a:pt x="1977" y="2145"/>
                    <a:pt x="2060" y="2169"/>
                  </a:cubicBezTo>
                  <a:cubicBezTo>
                    <a:pt x="2179" y="2204"/>
                    <a:pt x="2334" y="2300"/>
                    <a:pt x="2513" y="2407"/>
                  </a:cubicBezTo>
                  <a:cubicBezTo>
                    <a:pt x="2989" y="2669"/>
                    <a:pt x="3584" y="3014"/>
                    <a:pt x="4263" y="3014"/>
                  </a:cubicBezTo>
                  <a:cubicBezTo>
                    <a:pt x="4477" y="3014"/>
                    <a:pt x="4715" y="2966"/>
                    <a:pt x="4954" y="2883"/>
                  </a:cubicBezTo>
                  <a:cubicBezTo>
                    <a:pt x="6466" y="2300"/>
                    <a:pt x="6739" y="407"/>
                    <a:pt x="6763" y="323"/>
                  </a:cubicBezTo>
                  <a:cubicBezTo>
                    <a:pt x="6763" y="288"/>
                    <a:pt x="6716" y="216"/>
                    <a:pt x="6656" y="168"/>
                  </a:cubicBezTo>
                  <a:cubicBezTo>
                    <a:pt x="6626" y="145"/>
                    <a:pt x="6588" y="133"/>
                    <a:pt x="6547" y="133"/>
                  </a:cubicBezTo>
                  <a:cubicBezTo>
                    <a:pt x="6507" y="133"/>
                    <a:pt x="6466" y="145"/>
                    <a:pt x="6430" y="168"/>
                  </a:cubicBezTo>
                  <a:cubicBezTo>
                    <a:pt x="6301" y="255"/>
                    <a:pt x="6164" y="287"/>
                    <a:pt x="6009" y="287"/>
                  </a:cubicBezTo>
                  <a:cubicBezTo>
                    <a:pt x="5820" y="287"/>
                    <a:pt x="5602" y="239"/>
                    <a:pt x="5335" y="180"/>
                  </a:cubicBezTo>
                  <a:cubicBezTo>
                    <a:pt x="5287" y="168"/>
                    <a:pt x="5239" y="168"/>
                    <a:pt x="5192" y="157"/>
                  </a:cubicBezTo>
                  <a:cubicBezTo>
                    <a:pt x="5175" y="150"/>
                    <a:pt x="5158" y="147"/>
                    <a:pt x="5140" y="147"/>
                  </a:cubicBezTo>
                  <a:cubicBezTo>
                    <a:pt x="5061" y="147"/>
                    <a:pt x="4983" y="211"/>
                    <a:pt x="4954" y="299"/>
                  </a:cubicBezTo>
                  <a:cubicBezTo>
                    <a:pt x="4930" y="407"/>
                    <a:pt x="5001" y="514"/>
                    <a:pt x="5108" y="538"/>
                  </a:cubicBezTo>
                  <a:cubicBezTo>
                    <a:pt x="5156" y="561"/>
                    <a:pt x="5192" y="561"/>
                    <a:pt x="5239" y="573"/>
                  </a:cubicBezTo>
                  <a:cubicBezTo>
                    <a:pt x="5512" y="626"/>
                    <a:pt x="5765" y="679"/>
                    <a:pt x="6003" y="679"/>
                  </a:cubicBezTo>
                  <a:cubicBezTo>
                    <a:pt x="6088" y="679"/>
                    <a:pt x="6170" y="672"/>
                    <a:pt x="6251" y="657"/>
                  </a:cubicBezTo>
                  <a:lnTo>
                    <a:pt x="6251" y="657"/>
                  </a:lnTo>
                  <a:cubicBezTo>
                    <a:pt x="6108" y="1192"/>
                    <a:pt x="5704" y="2193"/>
                    <a:pt x="4799" y="2550"/>
                  </a:cubicBezTo>
                  <a:cubicBezTo>
                    <a:pt x="4613" y="2621"/>
                    <a:pt x="4429" y="2651"/>
                    <a:pt x="4249" y="2651"/>
                  </a:cubicBezTo>
                  <a:cubicBezTo>
                    <a:pt x="3679" y="2651"/>
                    <a:pt x="3144" y="2348"/>
                    <a:pt x="2691" y="2085"/>
                  </a:cubicBezTo>
                  <a:cubicBezTo>
                    <a:pt x="2453" y="1954"/>
                    <a:pt x="2251" y="1835"/>
                    <a:pt x="2072" y="1776"/>
                  </a:cubicBezTo>
                  <a:cubicBezTo>
                    <a:pt x="2275" y="1335"/>
                    <a:pt x="2798" y="502"/>
                    <a:pt x="3727" y="419"/>
                  </a:cubicBezTo>
                  <a:cubicBezTo>
                    <a:pt x="3823" y="414"/>
                    <a:pt x="3921" y="411"/>
                    <a:pt x="4019" y="411"/>
                  </a:cubicBezTo>
                  <a:cubicBezTo>
                    <a:pt x="4190" y="411"/>
                    <a:pt x="4363" y="420"/>
                    <a:pt x="4537" y="442"/>
                  </a:cubicBezTo>
                  <a:cubicBezTo>
                    <a:pt x="4545" y="443"/>
                    <a:pt x="4552" y="444"/>
                    <a:pt x="4560" y="444"/>
                  </a:cubicBezTo>
                  <a:cubicBezTo>
                    <a:pt x="4659" y="444"/>
                    <a:pt x="4752" y="374"/>
                    <a:pt x="4763" y="264"/>
                  </a:cubicBezTo>
                  <a:cubicBezTo>
                    <a:pt x="4775" y="157"/>
                    <a:pt x="4703" y="49"/>
                    <a:pt x="4584" y="38"/>
                  </a:cubicBezTo>
                  <a:cubicBezTo>
                    <a:pt x="4419" y="12"/>
                    <a:pt x="4256" y="0"/>
                    <a:pt x="40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6" name="Google Shape;1276;p46"/>
          <p:cNvSpPr txBox="1">
            <a:spLocks noGrp="1"/>
          </p:cNvSpPr>
          <p:nvPr>
            <p:ph type="subTitle" idx="4294967295"/>
          </p:nvPr>
        </p:nvSpPr>
        <p:spPr>
          <a:xfrm flipH="1">
            <a:off x="6124873" y="2138900"/>
            <a:ext cx="19356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lnSpc>
                <a:spcPct val="100000"/>
              </a:lnSpc>
              <a:spcAft>
                <a:spcPts val="1600"/>
              </a:spcAft>
              <a:buNone/>
            </a:pPr>
            <a:r>
              <a:rPr lang="es-CL" sz="1400" dirty="0"/>
              <a:t>(La mamá de pelo rubio</a:t>
            </a:r>
            <a:r>
              <a:rPr lang="es-CL" sz="1400" dirty="0" smtClean="0"/>
              <a:t>)</a:t>
            </a:r>
            <a:r>
              <a:rPr lang="es-CL" sz="1400" dirty="0"/>
              <a:t/>
            </a:r>
            <a:br>
              <a:rPr lang="es-CL" sz="1400" dirty="0"/>
            </a:br>
            <a:endParaRPr sz="1400" dirty="0"/>
          </a:p>
        </p:txBody>
      </p:sp>
      <p:sp>
        <p:nvSpPr>
          <p:cNvPr id="1277" name="Google Shape;1277;p46"/>
          <p:cNvSpPr txBox="1">
            <a:spLocks noGrp="1"/>
          </p:cNvSpPr>
          <p:nvPr>
            <p:ph type="ctrTitle" idx="4294967295"/>
          </p:nvPr>
        </p:nvSpPr>
        <p:spPr>
          <a:xfrm flipH="1">
            <a:off x="338667" y="1738489"/>
            <a:ext cx="2580132" cy="10944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es-CL" sz="1800" dirty="0" smtClean="0">
                <a:solidFill>
                  <a:schemeClr val="dk1"/>
                </a:solidFill>
              </a:rPr>
              <a:t>1.Segmentar </a:t>
            </a:r>
            <a:r>
              <a:rPr lang="es-CL" sz="1800" dirty="0">
                <a:solidFill>
                  <a:schemeClr val="dk1"/>
                </a:solidFill>
              </a:rPr>
              <a:t>oraciones sin </a:t>
            </a:r>
            <a:r>
              <a:rPr lang="es-CL" sz="1800" dirty="0" smtClean="0">
                <a:solidFill>
                  <a:schemeClr val="dk1"/>
                </a:solidFill>
              </a:rPr>
              <a:t>nexo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278" name="Google Shape;1278;p46"/>
          <p:cNvSpPr txBox="1">
            <a:spLocks noGrp="1"/>
          </p:cNvSpPr>
          <p:nvPr>
            <p:ph type="subTitle" idx="4294967295"/>
          </p:nvPr>
        </p:nvSpPr>
        <p:spPr>
          <a:xfrm flipH="1">
            <a:off x="983199" y="2686875"/>
            <a:ext cx="1935600" cy="74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lnSpc>
                <a:spcPct val="100000"/>
              </a:lnSpc>
              <a:spcAft>
                <a:spcPts val="1600"/>
              </a:spcAft>
              <a:buNone/>
            </a:pPr>
            <a:r>
              <a:rPr lang="es-CL" sz="1400" dirty="0"/>
              <a:t>(La mamá</a:t>
            </a:r>
            <a:r>
              <a:rPr lang="es-CL" sz="1400" dirty="0" smtClean="0"/>
              <a:t>)</a:t>
            </a:r>
            <a:endParaRPr sz="1400" dirty="0"/>
          </a:p>
        </p:txBody>
      </p:sp>
      <p:sp>
        <p:nvSpPr>
          <p:cNvPr id="1279" name="Google Shape;1279;p46"/>
          <p:cNvSpPr txBox="1">
            <a:spLocks noGrp="1"/>
          </p:cNvSpPr>
          <p:nvPr>
            <p:ph type="ctrTitle" idx="4294967295"/>
          </p:nvPr>
        </p:nvSpPr>
        <p:spPr>
          <a:xfrm flipH="1">
            <a:off x="6124156" y="2754781"/>
            <a:ext cx="2759485" cy="134678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L" sz="1800" dirty="0" smtClean="0">
                <a:solidFill>
                  <a:schemeClr val="dk1"/>
                </a:solidFill>
              </a:rPr>
              <a:t>3. Comparar </a:t>
            </a:r>
            <a:r>
              <a:rPr lang="es-CL" sz="1800" dirty="0">
                <a:solidFill>
                  <a:schemeClr val="dk1"/>
                </a:solidFill>
              </a:rPr>
              <a:t>el número de palabras en 2 oraciones diferentes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281" name="Google Shape;1281;p46"/>
          <p:cNvSpPr txBox="1">
            <a:spLocks noGrp="1"/>
          </p:cNvSpPr>
          <p:nvPr>
            <p:ph type="ctrTitle" idx="4294967295"/>
          </p:nvPr>
        </p:nvSpPr>
        <p:spPr>
          <a:xfrm flipH="1">
            <a:off x="6124873" y="1860975"/>
            <a:ext cx="2625190" cy="4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L" sz="1800" dirty="0" smtClean="0">
                <a:solidFill>
                  <a:schemeClr val="dk1"/>
                </a:solidFill>
              </a:rPr>
              <a:t>2. Segmentar </a:t>
            </a:r>
            <a:r>
              <a:rPr lang="es-CL" sz="1800" dirty="0">
                <a:solidFill>
                  <a:schemeClr val="dk1"/>
                </a:solidFill>
              </a:rPr>
              <a:t>oraciones con </a:t>
            </a:r>
            <a:r>
              <a:rPr lang="es-CL" sz="1800" dirty="0" smtClean="0">
                <a:solidFill>
                  <a:schemeClr val="dk1"/>
                </a:solidFill>
              </a:rPr>
              <a:t>nexos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1282" name="Google Shape;1282;p46"/>
          <p:cNvSpPr txBox="1">
            <a:spLocks noGrp="1"/>
          </p:cNvSpPr>
          <p:nvPr>
            <p:ph type="ctrTitle" idx="4294967295"/>
          </p:nvPr>
        </p:nvSpPr>
        <p:spPr>
          <a:xfrm flipH="1">
            <a:off x="203200" y="3207993"/>
            <a:ext cx="2715599" cy="18465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r"/>
            <a:r>
              <a:rPr lang="es-CL" sz="1800" dirty="0" smtClean="0">
                <a:solidFill>
                  <a:schemeClr val="dk1"/>
                </a:solidFill>
              </a:rPr>
              <a:t>4. Añadir </a:t>
            </a:r>
            <a:r>
              <a:rPr lang="es-CL" sz="1800" dirty="0">
                <a:solidFill>
                  <a:schemeClr val="dk1"/>
                </a:solidFill>
              </a:rPr>
              <a:t>nuevas palabras a una oración.</a:t>
            </a:r>
            <a:br>
              <a:rPr lang="es-CL" sz="1800" dirty="0">
                <a:solidFill>
                  <a:schemeClr val="dk1"/>
                </a:solidFill>
              </a:rPr>
            </a:br>
            <a:r>
              <a:rPr lang="es-CL" sz="1800" dirty="0">
                <a:solidFill>
                  <a:schemeClr val="dk1"/>
                </a:solidFill>
              </a:rPr>
              <a:t>Omitir palabras en una oración.</a:t>
            </a:r>
            <a:br>
              <a:rPr lang="es-CL" sz="1800" dirty="0">
                <a:solidFill>
                  <a:schemeClr val="dk1"/>
                </a:solidFill>
              </a:rPr>
            </a:br>
            <a:endParaRPr sz="1800" dirty="0">
              <a:solidFill>
                <a:schemeClr val="dk1"/>
              </a:solidFill>
            </a:endParaRPr>
          </a:p>
        </p:txBody>
      </p:sp>
      <p:grpSp>
        <p:nvGrpSpPr>
          <p:cNvPr id="1284" name="Google Shape;1284;p46"/>
          <p:cNvGrpSpPr/>
          <p:nvPr/>
        </p:nvGrpSpPr>
        <p:grpSpPr>
          <a:xfrm>
            <a:off x="4376504" y="1572386"/>
            <a:ext cx="1573190" cy="1011405"/>
            <a:chOff x="4376504" y="1572386"/>
            <a:chExt cx="1573190" cy="1011405"/>
          </a:xfrm>
        </p:grpSpPr>
        <p:sp>
          <p:nvSpPr>
            <p:cNvPr id="1285" name="Google Shape;1285;p46"/>
            <p:cNvSpPr/>
            <p:nvPr/>
          </p:nvSpPr>
          <p:spPr>
            <a:xfrm rot="5269329" flipH="1">
              <a:off x="4466129" y="1521574"/>
              <a:ext cx="969832" cy="1113029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1"/>
                  </a:moveTo>
                  <a:lnTo>
                    <a:pt x="0" y="9349"/>
                  </a:lnTo>
                  <a:lnTo>
                    <a:pt x="481" y="27173"/>
                  </a:lnTo>
                  <a:lnTo>
                    <a:pt x="16176" y="35674"/>
                  </a:lnTo>
                  <a:lnTo>
                    <a:pt x="31366" y="26349"/>
                  </a:lnTo>
                  <a:lnTo>
                    <a:pt x="30908" y="8524"/>
                  </a:lnTo>
                  <a:lnTo>
                    <a:pt x="15213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286" name="Google Shape;1286;p46"/>
            <p:cNvCxnSpPr/>
            <p:nvPr/>
          </p:nvCxnSpPr>
          <p:spPr>
            <a:xfrm>
              <a:off x="5499694" y="2078075"/>
              <a:ext cx="450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87" name="Google Shape;1287;p46"/>
            <p:cNvSpPr/>
            <p:nvPr/>
          </p:nvSpPr>
          <p:spPr>
            <a:xfrm>
              <a:off x="4732454" y="1885088"/>
              <a:ext cx="437160" cy="385988"/>
            </a:xfrm>
            <a:custGeom>
              <a:avLst/>
              <a:gdLst/>
              <a:ahLst/>
              <a:cxnLst/>
              <a:rect l="l" t="t" r="r" b="b"/>
              <a:pathLst>
                <a:path w="19273" h="17017" extrusionOk="0">
                  <a:moveTo>
                    <a:pt x="5119" y="1"/>
                  </a:moveTo>
                  <a:cubicBezTo>
                    <a:pt x="2198" y="1"/>
                    <a:pt x="0" y="2389"/>
                    <a:pt x="0" y="5554"/>
                  </a:cubicBezTo>
                  <a:cubicBezTo>
                    <a:pt x="0" y="8974"/>
                    <a:pt x="2744" y="11311"/>
                    <a:pt x="6902" y="14855"/>
                  </a:cubicBezTo>
                  <a:cubicBezTo>
                    <a:pt x="7607" y="15458"/>
                    <a:pt x="8408" y="16138"/>
                    <a:pt x="9239" y="16867"/>
                  </a:cubicBezTo>
                  <a:cubicBezTo>
                    <a:pt x="9352" y="16966"/>
                    <a:pt x="9493" y="17016"/>
                    <a:pt x="9635" y="17016"/>
                  </a:cubicBezTo>
                  <a:cubicBezTo>
                    <a:pt x="9776" y="17016"/>
                    <a:pt x="9918" y="16966"/>
                    <a:pt x="10031" y="16867"/>
                  </a:cubicBezTo>
                  <a:cubicBezTo>
                    <a:pt x="10862" y="16138"/>
                    <a:pt x="11663" y="15458"/>
                    <a:pt x="12370" y="14855"/>
                  </a:cubicBezTo>
                  <a:cubicBezTo>
                    <a:pt x="16526" y="11314"/>
                    <a:pt x="19272" y="8974"/>
                    <a:pt x="19272" y="5554"/>
                  </a:cubicBezTo>
                  <a:cubicBezTo>
                    <a:pt x="19272" y="2389"/>
                    <a:pt x="17071" y="1"/>
                    <a:pt x="14153" y="1"/>
                  </a:cubicBezTo>
                  <a:cubicBezTo>
                    <a:pt x="13105" y="1"/>
                    <a:pt x="12148" y="332"/>
                    <a:pt x="11301" y="986"/>
                  </a:cubicBezTo>
                  <a:cubicBezTo>
                    <a:pt x="10491" y="1612"/>
                    <a:pt x="9952" y="2410"/>
                    <a:pt x="9636" y="2991"/>
                  </a:cubicBezTo>
                  <a:cubicBezTo>
                    <a:pt x="9317" y="2410"/>
                    <a:pt x="8778" y="1612"/>
                    <a:pt x="7968" y="986"/>
                  </a:cubicBezTo>
                  <a:cubicBezTo>
                    <a:pt x="7122" y="332"/>
                    <a:pt x="6164" y="1"/>
                    <a:pt x="51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288" name="Google Shape;1288;p46"/>
          <p:cNvGrpSpPr/>
          <p:nvPr/>
        </p:nvGrpSpPr>
        <p:grpSpPr>
          <a:xfrm>
            <a:off x="3072725" y="2110569"/>
            <a:ext cx="1571988" cy="1011436"/>
            <a:chOff x="3072725" y="2110569"/>
            <a:chExt cx="1571988" cy="1011436"/>
          </a:xfrm>
        </p:grpSpPr>
        <p:sp>
          <p:nvSpPr>
            <p:cNvPr id="1289" name="Google Shape;1289;p46"/>
            <p:cNvSpPr/>
            <p:nvPr/>
          </p:nvSpPr>
          <p:spPr>
            <a:xfrm rot="5269329" flipH="1">
              <a:off x="3585241" y="2059772"/>
              <a:ext cx="969862" cy="1113029"/>
            </a:xfrm>
            <a:custGeom>
              <a:avLst/>
              <a:gdLst/>
              <a:ahLst/>
              <a:cxnLst/>
              <a:rect l="l" t="t" r="r" b="b"/>
              <a:pathLst>
                <a:path w="31367" h="35674" extrusionOk="0">
                  <a:moveTo>
                    <a:pt x="15191" y="1"/>
                  </a:moveTo>
                  <a:lnTo>
                    <a:pt x="1" y="9325"/>
                  </a:lnTo>
                  <a:lnTo>
                    <a:pt x="459" y="27173"/>
                  </a:lnTo>
                  <a:lnTo>
                    <a:pt x="16153" y="35673"/>
                  </a:lnTo>
                  <a:lnTo>
                    <a:pt x="31366" y="26349"/>
                  </a:lnTo>
                  <a:lnTo>
                    <a:pt x="30885" y="8501"/>
                  </a:lnTo>
                  <a:lnTo>
                    <a:pt x="15191" y="1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6"/>
            <p:cNvSpPr/>
            <p:nvPr/>
          </p:nvSpPr>
          <p:spPr>
            <a:xfrm>
              <a:off x="3837522" y="2420263"/>
              <a:ext cx="444600" cy="412731"/>
            </a:xfrm>
            <a:custGeom>
              <a:avLst/>
              <a:gdLst/>
              <a:ahLst/>
              <a:cxnLst/>
              <a:rect l="l" t="t" r="r" b="b"/>
              <a:pathLst>
                <a:path w="19601" h="18196" extrusionOk="0">
                  <a:moveTo>
                    <a:pt x="9798" y="0"/>
                  </a:moveTo>
                  <a:cubicBezTo>
                    <a:pt x="9597" y="0"/>
                    <a:pt x="9397" y="104"/>
                    <a:pt x="9293" y="312"/>
                  </a:cubicBezTo>
                  <a:lnTo>
                    <a:pt x="6619" y="5666"/>
                  </a:lnTo>
                  <a:lnTo>
                    <a:pt x="648" y="6524"/>
                  </a:lnTo>
                  <a:cubicBezTo>
                    <a:pt x="184" y="6590"/>
                    <a:pt x="1" y="7163"/>
                    <a:pt x="338" y="7488"/>
                  </a:cubicBezTo>
                  <a:lnTo>
                    <a:pt x="4659" y="11652"/>
                  </a:lnTo>
                  <a:lnTo>
                    <a:pt x="3638" y="17530"/>
                  </a:lnTo>
                  <a:cubicBezTo>
                    <a:pt x="3574" y="17898"/>
                    <a:pt x="3865" y="18195"/>
                    <a:pt x="4195" y="18195"/>
                  </a:cubicBezTo>
                  <a:cubicBezTo>
                    <a:pt x="4281" y="18195"/>
                    <a:pt x="4371" y="18175"/>
                    <a:pt x="4457" y="18129"/>
                  </a:cubicBezTo>
                  <a:lnTo>
                    <a:pt x="9802" y="15350"/>
                  </a:lnTo>
                  <a:lnTo>
                    <a:pt x="15147" y="18129"/>
                  </a:lnTo>
                  <a:cubicBezTo>
                    <a:pt x="15233" y="18175"/>
                    <a:pt x="15322" y="18195"/>
                    <a:pt x="15408" y="18195"/>
                  </a:cubicBezTo>
                  <a:cubicBezTo>
                    <a:pt x="15736" y="18195"/>
                    <a:pt x="16025" y="17898"/>
                    <a:pt x="15963" y="17533"/>
                  </a:cubicBezTo>
                  <a:lnTo>
                    <a:pt x="14942" y="11652"/>
                  </a:lnTo>
                  <a:lnTo>
                    <a:pt x="19263" y="7491"/>
                  </a:lnTo>
                  <a:cubicBezTo>
                    <a:pt x="19601" y="7163"/>
                    <a:pt x="19417" y="6590"/>
                    <a:pt x="18950" y="6524"/>
                  </a:cubicBezTo>
                  <a:lnTo>
                    <a:pt x="12976" y="5666"/>
                  </a:lnTo>
                  <a:lnTo>
                    <a:pt x="10302" y="312"/>
                  </a:lnTo>
                  <a:cubicBezTo>
                    <a:pt x="10198" y="104"/>
                    <a:pt x="9998" y="0"/>
                    <a:pt x="97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cxnSp>
          <p:nvCxnSpPr>
            <p:cNvPr id="1291" name="Google Shape;1291;p46"/>
            <p:cNvCxnSpPr/>
            <p:nvPr/>
          </p:nvCxnSpPr>
          <p:spPr>
            <a:xfrm>
              <a:off x="3072725" y="2628888"/>
              <a:ext cx="450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92" name="Google Shape;1292;p46"/>
          <p:cNvGrpSpPr/>
          <p:nvPr/>
        </p:nvGrpSpPr>
        <p:grpSpPr>
          <a:xfrm>
            <a:off x="3072725" y="3152706"/>
            <a:ext cx="1571987" cy="1011405"/>
            <a:chOff x="3072725" y="3152706"/>
            <a:chExt cx="1571987" cy="1011405"/>
          </a:xfrm>
        </p:grpSpPr>
        <p:sp>
          <p:nvSpPr>
            <p:cNvPr id="1293" name="Google Shape;1293;p46"/>
            <p:cNvSpPr/>
            <p:nvPr/>
          </p:nvSpPr>
          <p:spPr>
            <a:xfrm rot="5269329" flipH="1">
              <a:off x="3585256" y="3101894"/>
              <a:ext cx="969832" cy="1113029"/>
            </a:xfrm>
            <a:custGeom>
              <a:avLst/>
              <a:gdLst/>
              <a:ahLst/>
              <a:cxnLst/>
              <a:rect l="l" t="t" r="r" b="b"/>
              <a:pathLst>
                <a:path w="31366" h="35674" extrusionOk="0">
                  <a:moveTo>
                    <a:pt x="15213" y="0"/>
                  </a:moveTo>
                  <a:lnTo>
                    <a:pt x="0" y="9325"/>
                  </a:lnTo>
                  <a:lnTo>
                    <a:pt x="481" y="27173"/>
                  </a:lnTo>
                  <a:lnTo>
                    <a:pt x="16175" y="35673"/>
                  </a:lnTo>
                  <a:lnTo>
                    <a:pt x="31366" y="26348"/>
                  </a:lnTo>
                  <a:lnTo>
                    <a:pt x="30885" y="8500"/>
                  </a:lnTo>
                  <a:lnTo>
                    <a:pt x="15213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4" name="Google Shape;1294;p46"/>
            <p:cNvGrpSpPr/>
            <p:nvPr/>
          </p:nvGrpSpPr>
          <p:grpSpPr>
            <a:xfrm>
              <a:off x="3906850" y="3450484"/>
              <a:ext cx="380816" cy="436570"/>
              <a:chOff x="3895050" y="3806775"/>
              <a:chExt cx="419725" cy="481175"/>
            </a:xfrm>
          </p:grpSpPr>
          <p:sp>
            <p:nvSpPr>
              <p:cNvPr id="1295" name="Google Shape;1295;p46"/>
              <p:cNvSpPr/>
              <p:nvPr/>
            </p:nvSpPr>
            <p:spPr>
              <a:xfrm>
                <a:off x="3895050" y="3942650"/>
                <a:ext cx="419725" cy="345300"/>
              </a:xfrm>
              <a:custGeom>
                <a:avLst/>
                <a:gdLst/>
                <a:ahLst/>
                <a:cxnLst/>
                <a:rect l="l" t="t" r="r" b="b"/>
                <a:pathLst>
                  <a:path w="16789" h="13812" extrusionOk="0">
                    <a:moveTo>
                      <a:pt x="4448" y="1"/>
                    </a:moveTo>
                    <a:cubicBezTo>
                      <a:pt x="4233" y="1"/>
                      <a:pt x="4016" y="18"/>
                      <a:pt x="3801" y="54"/>
                    </a:cubicBezTo>
                    <a:cubicBezTo>
                      <a:pt x="1545" y="418"/>
                      <a:pt x="1" y="2604"/>
                      <a:pt x="356" y="4929"/>
                    </a:cubicBezTo>
                    <a:cubicBezTo>
                      <a:pt x="994" y="9100"/>
                      <a:pt x="2205" y="11942"/>
                      <a:pt x="3858" y="13147"/>
                    </a:cubicBezTo>
                    <a:cubicBezTo>
                      <a:pt x="4470" y="13592"/>
                      <a:pt x="5129" y="13811"/>
                      <a:pt x="5863" y="13811"/>
                    </a:cubicBezTo>
                    <a:cubicBezTo>
                      <a:pt x="6071" y="13811"/>
                      <a:pt x="6286" y="13793"/>
                      <a:pt x="6508" y="13758"/>
                    </a:cubicBezTo>
                    <a:cubicBezTo>
                      <a:pt x="7125" y="13659"/>
                      <a:pt x="7610" y="13406"/>
                      <a:pt x="7999" y="12987"/>
                    </a:cubicBezTo>
                    <a:lnTo>
                      <a:pt x="8396" y="12557"/>
                    </a:lnTo>
                    <a:lnTo>
                      <a:pt x="8791" y="12987"/>
                    </a:lnTo>
                    <a:cubicBezTo>
                      <a:pt x="9179" y="13406"/>
                      <a:pt x="9667" y="13659"/>
                      <a:pt x="10281" y="13758"/>
                    </a:cubicBezTo>
                    <a:cubicBezTo>
                      <a:pt x="10503" y="13793"/>
                      <a:pt x="10718" y="13811"/>
                      <a:pt x="10927" y="13811"/>
                    </a:cubicBezTo>
                    <a:cubicBezTo>
                      <a:pt x="11660" y="13811"/>
                      <a:pt x="12319" y="13592"/>
                      <a:pt x="12931" y="13147"/>
                    </a:cubicBezTo>
                    <a:cubicBezTo>
                      <a:pt x="14587" y="11942"/>
                      <a:pt x="15795" y="9100"/>
                      <a:pt x="16433" y="4929"/>
                    </a:cubicBezTo>
                    <a:cubicBezTo>
                      <a:pt x="16788" y="2604"/>
                      <a:pt x="15244" y="418"/>
                      <a:pt x="12988" y="54"/>
                    </a:cubicBezTo>
                    <a:cubicBezTo>
                      <a:pt x="12773" y="18"/>
                      <a:pt x="12556" y="1"/>
                      <a:pt x="12341" y="1"/>
                    </a:cubicBezTo>
                    <a:cubicBezTo>
                      <a:pt x="11461" y="1"/>
                      <a:pt x="10599" y="293"/>
                      <a:pt x="9893" y="840"/>
                    </a:cubicBezTo>
                    <a:cubicBezTo>
                      <a:pt x="9601" y="1063"/>
                      <a:pt x="9263" y="1216"/>
                      <a:pt x="8905" y="1292"/>
                    </a:cubicBezTo>
                    <a:cubicBezTo>
                      <a:pt x="8736" y="1326"/>
                      <a:pt x="8567" y="1343"/>
                      <a:pt x="8397" y="1343"/>
                    </a:cubicBezTo>
                    <a:cubicBezTo>
                      <a:pt x="8296" y="1343"/>
                      <a:pt x="8196" y="1337"/>
                      <a:pt x="8095" y="1325"/>
                    </a:cubicBezTo>
                    <a:cubicBezTo>
                      <a:pt x="7658" y="1273"/>
                      <a:pt x="7246" y="1105"/>
                      <a:pt x="6896" y="840"/>
                    </a:cubicBezTo>
                    <a:cubicBezTo>
                      <a:pt x="6190" y="293"/>
                      <a:pt x="5328" y="1"/>
                      <a:pt x="444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296" name="Google Shape;1296;p46"/>
              <p:cNvSpPr/>
              <p:nvPr/>
            </p:nvSpPr>
            <p:spPr>
              <a:xfrm>
                <a:off x="4016325" y="3806775"/>
                <a:ext cx="199225" cy="142475"/>
              </a:xfrm>
              <a:custGeom>
                <a:avLst/>
                <a:gdLst/>
                <a:ahLst/>
                <a:cxnLst/>
                <a:rect l="l" t="t" r="r" b="b"/>
                <a:pathLst>
                  <a:path w="7969" h="5699" extrusionOk="0">
                    <a:moveTo>
                      <a:pt x="1350" y="0"/>
                    </a:moveTo>
                    <a:cubicBezTo>
                      <a:pt x="1132" y="0"/>
                      <a:pt x="925" y="129"/>
                      <a:pt x="832" y="343"/>
                    </a:cubicBezTo>
                    <a:cubicBezTo>
                      <a:pt x="799" y="424"/>
                      <a:pt x="1" y="2330"/>
                      <a:pt x="678" y="4101"/>
                    </a:cubicBezTo>
                    <a:cubicBezTo>
                      <a:pt x="736" y="4242"/>
                      <a:pt x="796" y="4381"/>
                      <a:pt x="868" y="4516"/>
                    </a:cubicBezTo>
                    <a:cubicBezTo>
                      <a:pt x="1534" y="4691"/>
                      <a:pt x="2157" y="4995"/>
                      <a:pt x="2702" y="5414"/>
                    </a:cubicBezTo>
                    <a:cubicBezTo>
                      <a:pt x="2950" y="5603"/>
                      <a:pt x="3247" y="5698"/>
                      <a:pt x="3544" y="5698"/>
                    </a:cubicBezTo>
                    <a:cubicBezTo>
                      <a:pt x="3840" y="5698"/>
                      <a:pt x="4137" y="5603"/>
                      <a:pt x="4385" y="5414"/>
                    </a:cubicBezTo>
                    <a:cubicBezTo>
                      <a:pt x="4442" y="5368"/>
                      <a:pt x="4503" y="5326"/>
                      <a:pt x="4563" y="5284"/>
                    </a:cubicBezTo>
                    <a:cubicBezTo>
                      <a:pt x="4870" y="4592"/>
                      <a:pt x="5355" y="3968"/>
                      <a:pt x="6020" y="3417"/>
                    </a:cubicBezTo>
                    <a:cubicBezTo>
                      <a:pt x="6478" y="3035"/>
                      <a:pt x="6987" y="2722"/>
                      <a:pt x="7532" y="2484"/>
                    </a:cubicBezTo>
                    <a:cubicBezTo>
                      <a:pt x="7824" y="2372"/>
                      <a:pt x="7969" y="2044"/>
                      <a:pt x="7854" y="1752"/>
                    </a:cubicBezTo>
                    <a:cubicBezTo>
                      <a:pt x="7768" y="1529"/>
                      <a:pt x="7554" y="1392"/>
                      <a:pt x="7327" y="1392"/>
                    </a:cubicBezTo>
                    <a:cubicBezTo>
                      <a:pt x="7260" y="1392"/>
                      <a:pt x="7192" y="1404"/>
                      <a:pt x="7125" y="1430"/>
                    </a:cubicBezTo>
                    <a:lnTo>
                      <a:pt x="7125" y="1433"/>
                    </a:lnTo>
                    <a:cubicBezTo>
                      <a:pt x="7089" y="1445"/>
                      <a:pt x="6243" y="1776"/>
                      <a:pt x="5334" y="2520"/>
                    </a:cubicBezTo>
                    <a:cubicBezTo>
                      <a:pt x="4997" y="2794"/>
                      <a:pt x="4689" y="3098"/>
                      <a:pt x="4412" y="3429"/>
                    </a:cubicBezTo>
                    <a:cubicBezTo>
                      <a:pt x="4367" y="3194"/>
                      <a:pt x="4301" y="2965"/>
                      <a:pt x="4217" y="2743"/>
                    </a:cubicBezTo>
                    <a:cubicBezTo>
                      <a:pt x="3536" y="972"/>
                      <a:pt x="1669" y="90"/>
                      <a:pt x="1588" y="54"/>
                    </a:cubicBezTo>
                    <a:cubicBezTo>
                      <a:pt x="1511" y="17"/>
                      <a:pt x="1430" y="0"/>
                      <a:pt x="13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cxnSp>
          <p:nvCxnSpPr>
            <p:cNvPr id="1297" name="Google Shape;1297;p46"/>
            <p:cNvCxnSpPr/>
            <p:nvPr/>
          </p:nvCxnSpPr>
          <p:spPr>
            <a:xfrm>
              <a:off x="3072725" y="3668750"/>
              <a:ext cx="450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98" name="Google Shape;1298;p46"/>
          <p:cNvGrpSpPr/>
          <p:nvPr/>
        </p:nvGrpSpPr>
        <p:grpSpPr>
          <a:xfrm>
            <a:off x="4376504" y="2613809"/>
            <a:ext cx="1573190" cy="1011408"/>
            <a:chOff x="4376504" y="2613809"/>
            <a:chExt cx="1573190" cy="1011408"/>
          </a:xfrm>
        </p:grpSpPr>
        <p:sp>
          <p:nvSpPr>
            <p:cNvPr id="1299" name="Google Shape;1299;p46"/>
            <p:cNvSpPr/>
            <p:nvPr/>
          </p:nvSpPr>
          <p:spPr>
            <a:xfrm rot="5269329" flipH="1">
              <a:off x="4465755" y="2563358"/>
              <a:ext cx="969862" cy="1112312"/>
            </a:xfrm>
            <a:custGeom>
              <a:avLst/>
              <a:gdLst/>
              <a:ahLst/>
              <a:cxnLst/>
              <a:rect l="l" t="t" r="r" b="b"/>
              <a:pathLst>
                <a:path w="31367" h="35651" extrusionOk="0">
                  <a:moveTo>
                    <a:pt x="15214" y="0"/>
                  </a:moveTo>
                  <a:lnTo>
                    <a:pt x="1" y="9325"/>
                  </a:lnTo>
                  <a:lnTo>
                    <a:pt x="482" y="27150"/>
                  </a:lnTo>
                  <a:lnTo>
                    <a:pt x="16153" y="35650"/>
                  </a:lnTo>
                  <a:lnTo>
                    <a:pt x="31366" y="26325"/>
                  </a:lnTo>
                  <a:lnTo>
                    <a:pt x="30885" y="8500"/>
                  </a:lnTo>
                  <a:lnTo>
                    <a:pt x="15214" y="0"/>
                  </a:lnTo>
                  <a:close/>
                </a:path>
              </a:pathLst>
            </a:custGeom>
            <a:solidFill>
              <a:srgbClr val="FFDB45">
                <a:alpha val="53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00" name="Google Shape;1300;p46"/>
            <p:cNvGrpSpPr/>
            <p:nvPr/>
          </p:nvGrpSpPr>
          <p:grpSpPr>
            <a:xfrm>
              <a:off x="4768349" y="2900940"/>
              <a:ext cx="439541" cy="437160"/>
              <a:chOff x="1535000" y="3223325"/>
              <a:chExt cx="484450" cy="481825"/>
            </a:xfrm>
          </p:grpSpPr>
          <p:sp>
            <p:nvSpPr>
              <p:cNvPr id="1301" name="Google Shape;1301;p46"/>
              <p:cNvSpPr/>
              <p:nvPr/>
            </p:nvSpPr>
            <p:spPr>
              <a:xfrm>
                <a:off x="1760150" y="3308225"/>
                <a:ext cx="14382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753" h="5624" extrusionOk="0">
                    <a:moveTo>
                      <a:pt x="2928" y="0"/>
                    </a:moveTo>
                    <a:cubicBezTo>
                      <a:pt x="2723" y="0"/>
                      <a:pt x="2518" y="96"/>
                      <a:pt x="2422" y="287"/>
                    </a:cubicBezTo>
                    <a:lnTo>
                      <a:pt x="1756" y="1627"/>
                    </a:lnTo>
                    <a:lnTo>
                      <a:pt x="416" y="2295"/>
                    </a:lnTo>
                    <a:cubicBezTo>
                      <a:pt x="1" y="2503"/>
                      <a:pt x="1" y="3096"/>
                      <a:pt x="416" y="3304"/>
                    </a:cubicBezTo>
                    <a:lnTo>
                      <a:pt x="1756" y="3973"/>
                    </a:lnTo>
                    <a:lnTo>
                      <a:pt x="2422" y="5310"/>
                    </a:lnTo>
                    <a:cubicBezTo>
                      <a:pt x="2526" y="5519"/>
                      <a:pt x="2727" y="5624"/>
                      <a:pt x="2928" y="5624"/>
                    </a:cubicBezTo>
                    <a:cubicBezTo>
                      <a:pt x="3129" y="5624"/>
                      <a:pt x="3330" y="5519"/>
                      <a:pt x="3434" y="5310"/>
                    </a:cubicBezTo>
                    <a:lnTo>
                      <a:pt x="4102" y="3973"/>
                    </a:lnTo>
                    <a:lnTo>
                      <a:pt x="5439" y="3304"/>
                    </a:lnTo>
                    <a:cubicBezTo>
                      <a:pt x="5629" y="3208"/>
                      <a:pt x="5752" y="3012"/>
                      <a:pt x="5752" y="2798"/>
                    </a:cubicBezTo>
                    <a:cubicBezTo>
                      <a:pt x="5752" y="2585"/>
                      <a:pt x="5632" y="2389"/>
                      <a:pt x="5439" y="2295"/>
                    </a:cubicBezTo>
                    <a:lnTo>
                      <a:pt x="4102" y="1627"/>
                    </a:lnTo>
                    <a:lnTo>
                      <a:pt x="3434" y="287"/>
                    </a:lnTo>
                    <a:cubicBezTo>
                      <a:pt x="3337" y="96"/>
                      <a:pt x="3132" y="0"/>
                      <a:pt x="29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02" name="Google Shape;1302;p46"/>
              <p:cNvSpPr/>
              <p:nvPr/>
            </p:nvSpPr>
            <p:spPr>
              <a:xfrm>
                <a:off x="1873075" y="3421150"/>
                <a:ext cx="14637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5624" extrusionOk="0">
                    <a:moveTo>
                      <a:pt x="2928" y="0"/>
                    </a:moveTo>
                    <a:cubicBezTo>
                      <a:pt x="2723" y="0"/>
                      <a:pt x="2518" y="96"/>
                      <a:pt x="2422" y="287"/>
                    </a:cubicBezTo>
                    <a:lnTo>
                      <a:pt x="1756" y="1627"/>
                    </a:lnTo>
                    <a:lnTo>
                      <a:pt x="416" y="2295"/>
                    </a:lnTo>
                    <a:cubicBezTo>
                      <a:pt x="1" y="2503"/>
                      <a:pt x="1" y="3096"/>
                      <a:pt x="416" y="3304"/>
                    </a:cubicBezTo>
                    <a:lnTo>
                      <a:pt x="1756" y="3973"/>
                    </a:lnTo>
                    <a:lnTo>
                      <a:pt x="2422" y="5310"/>
                    </a:lnTo>
                    <a:cubicBezTo>
                      <a:pt x="2526" y="5519"/>
                      <a:pt x="2727" y="5624"/>
                      <a:pt x="2928" y="5624"/>
                    </a:cubicBezTo>
                    <a:cubicBezTo>
                      <a:pt x="3129" y="5624"/>
                      <a:pt x="3330" y="5519"/>
                      <a:pt x="3433" y="5310"/>
                    </a:cubicBezTo>
                    <a:lnTo>
                      <a:pt x="4102" y="3973"/>
                    </a:lnTo>
                    <a:lnTo>
                      <a:pt x="5439" y="3304"/>
                    </a:lnTo>
                    <a:cubicBezTo>
                      <a:pt x="5854" y="3096"/>
                      <a:pt x="5854" y="2503"/>
                      <a:pt x="5439" y="2295"/>
                    </a:cubicBezTo>
                    <a:lnTo>
                      <a:pt x="4102" y="1627"/>
                    </a:lnTo>
                    <a:lnTo>
                      <a:pt x="3433" y="287"/>
                    </a:lnTo>
                    <a:cubicBezTo>
                      <a:pt x="3337" y="96"/>
                      <a:pt x="3132" y="0"/>
                      <a:pt x="29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303" name="Google Shape;1303;p46"/>
              <p:cNvSpPr/>
              <p:nvPr/>
            </p:nvSpPr>
            <p:spPr>
              <a:xfrm>
                <a:off x="1535000" y="3223325"/>
                <a:ext cx="406450" cy="481825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19273" extrusionOk="0">
                    <a:moveTo>
                      <a:pt x="9660" y="0"/>
                    </a:moveTo>
                    <a:cubicBezTo>
                      <a:pt x="4399" y="0"/>
                      <a:pt x="0" y="4351"/>
                      <a:pt x="0" y="9636"/>
                    </a:cubicBezTo>
                    <a:cubicBezTo>
                      <a:pt x="0" y="14927"/>
                      <a:pt x="4381" y="19272"/>
                      <a:pt x="9675" y="19272"/>
                    </a:cubicBezTo>
                    <a:cubicBezTo>
                      <a:pt x="12012" y="19269"/>
                      <a:pt x="14270" y="18411"/>
                      <a:pt x="16023" y="16860"/>
                    </a:cubicBezTo>
                    <a:cubicBezTo>
                      <a:pt x="16195" y="16707"/>
                      <a:pt x="16258" y="16463"/>
                      <a:pt x="16176" y="16243"/>
                    </a:cubicBezTo>
                    <a:cubicBezTo>
                      <a:pt x="16098" y="16026"/>
                      <a:pt x="15893" y="15879"/>
                      <a:pt x="15662" y="15872"/>
                    </a:cubicBezTo>
                    <a:cubicBezTo>
                      <a:pt x="11352" y="15752"/>
                      <a:pt x="7980" y="12250"/>
                      <a:pt x="7980" y="7941"/>
                    </a:cubicBezTo>
                    <a:cubicBezTo>
                      <a:pt x="7974" y="5207"/>
                      <a:pt x="9380" y="2662"/>
                      <a:pt x="11696" y="1211"/>
                    </a:cubicBezTo>
                    <a:cubicBezTo>
                      <a:pt x="12129" y="937"/>
                      <a:pt x="12006" y="274"/>
                      <a:pt x="11503" y="178"/>
                    </a:cubicBezTo>
                    <a:cubicBezTo>
                      <a:pt x="10881" y="58"/>
                      <a:pt x="10265" y="0"/>
                      <a:pt x="9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cxnSp>
          <p:nvCxnSpPr>
            <p:cNvPr id="1304" name="Google Shape;1304;p46"/>
            <p:cNvCxnSpPr/>
            <p:nvPr/>
          </p:nvCxnSpPr>
          <p:spPr>
            <a:xfrm>
              <a:off x="5499694" y="3119513"/>
              <a:ext cx="450000" cy="0"/>
            </a:xfrm>
            <a:prstGeom prst="straightConnector1">
              <a:avLst/>
            </a:prstGeom>
            <a:noFill/>
            <a:ln w="381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119" y="141685"/>
            <a:ext cx="3187304" cy="236339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5579" y="141685"/>
            <a:ext cx="3238500" cy="233600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119" y="2625329"/>
            <a:ext cx="3187304" cy="226814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25579" y="2625329"/>
            <a:ext cx="3240881" cy="232290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2" name="CuadroTexto 1"/>
          <p:cNvSpPr txBox="1"/>
          <p:nvPr/>
        </p:nvSpPr>
        <p:spPr>
          <a:xfrm flipH="1">
            <a:off x="158045" y="1806221"/>
            <a:ext cx="13114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 smtClean="0">
                <a:solidFill>
                  <a:schemeClr val="accent6"/>
                </a:solidFill>
                <a:latin typeface="AR CENA" panose="02000000000000000000" pitchFamily="2" charset="0"/>
              </a:rPr>
              <a:t>Ejemplos</a:t>
            </a:r>
            <a:endParaRPr lang="es-CL" sz="2000" dirty="0">
              <a:solidFill>
                <a:schemeClr val="accent6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0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 idx="4"/>
          </p:nvPr>
        </p:nvSpPr>
        <p:spPr/>
        <p:txBody>
          <a:bodyPr/>
          <a:lstStyle/>
          <a:p>
            <a:r>
              <a:rPr lang="es-CL" dirty="0"/>
              <a:t>2º Etapa: Conciencia Silábica</a:t>
            </a:r>
            <a:br>
              <a:rPr lang="es-CL" dirty="0"/>
            </a:br>
            <a:r>
              <a:rPr lang="es-CL" dirty="0"/>
              <a:t>“Sílaba”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39542817"/>
              </p:ext>
            </p:extLst>
          </p:nvPr>
        </p:nvGraphicFramePr>
        <p:xfrm>
          <a:off x="5791200" y="1332089"/>
          <a:ext cx="314587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3"/>
          <p:cNvSpPr txBox="1">
            <a:spLocks/>
          </p:cNvSpPr>
          <p:nvPr/>
        </p:nvSpPr>
        <p:spPr>
          <a:xfrm>
            <a:off x="271286" y="1682044"/>
            <a:ext cx="6682670" cy="290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unito"/>
              <a:buChar char="●"/>
              <a:defRPr sz="18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 sz="14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■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●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"/>
              <a:buChar char="○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"/>
              <a:buChar char="■"/>
              <a:defRPr sz="12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652463" lvl="1" indent="-285750">
              <a:lnSpc>
                <a:spcPts val="1200"/>
              </a:lnSpc>
            </a:pPr>
            <a:r>
              <a:rPr lang="es-ES" sz="2000" dirty="0" smtClean="0">
                <a:solidFill>
                  <a:schemeClr val="tx2"/>
                </a:solidFill>
                <a:latin typeface="AR CENA" panose="02000000000000000000" pitchFamily="2" charset="0"/>
              </a:rPr>
              <a:t>Segmentación por sílaba, </a:t>
            </a:r>
            <a:r>
              <a:rPr lang="es-MX" sz="2000" dirty="0" smtClean="0">
                <a:solidFill>
                  <a:schemeClr val="tx2"/>
                </a:solidFill>
                <a:latin typeface="AR CENA" panose="02000000000000000000" pitchFamily="2" charset="0"/>
              </a:rPr>
              <a:t>identificación de número de sílabas</a:t>
            </a:r>
          </a:p>
          <a:p>
            <a:pPr marL="652463" lvl="1" indent="-285750">
              <a:lnSpc>
                <a:spcPts val="1200"/>
              </a:lnSpc>
            </a:pPr>
            <a:r>
              <a:rPr lang="es-MX" sz="2000" dirty="0" smtClean="0">
                <a:solidFill>
                  <a:schemeClr val="tx2"/>
                </a:solidFill>
                <a:latin typeface="AR CENA" panose="02000000000000000000" pitchFamily="2" charset="0"/>
              </a:rPr>
              <a:t>Identificación sílaba inicial</a:t>
            </a:r>
          </a:p>
          <a:p>
            <a:pPr marL="652463" lvl="1" indent="-285750">
              <a:lnSpc>
                <a:spcPts val="1200"/>
              </a:lnSpc>
            </a:pPr>
            <a:r>
              <a:rPr lang="es-MX" sz="2000" dirty="0" smtClean="0">
                <a:solidFill>
                  <a:schemeClr val="tx2"/>
                </a:solidFill>
                <a:latin typeface="AR CENA" panose="02000000000000000000" pitchFamily="2" charset="0"/>
              </a:rPr>
              <a:t>Identificación sílaba final</a:t>
            </a:r>
          </a:p>
          <a:p>
            <a:pPr marL="652463" lvl="1" indent="-285750">
              <a:lnSpc>
                <a:spcPts val="1200"/>
              </a:lnSpc>
            </a:pPr>
            <a:r>
              <a:rPr lang="es-MX" sz="2000" dirty="0" smtClean="0">
                <a:solidFill>
                  <a:schemeClr val="tx2"/>
                </a:solidFill>
                <a:latin typeface="AR CENA" panose="02000000000000000000" pitchFamily="2" charset="0"/>
              </a:rPr>
              <a:t>Identificación sílaba intermedia </a:t>
            </a:r>
          </a:p>
          <a:p>
            <a:pPr marL="652463" lvl="1" indent="-285750">
              <a:lnSpc>
                <a:spcPts val="1200"/>
              </a:lnSpc>
            </a:pPr>
            <a:r>
              <a:rPr lang="es-MX" sz="2000" dirty="0" smtClean="0">
                <a:solidFill>
                  <a:schemeClr val="tx2"/>
                </a:solidFill>
                <a:latin typeface="AR CENA" panose="02000000000000000000" pitchFamily="2" charset="0"/>
              </a:rPr>
              <a:t>Omisión de sílaba en una palabra</a:t>
            </a:r>
          </a:p>
          <a:p>
            <a:pPr marL="652463" lvl="1" indent="-285750">
              <a:lnSpc>
                <a:spcPts val="1200"/>
              </a:lnSpc>
            </a:pPr>
            <a:r>
              <a:rPr lang="es-MX" sz="2000" dirty="0" smtClean="0">
                <a:solidFill>
                  <a:schemeClr val="tx2"/>
                </a:solidFill>
                <a:latin typeface="AR CENA" panose="02000000000000000000" pitchFamily="2" charset="0"/>
              </a:rPr>
              <a:t>Adición de sílaba en una palabra</a:t>
            </a:r>
          </a:p>
          <a:p>
            <a:pPr marL="652463" lvl="1" indent="-285750">
              <a:lnSpc>
                <a:spcPts val="1200"/>
              </a:lnSpc>
            </a:pPr>
            <a:r>
              <a:rPr lang="es-MX" sz="2000" dirty="0" smtClean="0">
                <a:solidFill>
                  <a:schemeClr val="tx2"/>
                </a:solidFill>
                <a:latin typeface="AR CENA" panose="02000000000000000000" pitchFamily="2" charset="0"/>
              </a:rPr>
              <a:t>Inversión de sílaba en una palabra</a:t>
            </a:r>
            <a:endParaRPr lang="es-MX" sz="2800" dirty="0" smtClean="0">
              <a:solidFill>
                <a:schemeClr val="tx2"/>
              </a:solidFill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236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119" y="141685"/>
            <a:ext cx="3187304" cy="2495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0347" y="141685"/>
            <a:ext cx="3132534" cy="2483644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77542" y="2842023"/>
            <a:ext cx="3240881" cy="2106215"/>
          </a:xfrm>
          <a:prstGeom prst="rect">
            <a:avLst/>
          </a:prstGeom>
          <a:noFill/>
          <a:ln w="9525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0347" y="2842022"/>
            <a:ext cx="3132534" cy="205144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24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elling Bee by Slidesgo">
  <a:themeElements>
    <a:clrScheme name="Simple Light">
      <a:dk1>
        <a:srgbClr val="703316"/>
      </a:dk1>
      <a:lt1>
        <a:srgbClr val="FFFFFF"/>
      </a:lt1>
      <a:dk2>
        <a:srgbClr val="FFF0B3"/>
      </a:dk2>
      <a:lt2>
        <a:srgbClr val="666666"/>
      </a:lt2>
      <a:accent1>
        <a:srgbClr val="FFDB45"/>
      </a:accent1>
      <a:accent2>
        <a:srgbClr val="FFA500"/>
      </a:accent2>
      <a:accent3>
        <a:srgbClr val="99E2E6"/>
      </a:accent3>
      <a:accent4>
        <a:srgbClr val="F78F8F"/>
      </a:accent4>
      <a:accent5>
        <a:srgbClr val="B64B18"/>
      </a:accent5>
      <a:accent6>
        <a:srgbClr val="FFA500"/>
      </a:accent6>
      <a:hlink>
        <a:srgbClr val="70331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385</Words>
  <Application>Microsoft Office PowerPoint</Application>
  <PresentationFormat>Presentación en pantalla (16:9)</PresentationFormat>
  <Paragraphs>94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6" baseType="lpstr">
      <vt:lpstr>Comic Sans MS</vt:lpstr>
      <vt:lpstr>Mali Medium</vt:lpstr>
      <vt:lpstr>Arial</vt:lpstr>
      <vt:lpstr>Mali SemiBold</vt:lpstr>
      <vt:lpstr>Nunito</vt:lpstr>
      <vt:lpstr>Constantia</vt:lpstr>
      <vt:lpstr>Fira Sans Extra Condensed Medium</vt:lpstr>
      <vt:lpstr>Mali</vt:lpstr>
      <vt:lpstr>Poppins Medium</vt:lpstr>
      <vt:lpstr>AR CENA</vt:lpstr>
      <vt:lpstr>Century Schoolbook</vt:lpstr>
      <vt:lpstr>Paytone One</vt:lpstr>
      <vt:lpstr>Spelling Bee by Slidesgo</vt:lpstr>
      <vt:lpstr>¿Cómo puedo ayudar a mis estudiantes en la adquisición de la Lecto-Escritura? </vt:lpstr>
      <vt:lpstr>Presentación de PowerPoint</vt:lpstr>
      <vt:lpstr>Nivel Fonológico </vt:lpstr>
      <vt:lpstr>Responsable del reconocimiento y manipulación mental de los sonidos del lenguaje hablado, lo que la convierte en una habilidad indispensable para el proceso de adquisición y/o desarrollo de la lecto - escritura. </vt:lpstr>
      <vt:lpstr>Etapas de desarrollo de la Conciencia Fonológica </vt:lpstr>
      <vt:lpstr>1º Etapa: Conciencia Léxica “Palabra”</vt:lpstr>
      <vt:lpstr>Presentación de PowerPoint</vt:lpstr>
      <vt:lpstr>2º Etapa: Conciencia Silábica “Sílaba”</vt:lpstr>
      <vt:lpstr>Presentación de PowerPoint</vt:lpstr>
      <vt:lpstr>En que niveles podemos trabajrlo</vt:lpstr>
      <vt:lpstr>3º Etapa: Conciencia Fonémica “Fonema”</vt:lpstr>
      <vt:lpstr>Presentación de PowerPoint</vt:lpstr>
      <vt:lpstr>Muchas Gracias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¿Como puedo ayudar a mis estudiantes en la adquisición de la Lecto-Escritura</dc:title>
  <dc:creator>Jacqueline</dc:creator>
  <cp:lastModifiedBy>casa</cp:lastModifiedBy>
  <cp:revision>11</cp:revision>
  <dcterms:modified xsi:type="dcterms:W3CDTF">2020-06-08T23:27:46Z</dcterms:modified>
</cp:coreProperties>
</file>