
<file path=[Content_Types].xml><?xml version="1.0" encoding="utf-8"?>
<Types xmlns="http://schemas.openxmlformats.org/package/2006/content-types">
  <Default Extension="png" ContentType="image/png"/>
  <Default Extension="tmp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97" r:id="rId4"/>
    <p:sldId id="259" r:id="rId5"/>
    <p:sldId id="298" r:id="rId6"/>
    <p:sldId id="299" r:id="rId7"/>
    <p:sldId id="300" r:id="rId8"/>
    <p:sldId id="301" r:id="rId9"/>
    <p:sldId id="303" r:id="rId10"/>
    <p:sldId id="302" r:id="rId11"/>
    <p:sldId id="260" r:id="rId12"/>
    <p:sldId id="261" r:id="rId13"/>
    <p:sldId id="262" r:id="rId14"/>
    <p:sldId id="304" r:id="rId15"/>
    <p:sldId id="264" r:id="rId16"/>
    <p:sldId id="305" r:id="rId17"/>
    <p:sldId id="306" r:id="rId18"/>
    <p:sldId id="307" r:id="rId19"/>
    <p:sldId id="308" r:id="rId20"/>
    <p:sldId id="309" r:id="rId21"/>
    <p:sldId id="310" r:id="rId22"/>
    <p:sldId id="267" r:id="rId23"/>
  </p:sldIdLst>
  <p:sldSz cx="9144000" cy="5143500" type="screen16x9"/>
  <p:notesSz cx="6858000" cy="9144000"/>
  <p:embeddedFontLst>
    <p:embeddedFont>
      <p:font typeface="Fredoka One" panose="020B0604020202020204" charset="0"/>
      <p:regular r:id="rId25"/>
    </p:embeddedFont>
    <p:embeddedFont>
      <p:font typeface="Karla" panose="020B0604020202020204" charset="0"/>
      <p:regular r:id="rId26"/>
      <p:bold r:id="rId27"/>
      <p:italic r:id="rId28"/>
      <p:boldItalic r:id="rId29"/>
    </p:embeddedFont>
    <p:embeddedFont>
      <p:font typeface="Fira Sans Condensed Medium" panose="020B0604020202020204" charset="0"/>
      <p:regular r:id="rId30"/>
      <p:bold r:id="rId31"/>
      <p:italic r:id="rId32"/>
      <p:boldItalic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0ADBFC-34C0-4FD3-8223-FB8C2440BA27}">
  <a:tblStyle styleId="{5F0ADBFC-34C0-4FD3-8223-FB8C2440BA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854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731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6e496b24d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6e496b24d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214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d1affa13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6d1affa13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760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d1affa1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d1affa1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981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d1affa1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d1affa1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776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d1affa1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d1affa1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03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6d3e0cfa5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6d3e0cfa5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6d3e0cfa5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6d3e0cfa5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98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6d3e0cfa5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6d3e0cfa5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620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6d3e0cfa5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6d3e0cfa5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658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6d3e0cfa5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6d3e0cfa5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66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d1affa1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d1affa1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580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d1affa1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d1affa1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150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d1affa1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d1affa1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379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6d1affa13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6d1affa13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62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d1affa1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d1affa1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44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56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8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374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75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97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d1affa1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d1affa1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38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94975" y="-1315150"/>
            <a:ext cx="11396488" cy="946396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216100" y="1240500"/>
            <a:ext cx="4711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70950" y="2961277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19992" y="3626276"/>
            <a:ext cx="1787427" cy="864511"/>
            <a:chOff x="444000" y="4112950"/>
            <a:chExt cx="1280025" cy="619100"/>
          </a:xfrm>
        </p:grpSpPr>
        <p:sp>
          <p:nvSpPr>
            <p:cNvPr id="13" name="Google Shape;13;p2"/>
            <p:cNvSpPr/>
            <p:nvPr/>
          </p:nvSpPr>
          <p:spPr>
            <a:xfrm>
              <a:off x="755225" y="4127825"/>
              <a:ext cx="649700" cy="589825"/>
            </a:xfrm>
            <a:custGeom>
              <a:avLst/>
              <a:gdLst/>
              <a:ahLst/>
              <a:cxnLst/>
              <a:rect l="l" t="t" r="r" b="b"/>
              <a:pathLst>
                <a:path w="25988" h="23593" extrusionOk="0">
                  <a:moveTo>
                    <a:pt x="12997" y="0"/>
                  </a:moveTo>
                  <a:cubicBezTo>
                    <a:pt x="7676" y="0"/>
                    <a:pt x="2836" y="3609"/>
                    <a:pt x="1518" y="9030"/>
                  </a:cubicBezTo>
                  <a:cubicBezTo>
                    <a:pt x="1" y="15355"/>
                    <a:pt x="3893" y="21708"/>
                    <a:pt x="10218" y="23254"/>
                  </a:cubicBezTo>
                  <a:cubicBezTo>
                    <a:pt x="11155" y="23483"/>
                    <a:pt x="12093" y="23592"/>
                    <a:pt x="13017" y="23592"/>
                  </a:cubicBezTo>
                  <a:cubicBezTo>
                    <a:pt x="18327" y="23592"/>
                    <a:pt x="23150" y="19970"/>
                    <a:pt x="24442" y="14582"/>
                  </a:cubicBezTo>
                  <a:cubicBezTo>
                    <a:pt x="25987" y="8257"/>
                    <a:pt x="22095" y="1875"/>
                    <a:pt x="15770" y="330"/>
                  </a:cubicBezTo>
                  <a:cubicBezTo>
                    <a:pt x="14842" y="107"/>
                    <a:pt x="13913" y="0"/>
                    <a:pt x="1299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4000" y="4112950"/>
              <a:ext cx="1280025" cy="619100"/>
            </a:xfrm>
            <a:custGeom>
              <a:avLst/>
              <a:gdLst/>
              <a:ahLst/>
              <a:cxnLst/>
              <a:rect l="l" t="t" r="r" b="b"/>
              <a:pathLst>
                <a:path w="51201" h="24764" extrusionOk="0">
                  <a:moveTo>
                    <a:pt x="46130" y="0"/>
                  </a:moveTo>
                  <a:cubicBezTo>
                    <a:pt x="42996" y="0"/>
                    <a:pt x="38174" y="1059"/>
                    <a:pt x="32569" y="2985"/>
                  </a:cubicBezTo>
                  <a:cubicBezTo>
                    <a:pt x="33027" y="3357"/>
                    <a:pt x="33456" y="3729"/>
                    <a:pt x="33886" y="4159"/>
                  </a:cubicBezTo>
                  <a:cubicBezTo>
                    <a:pt x="37580" y="3019"/>
                    <a:pt x="40728" y="2408"/>
                    <a:pt x="42899" y="2408"/>
                  </a:cubicBezTo>
                  <a:cubicBezTo>
                    <a:pt x="44545" y="2408"/>
                    <a:pt x="45630" y="2760"/>
                    <a:pt x="45963" y="3500"/>
                  </a:cubicBezTo>
                  <a:cubicBezTo>
                    <a:pt x="47136" y="6047"/>
                    <a:pt x="39008" y="12201"/>
                    <a:pt x="27818" y="17295"/>
                  </a:cubicBezTo>
                  <a:cubicBezTo>
                    <a:pt x="19906" y="20886"/>
                    <a:pt x="12570" y="22966"/>
                    <a:pt x="8561" y="22966"/>
                  </a:cubicBezTo>
                  <a:cubicBezTo>
                    <a:pt x="6914" y="22966"/>
                    <a:pt x="5829" y="22615"/>
                    <a:pt x="5495" y="21874"/>
                  </a:cubicBezTo>
                  <a:cubicBezTo>
                    <a:pt x="4723" y="20185"/>
                    <a:pt x="8071" y="16865"/>
                    <a:pt x="13680" y="13374"/>
                  </a:cubicBezTo>
                  <a:cubicBezTo>
                    <a:pt x="13652" y="13031"/>
                    <a:pt x="13652" y="12716"/>
                    <a:pt x="13652" y="12372"/>
                  </a:cubicBezTo>
                  <a:cubicBezTo>
                    <a:pt x="13652" y="12057"/>
                    <a:pt x="13652" y="11828"/>
                    <a:pt x="13680" y="11542"/>
                  </a:cubicBezTo>
                  <a:lnTo>
                    <a:pt x="13680" y="11542"/>
                  </a:lnTo>
                  <a:cubicBezTo>
                    <a:pt x="5295" y="16379"/>
                    <a:pt x="1" y="21158"/>
                    <a:pt x="1059" y="23448"/>
                  </a:cubicBezTo>
                  <a:cubicBezTo>
                    <a:pt x="1460" y="24341"/>
                    <a:pt x="2767" y="24764"/>
                    <a:pt x="4753" y="24764"/>
                  </a:cubicBezTo>
                  <a:cubicBezTo>
                    <a:pt x="9579" y="24764"/>
                    <a:pt x="18411" y="22264"/>
                    <a:pt x="27961" y="17924"/>
                  </a:cubicBezTo>
                  <a:cubicBezTo>
                    <a:pt x="41441" y="11828"/>
                    <a:pt x="51200" y="4387"/>
                    <a:pt x="49827" y="1325"/>
                  </a:cubicBezTo>
                  <a:cubicBezTo>
                    <a:pt x="49427" y="426"/>
                    <a:pt x="48118" y="0"/>
                    <a:pt x="46130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7800" y="4176875"/>
              <a:ext cx="1013850" cy="491225"/>
            </a:xfrm>
            <a:custGeom>
              <a:avLst/>
              <a:gdLst/>
              <a:ahLst/>
              <a:cxnLst/>
              <a:rect l="l" t="t" r="r" b="b"/>
              <a:pathLst>
                <a:path w="40554" h="19649" extrusionOk="0">
                  <a:moveTo>
                    <a:pt x="36544" y="0"/>
                  </a:moveTo>
                  <a:cubicBezTo>
                    <a:pt x="34566" y="0"/>
                    <a:pt x="31737" y="527"/>
                    <a:pt x="28419" y="1516"/>
                  </a:cubicBezTo>
                  <a:cubicBezTo>
                    <a:pt x="28763" y="1830"/>
                    <a:pt x="29077" y="2203"/>
                    <a:pt x="29392" y="2575"/>
                  </a:cubicBezTo>
                  <a:cubicBezTo>
                    <a:pt x="31216" y="2136"/>
                    <a:pt x="32783" y="1901"/>
                    <a:pt x="33978" y="1901"/>
                  </a:cubicBezTo>
                  <a:cubicBezTo>
                    <a:pt x="35277" y="1901"/>
                    <a:pt x="36136" y="2179"/>
                    <a:pt x="36404" y="2775"/>
                  </a:cubicBezTo>
                  <a:cubicBezTo>
                    <a:pt x="37320" y="4778"/>
                    <a:pt x="30852" y="9701"/>
                    <a:pt x="21980" y="13707"/>
                  </a:cubicBezTo>
                  <a:cubicBezTo>
                    <a:pt x="15698" y="16564"/>
                    <a:pt x="9891" y="18216"/>
                    <a:pt x="6709" y="18216"/>
                  </a:cubicBezTo>
                  <a:cubicBezTo>
                    <a:pt x="5397" y="18216"/>
                    <a:pt x="4532" y="17935"/>
                    <a:pt x="4265" y="17342"/>
                  </a:cubicBezTo>
                  <a:cubicBezTo>
                    <a:pt x="3749" y="16255"/>
                    <a:pt x="5438" y="14308"/>
                    <a:pt x="8529" y="12105"/>
                  </a:cubicBezTo>
                  <a:cubicBezTo>
                    <a:pt x="8414" y="11618"/>
                    <a:pt x="8357" y="11103"/>
                    <a:pt x="8328" y="10617"/>
                  </a:cubicBezTo>
                  <a:cubicBezTo>
                    <a:pt x="3091" y="13936"/>
                    <a:pt x="0" y="17027"/>
                    <a:pt x="716" y="18601"/>
                  </a:cubicBezTo>
                  <a:cubicBezTo>
                    <a:pt x="1042" y="19312"/>
                    <a:pt x="2087" y="19649"/>
                    <a:pt x="3671" y="19649"/>
                  </a:cubicBezTo>
                  <a:cubicBezTo>
                    <a:pt x="7512" y="19649"/>
                    <a:pt x="14516" y="17667"/>
                    <a:pt x="22094" y="14223"/>
                  </a:cubicBezTo>
                  <a:cubicBezTo>
                    <a:pt x="32798" y="9386"/>
                    <a:pt x="40554" y="3462"/>
                    <a:pt x="39466" y="1029"/>
                  </a:cubicBezTo>
                  <a:cubicBezTo>
                    <a:pt x="39149" y="332"/>
                    <a:pt x="38115" y="0"/>
                    <a:pt x="3654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71850" y="4249825"/>
              <a:ext cx="39375" cy="40075"/>
            </a:xfrm>
            <a:custGeom>
              <a:avLst/>
              <a:gdLst/>
              <a:ahLst/>
              <a:cxnLst/>
              <a:rect l="l" t="t" r="r" b="b"/>
              <a:pathLst>
                <a:path w="1575" h="1603" extrusionOk="0">
                  <a:moveTo>
                    <a:pt x="774" y="0"/>
                  </a:moveTo>
                  <a:cubicBezTo>
                    <a:pt x="344" y="0"/>
                    <a:pt x="1" y="372"/>
                    <a:pt x="1" y="801"/>
                  </a:cubicBezTo>
                  <a:cubicBezTo>
                    <a:pt x="1" y="1231"/>
                    <a:pt x="344" y="1603"/>
                    <a:pt x="774" y="1603"/>
                  </a:cubicBezTo>
                  <a:cubicBezTo>
                    <a:pt x="1231" y="1603"/>
                    <a:pt x="1575" y="1231"/>
                    <a:pt x="1575" y="801"/>
                  </a:cubicBezTo>
                  <a:cubicBezTo>
                    <a:pt x="1575" y="372"/>
                    <a:pt x="1231" y="0"/>
                    <a:pt x="77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6275" y="4242300"/>
              <a:ext cx="17200" cy="16125"/>
            </a:xfrm>
            <a:custGeom>
              <a:avLst/>
              <a:gdLst/>
              <a:ahLst/>
              <a:cxnLst/>
              <a:rect l="l" t="t" r="r" b="b"/>
              <a:pathLst>
                <a:path w="688" h="645" extrusionOk="0">
                  <a:moveTo>
                    <a:pt x="344" y="1"/>
                  </a:moveTo>
                  <a:cubicBezTo>
                    <a:pt x="194" y="1"/>
                    <a:pt x="44" y="101"/>
                    <a:pt x="29" y="301"/>
                  </a:cubicBezTo>
                  <a:cubicBezTo>
                    <a:pt x="1" y="530"/>
                    <a:pt x="173" y="644"/>
                    <a:pt x="344" y="644"/>
                  </a:cubicBezTo>
                  <a:cubicBezTo>
                    <a:pt x="516" y="644"/>
                    <a:pt x="688" y="530"/>
                    <a:pt x="659" y="301"/>
                  </a:cubicBezTo>
                  <a:cubicBezTo>
                    <a:pt x="645" y="101"/>
                    <a:pt x="495" y="1"/>
                    <a:pt x="34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63775" y="4440125"/>
              <a:ext cx="18625" cy="15975"/>
            </a:xfrm>
            <a:custGeom>
              <a:avLst/>
              <a:gdLst/>
              <a:ahLst/>
              <a:cxnLst/>
              <a:rect l="l" t="t" r="r" b="b"/>
              <a:pathLst>
                <a:path w="745" h="639" extrusionOk="0">
                  <a:moveTo>
                    <a:pt x="430" y="1"/>
                  </a:moveTo>
                  <a:cubicBezTo>
                    <a:pt x="144" y="1"/>
                    <a:pt x="0" y="344"/>
                    <a:pt x="201" y="545"/>
                  </a:cubicBezTo>
                  <a:cubicBezTo>
                    <a:pt x="266" y="610"/>
                    <a:pt x="347" y="639"/>
                    <a:pt x="426" y="639"/>
                  </a:cubicBezTo>
                  <a:cubicBezTo>
                    <a:pt x="589" y="639"/>
                    <a:pt x="745" y="517"/>
                    <a:pt x="745" y="344"/>
                  </a:cubicBezTo>
                  <a:cubicBezTo>
                    <a:pt x="745" y="144"/>
                    <a:pt x="601" y="1"/>
                    <a:pt x="43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83300" y="4388625"/>
              <a:ext cx="16475" cy="15750"/>
            </a:xfrm>
            <a:custGeom>
              <a:avLst/>
              <a:gdLst/>
              <a:ahLst/>
              <a:cxnLst/>
              <a:rect l="l" t="t" r="r" b="b"/>
              <a:pathLst>
                <a:path w="659" h="630" extrusionOk="0">
                  <a:moveTo>
                    <a:pt x="316" y="0"/>
                  </a:moveTo>
                  <a:cubicBezTo>
                    <a:pt x="144" y="0"/>
                    <a:pt x="1" y="143"/>
                    <a:pt x="1" y="315"/>
                  </a:cubicBezTo>
                  <a:cubicBezTo>
                    <a:pt x="1" y="515"/>
                    <a:pt x="144" y="630"/>
                    <a:pt x="316" y="630"/>
                  </a:cubicBezTo>
                  <a:cubicBezTo>
                    <a:pt x="516" y="630"/>
                    <a:pt x="659" y="515"/>
                    <a:pt x="659" y="315"/>
                  </a:cubicBezTo>
                  <a:cubicBezTo>
                    <a:pt x="659" y="143"/>
                    <a:pt x="516" y="0"/>
                    <a:pt x="31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886279" y="2478378"/>
            <a:ext cx="772743" cy="676826"/>
            <a:chOff x="241525" y="1716150"/>
            <a:chExt cx="954475" cy="836000"/>
          </a:xfrm>
        </p:grpSpPr>
        <p:sp>
          <p:nvSpPr>
            <p:cNvPr id="21" name="Google Shape;21;p2"/>
            <p:cNvSpPr/>
            <p:nvPr/>
          </p:nvSpPr>
          <p:spPr>
            <a:xfrm>
              <a:off x="241525" y="1716150"/>
              <a:ext cx="954475" cy="836000"/>
            </a:xfrm>
            <a:custGeom>
              <a:avLst/>
              <a:gdLst/>
              <a:ahLst/>
              <a:cxnLst/>
              <a:rect l="l" t="t" r="r" b="b"/>
              <a:pathLst>
                <a:path w="38179" h="33440" extrusionOk="0">
                  <a:moveTo>
                    <a:pt x="19073" y="1"/>
                  </a:moveTo>
                  <a:cubicBezTo>
                    <a:pt x="16470" y="1"/>
                    <a:pt x="13829" y="610"/>
                    <a:pt x="11362" y="1895"/>
                  </a:cubicBezTo>
                  <a:cubicBezTo>
                    <a:pt x="3177" y="6188"/>
                    <a:pt x="0" y="16262"/>
                    <a:pt x="4293" y="24447"/>
                  </a:cubicBezTo>
                  <a:cubicBezTo>
                    <a:pt x="7272" y="30165"/>
                    <a:pt x="13087" y="33439"/>
                    <a:pt x="19112" y="33439"/>
                  </a:cubicBezTo>
                  <a:cubicBezTo>
                    <a:pt x="21711" y="33439"/>
                    <a:pt x="24350" y="32830"/>
                    <a:pt x="26816" y="31545"/>
                  </a:cubicBezTo>
                  <a:cubicBezTo>
                    <a:pt x="35002" y="27280"/>
                    <a:pt x="38178" y="17178"/>
                    <a:pt x="33914" y="8993"/>
                  </a:cubicBezTo>
                  <a:cubicBezTo>
                    <a:pt x="30935" y="3275"/>
                    <a:pt x="25106" y="1"/>
                    <a:pt x="19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4825" y="1794975"/>
              <a:ext cx="196800" cy="172125"/>
            </a:xfrm>
            <a:custGeom>
              <a:avLst/>
              <a:gdLst/>
              <a:ahLst/>
              <a:cxnLst/>
              <a:rect l="l" t="t" r="r" b="b"/>
              <a:pathLst>
                <a:path w="7872" h="6885" extrusionOk="0">
                  <a:moveTo>
                    <a:pt x="3920" y="1"/>
                  </a:moveTo>
                  <a:cubicBezTo>
                    <a:pt x="3377" y="1"/>
                    <a:pt x="2828" y="130"/>
                    <a:pt x="2319" y="402"/>
                  </a:cubicBezTo>
                  <a:cubicBezTo>
                    <a:pt x="630" y="1289"/>
                    <a:pt x="1" y="3379"/>
                    <a:pt x="888" y="5067"/>
                  </a:cubicBezTo>
                  <a:cubicBezTo>
                    <a:pt x="1502" y="6215"/>
                    <a:pt x="2691" y="6884"/>
                    <a:pt x="3925" y="6884"/>
                  </a:cubicBezTo>
                  <a:cubicBezTo>
                    <a:pt x="4474" y="6884"/>
                    <a:pt x="5033" y="6752"/>
                    <a:pt x="5553" y="6469"/>
                  </a:cubicBezTo>
                  <a:cubicBezTo>
                    <a:pt x="7213" y="5582"/>
                    <a:pt x="7871" y="3493"/>
                    <a:pt x="6955" y="1833"/>
                  </a:cubicBezTo>
                  <a:cubicBezTo>
                    <a:pt x="6340" y="662"/>
                    <a:pt x="5147" y="1"/>
                    <a:pt x="39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6200" y="1987575"/>
              <a:ext cx="75100" cy="63300"/>
            </a:xfrm>
            <a:custGeom>
              <a:avLst/>
              <a:gdLst/>
              <a:ahLst/>
              <a:cxnLst/>
              <a:rect l="l" t="t" r="r" b="b"/>
              <a:pathLst>
                <a:path w="3004" h="2532" extrusionOk="0">
                  <a:moveTo>
                    <a:pt x="1585" y="0"/>
                  </a:moveTo>
                  <a:cubicBezTo>
                    <a:pt x="687" y="0"/>
                    <a:pt x="1" y="995"/>
                    <a:pt x="456" y="1856"/>
                  </a:cubicBezTo>
                  <a:cubicBezTo>
                    <a:pt x="704" y="2313"/>
                    <a:pt x="1142" y="2531"/>
                    <a:pt x="1575" y="2531"/>
                  </a:cubicBezTo>
                  <a:cubicBezTo>
                    <a:pt x="2093" y="2531"/>
                    <a:pt x="2603" y="2219"/>
                    <a:pt x="2774" y="1627"/>
                  </a:cubicBezTo>
                  <a:cubicBezTo>
                    <a:pt x="3003" y="969"/>
                    <a:pt x="2603" y="254"/>
                    <a:pt x="1944" y="53"/>
                  </a:cubicBezTo>
                  <a:cubicBezTo>
                    <a:pt x="1822" y="17"/>
                    <a:pt x="1702" y="0"/>
                    <a:pt x="1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2216100" y="3309925"/>
            <a:ext cx="132400" cy="137749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26475" y="222170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69" y="1"/>
                  <a:pt x="2261" y="273"/>
                  <a:pt x="1717" y="816"/>
                </a:cubicBezTo>
                <a:cubicBezTo>
                  <a:pt x="0" y="2533"/>
                  <a:pt x="1231" y="5510"/>
                  <a:pt x="3663" y="5510"/>
                </a:cubicBezTo>
                <a:cubicBezTo>
                  <a:pt x="6125" y="5510"/>
                  <a:pt x="7355" y="2533"/>
                  <a:pt x="5638" y="816"/>
                </a:cubicBezTo>
                <a:cubicBezTo>
                  <a:pt x="5094" y="273"/>
                  <a:pt x="4386" y="1"/>
                  <a:pt x="3678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829225" y="289925"/>
            <a:ext cx="236125" cy="215550"/>
          </a:xfrm>
          <a:custGeom>
            <a:avLst/>
            <a:gdLst/>
            <a:ahLst/>
            <a:cxnLst/>
            <a:rect l="l" t="t" r="r" b="b"/>
            <a:pathLst>
              <a:path w="9445" h="8622" extrusionOk="0">
                <a:moveTo>
                  <a:pt x="4702" y="1"/>
                </a:moveTo>
                <a:cubicBezTo>
                  <a:pt x="2732" y="1"/>
                  <a:pt x="961" y="1367"/>
                  <a:pt x="516" y="3396"/>
                </a:cubicBezTo>
                <a:cubicBezTo>
                  <a:pt x="0" y="5714"/>
                  <a:pt x="1460" y="8003"/>
                  <a:pt x="3778" y="8518"/>
                </a:cubicBezTo>
                <a:cubicBezTo>
                  <a:pt x="4093" y="8588"/>
                  <a:pt x="4407" y="8622"/>
                  <a:pt x="4717" y="8622"/>
                </a:cubicBezTo>
                <a:cubicBezTo>
                  <a:pt x="6692" y="8622"/>
                  <a:pt x="8484" y="7260"/>
                  <a:pt x="8930" y="5256"/>
                </a:cubicBezTo>
                <a:cubicBezTo>
                  <a:pt x="9445" y="2938"/>
                  <a:pt x="7957" y="619"/>
                  <a:pt x="5638" y="104"/>
                </a:cubicBezTo>
                <a:cubicBezTo>
                  <a:pt x="5324" y="35"/>
                  <a:pt x="5011" y="1"/>
                  <a:pt x="4702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2507425" y="4284525"/>
            <a:ext cx="276775" cy="287175"/>
            <a:chOff x="939975" y="2736700"/>
            <a:chExt cx="276775" cy="287175"/>
          </a:xfrm>
        </p:grpSpPr>
        <p:sp>
          <p:nvSpPr>
            <p:cNvPr id="28" name="Google Shape;28;p2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1173150" y="640988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2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 rot="10800000">
            <a:off x="-64287" y="2209089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"/>
          <p:cNvSpPr/>
          <p:nvPr/>
        </p:nvSpPr>
        <p:spPr>
          <a:xfrm rot="-9535098">
            <a:off x="5501834" y="-426528"/>
            <a:ext cx="8322168" cy="6910965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2145650" y="2320600"/>
            <a:ext cx="20550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2"/>
          </p:nvPr>
        </p:nvSpPr>
        <p:spPr>
          <a:xfrm>
            <a:off x="4896525" y="2320600"/>
            <a:ext cx="21486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863475" y="20120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ctrTitle" idx="3"/>
          </p:nvPr>
        </p:nvSpPr>
        <p:spPr>
          <a:xfrm>
            <a:off x="4661225" y="20120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4"/>
          </p:nvPr>
        </p:nvSpPr>
        <p:spPr>
          <a:xfrm>
            <a:off x="2145575" y="4060675"/>
            <a:ext cx="20550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subTitle" idx="5"/>
          </p:nvPr>
        </p:nvSpPr>
        <p:spPr>
          <a:xfrm>
            <a:off x="4896525" y="4060675"/>
            <a:ext cx="214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ctrTitle" idx="6"/>
          </p:nvPr>
        </p:nvSpPr>
        <p:spPr>
          <a:xfrm>
            <a:off x="1863475" y="3752075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ctrTitle" idx="7"/>
          </p:nvPr>
        </p:nvSpPr>
        <p:spPr>
          <a:xfrm>
            <a:off x="4661225" y="3752075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title" idx="8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8424000" y="3878325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"/>
          <p:cNvSpPr/>
          <p:nvPr/>
        </p:nvSpPr>
        <p:spPr>
          <a:xfrm>
            <a:off x="8268050" y="31817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69" y="1"/>
                  <a:pt x="2261" y="273"/>
                  <a:pt x="1717" y="816"/>
                </a:cubicBezTo>
                <a:cubicBezTo>
                  <a:pt x="0" y="2533"/>
                  <a:pt x="1231" y="5510"/>
                  <a:pt x="3663" y="5510"/>
                </a:cubicBezTo>
                <a:cubicBezTo>
                  <a:pt x="6125" y="5510"/>
                  <a:pt x="7355" y="2533"/>
                  <a:pt x="5638" y="816"/>
                </a:cubicBezTo>
                <a:cubicBezTo>
                  <a:pt x="5094" y="273"/>
                  <a:pt x="4386" y="1"/>
                  <a:pt x="36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" name="Google Shape;213;p17"/>
          <p:cNvGrpSpPr/>
          <p:nvPr/>
        </p:nvGrpSpPr>
        <p:grpSpPr>
          <a:xfrm>
            <a:off x="7936950" y="4260975"/>
            <a:ext cx="276775" cy="287175"/>
            <a:chOff x="939975" y="2736700"/>
            <a:chExt cx="276775" cy="287175"/>
          </a:xfrm>
        </p:grpSpPr>
        <p:sp>
          <p:nvSpPr>
            <p:cNvPr id="214" name="Google Shape;214;p17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7"/>
          <p:cNvSpPr/>
          <p:nvPr/>
        </p:nvSpPr>
        <p:spPr>
          <a:xfrm>
            <a:off x="825250" y="851400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"/>
          <p:cNvSpPr/>
          <p:nvPr/>
        </p:nvSpPr>
        <p:spPr>
          <a:xfrm>
            <a:off x="442275" y="927175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"/>
          <p:cNvSpPr/>
          <p:nvPr/>
        </p:nvSpPr>
        <p:spPr>
          <a:xfrm>
            <a:off x="953700" y="536363"/>
            <a:ext cx="132411" cy="131517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 rot="10018376" flipH="1">
            <a:off x="1426271" y="-1403148"/>
            <a:ext cx="8749080" cy="7265484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-1504962" y="-877011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ctrTitle"/>
          </p:nvPr>
        </p:nvSpPr>
        <p:spPr>
          <a:xfrm>
            <a:off x="2826000" y="2359450"/>
            <a:ext cx="34920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3134625" y="3168950"/>
            <a:ext cx="28749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3482450" y="1366325"/>
            <a:ext cx="2179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9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/>
          <p:nvPr/>
        </p:nvSpPr>
        <p:spPr>
          <a:xfrm>
            <a:off x="1578325" y="2359450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930425" y="471038"/>
            <a:ext cx="151120" cy="137952"/>
          </a:xfrm>
          <a:custGeom>
            <a:avLst/>
            <a:gdLst/>
            <a:ahLst/>
            <a:cxnLst/>
            <a:rect l="l" t="t" r="r" b="b"/>
            <a:pathLst>
              <a:path w="9445" h="8622" extrusionOk="0">
                <a:moveTo>
                  <a:pt x="4702" y="1"/>
                </a:moveTo>
                <a:cubicBezTo>
                  <a:pt x="2732" y="1"/>
                  <a:pt x="961" y="1367"/>
                  <a:pt x="516" y="3396"/>
                </a:cubicBezTo>
                <a:cubicBezTo>
                  <a:pt x="0" y="5714"/>
                  <a:pt x="1460" y="8003"/>
                  <a:pt x="3778" y="8518"/>
                </a:cubicBezTo>
                <a:cubicBezTo>
                  <a:pt x="4093" y="8588"/>
                  <a:pt x="4407" y="8622"/>
                  <a:pt x="4717" y="8622"/>
                </a:cubicBezTo>
                <a:cubicBezTo>
                  <a:pt x="6692" y="8622"/>
                  <a:pt x="8484" y="7260"/>
                  <a:pt x="8930" y="5256"/>
                </a:cubicBezTo>
                <a:cubicBezTo>
                  <a:pt x="9445" y="2938"/>
                  <a:pt x="7957" y="619"/>
                  <a:pt x="5638" y="104"/>
                </a:cubicBezTo>
                <a:cubicBezTo>
                  <a:pt x="5324" y="35"/>
                  <a:pt x="5011" y="1"/>
                  <a:pt x="47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1421400" y="399375"/>
            <a:ext cx="282475" cy="281225"/>
          </a:xfrm>
          <a:custGeom>
            <a:avLst/>
            <a:gdLst/>
            <a:ahLst/>
            <a:cxnLst/>
            <a:rect l="l" t="t" r="r" b="b"/>
            <a:pathLst>
              <a:path w="11299" h="11249" extrusionOk="0">
                <a:moveTo>
                  <a:pt x="4959" y="1"/>
                </a:moveTo>
                <a:cubicBezTo>
                  <a:pt x="4871" y="1"/>
                  <a:pt x="4785" y="52"/>
                  <a:pt x="4751" y="155"/>
                </a:cubicBezTo>
                <a:lnTo>
                  <a:pt x="3749" y="3589"/>
                </a:lnTo>
                <a:cubicBezTo>
                  <a:pt x="3721" y="3647"/>
                  <a:pt x="3663" y="3704"/>
                  <a:pt x="3606" y="3733"/>
                </a:cubicBezTo>
                <a:lnTo>
                  <a:pt x="201" y="4849"/>
                </a:lnTo>
                <a:cubicBezTo>
                  <a:pt x="29" y="4906"/>
                  <a:pt x="0" y="5135"/>
                  <a:pt x="143" y="5249"/>
                </a:cubicBezTo>
                <a:lnTo>
                  <a:pt x="3091" y="7281"/>
                </a:lnTo>
                <a:cubicBezTo>
                  <a:pt x="3148" y="7310"/>
                  <a:pt x="3206" y="7367"/>
                  <a:pt x="3206" y="7453"/>
                </a:cubicBezTo>
                <a:lnTo>
                  <a:pt x="3206" y="11030"/>
                </a:lnTo>
                <a:cubicBezTo>
                  <a:pt x="3206" y="11154"/>
                  <a:pt x="3310" y="11248"/>
                  <a:pt x="3421" y="11248"/>
                </a:cubicBezTo>
                <a:cubicBezTo>
                  <a:pt x="3465" y="11248"/>
                  <a:pt x="3509" y="11234"/>
                  <a:pt x="3549" y="11202"/>
                </a:cubicBezTo>
                <a:lnTo>
                  <a:pt x="6382" y="9027"/>
                </a:lnTo>
                <a:cubicBezTo>
                  <a:pt x="6416" y="8994"/>
                  <a:pt x="6459" y="8980"/>
                  <a:pt x="6501" y="8980"/>
                </a:cubicBezTo>
                <a:cubicBezTo>
                  <a:pt x="6530" y="8980"/>
                  <a:pt x="6559" y="8987"/>
                  <a:pt x="6583" y="8998"/>
                </a:cubicBezTo>
                <a:lnTo>
                  <a:pt x="9988" y="10086"/>
                </a:lnTo>
                <a:cubicBezTo>
                  <a:pt x="10015" y="10094"/>
                  <a:pt x="10041" y="10097"/>
                  <a:pt x="10065" y="10097"/>
                </a:cubicBezTo>
                <a:cubicBezTo>
                  <a:pt x="10223" y="10097"/>
                  <a:pt x="10324" y="9949"/>
                  <a:pt x="10275" y="9800"/>
                </a:cubicBezTo>
                <a:lnTo>
                  <a:pt x="9073" y="6423"/>
                </a:lnTo>
                <a:cubicBezTo>
                  <a:pt x="9044" y="6337"/>
                  <a:pt x="9044" y="6280"/>
                  <a:pt x="9101" y="6222"/>
                </a:cubicBezTo>
                <a:lnTo>
                  <a:pt x="11190" y="3303"/>
                </a:lnTo>
                <a:cubicBezTo>
                  <a:pt x="11298" y="3168"/>
                  <a:pt x="11203" y="2957"/>
                  <a:pt x="11048" y="2957"/>
                </a:cubicBezTo>
                <a:cubicBezTo>
                  <a:pt x="11038" y="2957"/>
                  <a:pt x="11029" y="2958"/>
                  <a:pt x="11019" y="2960"/>
                </a:cubicBezTo>
                <a:lnTo>
                  <a:pt x="7441" y="3046"/>
                </a:lnTo>
                <a:cubicBezTo>
                  <a:pt x="7355" y="3046"/>
                  <a:pt x="7298" y="3017"/>
                  <a:pt x="7241" y="2960"/>
                </a:cubicBezTo>
                <a:lnTo>
                  <a:pt x="5123" y="69"/>
                </a:lnTo>
                <a:cubicBezTo>
                  <a:pt x="5077" y="23"/>
                  <a:pt x="5018" y="1"/>
                  <a:pt x="4959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41488" y="882725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6727550" y="4327275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8356163" y="882725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 rot="5989619">
            <a:off x="-3913912" y="-5273939"/>
            <a:ext cx="11662049" cy="968449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 rot="10800000" flipH="1">
            <a:off x="6098388" y="2209089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ctrTitle"/>
          </p:nvPr>
        </p:nvSpPr>
        <p:spPr>
          <a:xfrm>
            <a:off x="2638350" y="1534349"/>
            <a:ext cx="3867300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ubTitle" idx="1"/>
          </p:nvPr>
        </p:nvSpPr>
        <p:spPr>
          <a:xfrm>
            <a:off x="2682600" y="2208400"/>
            <a:ext cx="3778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-3219727">
            <a:off x="-898845" y="1550158"/>
            <a:ext cx="9968815" cy="827838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160187" y="2954025"/>
            <a:ext cx="2619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2"/>
          </p:nvPr>
        </p:nvSpPr>
        <p:spPr>
          <a:xfrm>
            <a:off x="5481530" y="2954025"/>
            <a:ext cx="2502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ctrTitle"/>
          </p:nvPr>
        </p:nvSpPr>
        <p:spPr>
          <a:xfrm>
            <a:off x="1160225" y="2545650"/>
            <a:ext cx="26193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ctrTitle" idx="3"/>
          </p:nvPr>
        </p:nvSpPr>
        <p:spPr>
          <a:xfrm>
            <a:off x="5422991" y="2545650"/>
            <a:ext cx="26193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4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4810381" flipH="1">
            <a:off x="-1923187" y="-1740164"/>
            <a:ext cx="11662049" cy="968449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 flipH="1">
            <a:off x="3133725" y="1030150"/>
            <a:ext cx="4932000" cy="29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>
            <a:off x="7607953" y="512283"/>
            <a:ext cx="650087" cy="592374"/>
            <a:chOff x="1949275" y="2818050"/>
            <a:chExt cx="618600" cy="563575"/>
          </a:xfrm>
        </p:grpSpPr>
        <p:sp>
          <p:nvSpPr>
            <p:cNvPr id="72" name="Google Shape;72;p8"/>
            <p:cNvSpPr/>
            <p:nvPr/>
          </p:nvSpPr>
          <p:spPr>
            <a:xfrm>
              <a:off x="1949275" y="2818050"/>
              <a:ext cx="618600" cy="563575"/>
            </a:xfrm>
            <a:custGeom>
              <a:avLst/>
              <a:gdLst/>
              <a:ahLst/>
              <a:cxnLst/>
              <a:rect l="l" t="t" r="r" b="b"/>
              <a:pathLst>
                <a:path w="24744" h="22543" extrusionOk="0">
                  <a:moveTo>
                    <a:pt x="12372" y="1"/>
                  </a:moveTo>
                  <a:cubicBezTo>
                    <a:pt x="9488" y="1"/>
                    <a:pt x="6605" y="1102"/>
                    <a:pt x="4403" y="3303"/>
                  </a:cubicBezTo>
                  <a:cubicBezTo>
                    <a:pt x="0" y="7706"/>
                    <a:pt x="0" y="14837"/>
                    <a:pt x="4403" y="19240"/>
                  </a:cubicBezTo>
                  <a:cubicBezTo>
                    <a:pt x="6605" y="21442"/>
                    <a:pt x="9488" y="22543"/>
                    <a:pt x="12372" y="22543"/>
                  </a:cubicBezTo>
                  <a:cubicBezTo>
                    <a:pt x="15255" y="22543"/>
                    <a:pt x="18139" y="21442"/>
                    <a:pt x="20341" y="19240"/>
                  </a:cubicBezTo>
                  <a:cubicBezTo>
                    <a:pt x="24744" y="14837"/>
                    <a:pt x="24744" y="7706"/>
                    <a:pt x="20341" y="3303"/>
                  </a:cubicBezTo>
                  <a:cubicBezTo>
                    <a:pt x="18139" y="1102"/>
                    <a:pt x="15255" y="1"/>
                    <a:pt x="12372" y="1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426925" y="2986875"/>
              <a:ext cx="117125" cy="229850"/>
            </a:xfrm>
            <a:custGeom>
              <a:avLst/>
              <a:gdLst/>
              <a:ahLst/>
              <a:cxnLst/>
              <a:rect l="l" t="t" r="r" b="b"/>
              <a:pathLst>
                <a:path w="4685" h="9194" extrusionOk="0">
                  <a:moveTo>
                    <a:pt x="3568" y="0"/>
                  </a:moveTo>
                  <a:cubicBezTo>
                    <a:pt x="2812" y="1479"/>
                    <a:pt x="1957" y="3352"/>
                    <a:pt x="1005" y="5751"/>
                  </a:cubicBezTo>
                  <a:cubicBezTo>
                    <a:pt x="1" y="8307"/>
                    <a:pt x="32" y="9193"/>
                    <a:pt x="632" y="9193"/>
                  </a:cubicBezTo>
                  <a:cubicBezTo>
                    <a:pt x="1328" y="9193"/>
                    <a:pt x="2791" y="8000"/>
                    <a:pt x="4291" y="6835"/>
                  </a:cubicBezTo>
                  <a:cubicBezTo>
                    <a:pt x="4389" y="6441"/>
                    <a:pt x="4422" y="6080"/>
                    <a:pt x="4455" y="5685"/>
                  </a:cubicBezTo>
                  <a:cubicBezTo>
                    <a:pt x="4685" y="3747"/>
                    <a:pt x="4356" y="1775"/>
                    <a:pt x="356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1997725" y="3086075"/>
              <a:ext cx="361700" cy="294325"/>
            </a:xfrm>
            <a:custGeom>
              <a:avLst/>
              <a:gdLst/>
              <a:ahLst/>
              <a:cxnLst/>
              <a:rect l="l" t="t" r="r" b="b"/>
              <a:pathLst>
                <a:path w="14468" h="11773" extrusionOk="0">
                  <a:moveTo>
                    <a:pt x="13860" y="0"/>
                  </a:moveTo>
                  <a:cubicBezTo>
                    <a:pt x="12520" y="0"/>
                    <a:pt x="8232" y="4421"/>
                    <a:pt x="6439" y="4421"/>
                  </a:cubicBezTo>
                  <a:cubicBezTo>
                    <a:pt x="6006" y="4421"/>
                    <a:pt x="5719" y="4164"/>
                    <a:pt x="5653" y="3525"/>
                  </a:cubicBezTo>
                  <a:cubicBezTo>
                    <a:pt x="5561" y="2577"/>
                    <a:pt x="5133" y="2205"/>
                    <a:pt x="4515" y="2205"/>
                  </a:cubicBezTo>
                  <a:cubicBezTo>
                    <a:pt x="3354" y="2205"/>
                    <a:pt x="1523" y="3519"/>
                    <a:pt x="1" y="4806"/>
                  </a:cubicBezTo>
                  <a:cubicBezTo>
                    <a:pt x="1545" y="8651"/>
                    <a:pt x="5127" y="11345"/>
                    <a:pt x="9267" y="11773"/>
                  </a:cubicBezTo>
                  <a:lnTo>
                    <a:pt x="9300" y="11773"/>
                  </a:lnTo>
                  <a:cubicBezTo>
                    <a:pt x="10910" y="9111"/>
                    <a:pt x="12291" y="6318"/>
                    <a:pt x="13408" y="3426"/>
                  </a:cubicBezTo>
                  <a:cubicBezTo>
                    <a:pt x="14468" y="880"/>
                    <a:pt x="14457" y="0"/>
                    <a:pt x="1386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139575" y="2818750"/>
              <a:ext cx="329725" cy="212075"/>
            </a:xfrm>
            <a:custGeom>
              <a:avLst/>
              <a:gdLst/>
              <a:ahLst/>
              <a:cxnLst/>
              <a:rect l="l" t="t" r="r" b="b"/>
              <a:pathLst>
                <a:path w="13189" h="8483" extrusionOk="0">
                  <a:moveTo>
                    <a:pt x="4740" y="1"/>
                  </a:moveTo>
                  <a:cubicBezTo>
                    <a:pt x="4272" y="1"/>
                    <a:pt x="3802" y="29"/>
                    <a:pt x="3331" y="88"/>
                  </a:cubicBezTo>
                  <a:cubicBezTo>
                    <a:pt x="1718" y="3167"/>
                    <a:pt x="0" y="7344"/>
                    <a:pt x="1844" y="7344"/>
                  </a:cubicBezTo>
                  <a:cubicBezTo>
                    <a:pt x="2066" y="7344"/>
                    <a:pt x="2341" y="7284"/>
                    <a:pt x="2673" y="7153"/>
                  </a:cubicBezTo>
                  <a:cubicBezTo>
                    <a:pt x="3141" y="6962"/>
                    <a:pt x="3525" y="6884"/>
                    <a:pt x="3850" y="6884"/>
                  </a:cubicBezTo>
                  <a:cubicBezTo>
                    <a:pt x="5321" y="6884"/>
                    <a:pt x="5582" y="8483"/>
                    <a:pt x="6893" y="8483"/>
                  </a:cubicBezTo>
                  <a:cubicBezTo>
                    <a:pt x="7940" y="8483"/>
                    <a:pt x="9655" y="7464"/>
                    <a:pt x="13189" y="3801"/>
                  </a:cubicBezTo>
                  <a:cubicBezTo>
                    <a:pt x="11037" y="1362"/>
                    <a:pt x="7958" y="1"/>
                    <a:pt x="474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8"/>
          <p:cNvGrpSpPr/>
          <p:nvPr/>
        </p:nvGrpSpPr>
        <p:grpSpPr>
          <a:xfrm>
            <a:off x="7724900" y="4112550"/>
            <a:ext cx="641625" cy="564075"/>
            <a:chOff x="2871000" y="2954125"/>
            <a:chExt cx="641625" cy="564075"/>
          </a:xfrm>
        </p:grpSpPr>
        <p:sp>
          <p:nvSpPr>
            <p:cNvPr id="77" name="Google Shape;77;p8"/>
            <p:cNvSpPr/>
            <p:nvPr/>
          </p:nvSpPr>
          <p:spPr>
            <a:xfrm>
              <a:off x="2871000" y="2954275"/>
              <a:ext cx="641625" cy="563675"/>
            </a:xfrm>
            <a:custGeom>
              <a:avLst/>
              <a:gdLst/>
              <a:ahLst/>
              <a:cxnLst/>
              <a:rect l="l" t="t" r="r" b="b"/>
              <a:pathLst>
                <a:path w="25665" h="22547" extrusionOk="0">
                  <a:moveTo>
                    <a:pt x="12853" y="0"/>
                  </a:moveTo>
                  <a:cubicBezTo>
                    <a:pt x="9195" y="0"/>
                    <a:pt x="5609" y="1772"/>
                    <a:pt x="3451" y="5051"/>
                  </a:cubicBezTo>
                  <a:cubicBezTo>
                    <a:pt x="0" y="10242"/>
                    <a:pt x="1413" y="17242"/>
                    <a:pt x="6605" y="20659"/>
                  </a:cubicBezTo>
                  <a:cubicBezTo>
                    <a:pt x="8526" y="21936"/>
                    <a:pt x="10695" y="22547"/>
                    <a:pt x="12839" y="22547"/>
                  </a:cubicBezTo>
                  <a:cubicBezTo>
                    <a:pt x="16491" y="22547"/>
                    <a:pt x="20073" y="20776"/>
                    <a:pt x="22247" y="17505"/>
                  </a:cubicBezTo>
                  <a:cubicBezTo>
                    <a:pt x="25664" y="12313"/>
                    <a:pt x="24251" y="5313"/>
                    <a:pt x="19059" y="1863"/>
                  </a:cubicBezTo>
                  <a:cubicBezTo>
                    <a:pt x="17146" y="604"/>
                    <a:pt x="14987" y="0"/>
                    <a:pt x="12853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2912900" y="3100550"/>
              <a:ext cx="160825" cy="347225"/>
            </a:xfrm>
            <a:custGeom>
              <a:avLst/>
              <a:gdLst/>
              <a:ahLst/>
              <a:cxnLst/>
              <a:rect l="l" t="t" r="r" b="b"/>
              <a:pathLst>
                <a:path w="6433" h="13889" extrusionOk="0">
                  <a:moveTo>
                    <a:pt x="5647" y="0"/>
                  </a:moveTo>
                  <a:cubicBezTo>
                    <a:pt x="4490" y="0"/>
                    <a:pt x="2119" y="3950"/>
                    <a:pt x="0" y="6889"/>
                  </a:cubicBezTo>
                  <a:cubicBezTo>
                    <a:pt x="33" y="7250"/>
                    <a:pt x="99" y="7612"/>
                    <a:pt x="164" y="7940"/>
                  </a:cubicBezTo>
                  <a:cubicBezTo>
                    <a:pt x="690" y="10273"/>
                    <a:pt x="1939" y="12344"/>
                    <a:pt x="3746" y="13888"/>
                  </a:cubicBezTo>
                  <a:cubicBezTo>
                    <a:pt x="5258" y="10372"/>
                    <a:pt x="6145" y="6593"/>
                    <a:pt x="6342" y="2748"/>
                  </a:cubicBezTo>
                  <a:cubicBezTo>
                    <a:pt x="6433" y="773"/>
                    <a:pt x="6159" y="0"/>
                    <a:pt x="5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3076375" y="3339300"/>
              <a:ext cx="221650" cy="178900"/>
            </a:xfrm>
            <a:custGeom>
              <a:avLst/>
              <a:gdLst/>
              <a:ahLst/>
              <a:cxnLst/>
              <a:rect l="l" t="t" r="r" b="b"/>
              <a:pathLst>
                <a:path w="8866" h="7156" extrusionOk="0">
                  <a:moveTo>
                    <a:pt x="7636" y="1"/>
                  </a:moveTo>
                  <a:cubicBezTo>
                    <a:pt x="7438" y="1"/>
                    <a:pt x="7196" y="112"/>
                    <a:pt x="6901" y="362"/>
                  </a:cubicBezTo>
                  <a:cubicBezTo>
                    <a:pt x="6442" y="758"/>
                    <a:pt x="6068" y="889"/>
                    <a:pt x="5740" y="889"/>
                  </a:cubicBezTo>
                  <a:cubicBezTo>
                    <a:pt x="5093" y="889"/>
                    <a:pt x="4624" y="378"/>
                    <a:pt x="4030" y="378"/>
                  </a:cubicBezTo>
                  <a:cubicBezTo>
                    <a:pt x="3203" y="378"/>
                    <a:pt x="2133" y="1374"/>
                    <a:pt x="0" y="6145"/>
                  </a:cubicBezTo>
                  <a:cubicBezTo>
                    <a:pt x="1464" y="6813"/>
                    <a:pt x="3056" y="7156"/>
                    <a:pt x="4653" y="7156"/>
                  </a:cubicBezTo>
                  <a:cubicBezTo>
                    <a:pt x="5494" y="7156"/>
                    <a:pt x="6337" y="7061"/>
                    <a:pt x="7164" y="6868"/>
                  </a:cubicBezTo>
                  <a:cubicBezTo>
                    <a:pt x="7394" y="6803"/>
                    <a:pt x="7624" y="6737"/>
                    <a:pt x="7854" y="6671"/>
                  </a:cubicBezTo>
                  <a:cubicBezTo>
                    <a:pt x="8335" y="4349"/>
                    <a:pt x="8866" y="1"/>
                    <a:pt x="7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3321275" y="3066550"/>
              <a:ext cx="170800" cy="399300"/>
            </a:xfrm>
            <a:custGeom>
              <a:avLst/>
              <a:gdLst/>
              <a:ahLst/>
              <a:cxnLst/>
              <a:rect l="l" t="t" r="r" b="b"/>
              <a:pathLst>
                <a:path w="6832" h="15972" extrusionOk="0">
                  <a:moveTo>
                    <a:pt x="3841" y="1"/>
                  </a:moveTo>
                  <a:lnTo>
                    <a:pt x="3841" y="1"/>
                  </a:lnTo>
                  <a:cubicBezTo>
                    <a:pt x="4083" y="3892"/>
                    <a:pt x="4656" y="8697"/>
                    <a:pt x="3224" y="8697"/>
                  </a:cubicBezTo>
                  <a:cubicBezTo>
                    <a:pt x="3096" y="8697"/>
                    <a:pt x="2952" y="8658"/>
                    <a:pt x="2790" y="8577"/>
                  </a:cubicBezTo>
                  <a:cubicBezTo>
                    <a:pt x="2478" y="8427"/>
                    <a:pt x="2209" y="8357"/>
                    <a:pt x="1979" y="8357"/>
                  </a:cubicBezTo>
                  <a:cubicBezTo>
                    <a:pt x="1" y="8357"/>
                    <a:pt x="847" y="13469"/>
                    <a:pt x="1377" y="15971"/>
                  </a:cubicBezTo>
                  <a:cubicBezTo>
                    <a:pt x="5090" y="13309"/>
                    <a:pt x="6832" y="8709"/>
                    <a:pt x="5813" y="4273"/>
                  </a:cubicBezTo>
                  <a:cubicBezTo>
                    <a:pt x="5451" y="2728"/>
                    <a:pt x="4794" y="1250"/>
                    <a:pt x="3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135000" y="2954125"/>
              <a:ext cx="253575" cy="281450"/>
            </a:xfrm>
            <a:custGeom>
              <a:avLst/>
              <a:gdLst/>
              <a:ahLst/>
              <a:cxnLst/>
              <a:rect l="l" t="t" r="r" b="b"/>
              <a:pathLst>
                <a:path w="10143" h="11258" extrusionOk="0">
                  <a:moveTo>
                    <a:pt x="2285" y="1"/>
                  </a:moveTo>
                  <a:cubicBezTo>
                    <a:pt x="2024" y="1"/>
                    <a:pt x="1762" y="10"/>
                    <a:pt x="1500" y="29"/>
                  </a:cubicBezTo>
                  <a:cubicBezTo>
                    <a:pt x="1040" y="1245"/>
                    <a:pt x="383" y="3742"/>
                    <a:pt x="120" y="8605"/>
                  </a:cubicBezTo>
                  <a:cubicBezTo>
                    <a:pt x="1" y="10549"/>
                    <a:pt x="183" y="11257"/>
                    <a:pt x="547" y="11257"/>
                  </a:cubicBezTo>
                  <a:cubicBezTo>
                    <a:pt x="1526" y="11257"/>
                    <a:pt x="3826" y="6144"/>
                    <a:pt x="5157" y="6144"/>
                  </a:cubicBezTo>
                  <a:cubicBezTo>
                    <a:pt x="5382" y="6144"/>
                    <a:pt x="5580" y="6291"/>
                    <a:pt x="5739" y="6634"/>
                  </a:cubicBezTo>
                  <a:cubicBezTo>
                    <a:pt x="5969" y="7139"/>
                    <a:pt x="6261" y="7350"/>
                    <a:pt x="6589" y="7350"/>
                  </a:cubicBezTo>
                  <a:cubicBezTo>
                    <a:pt x="7712" y="7350"/>
                    <a:pt x="9252" y="4870"/>
                    <a:pt x="10142" y="3216"/>
                  </a:cubicBezTo>
                  <a:cubicBezTo>
                    <a:pt x="8031" y="1166"/>
                    <a:pt x="5201" y="1"/>
                    <a:pt x="2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/>
          <p:nvPr/>
        </p:nvSpPr>
        <p:spPr>
          <a:xfrm>
            <a:off x="8331688" y="402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410900" y="4008100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7189475" y="471825"/>
            <a:ext cx="136653" cy="13774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473125" y="448550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/>
          <p:nvPr/>
        </p:nvSpPr>
        <p:spPr>
          <a:xfrm rot="781549">
            <a:off x="-4184293" y="63807"/>
            <a:ext cx="8322474" cy="6911218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ctrTitle"/>
          </p:nvPr>
        </p:nvSpPr>
        <p:spPr>
          <a:xfrm>
            <a:off x="2272350" y="917050"/>
            <a:ext cx="4599300" cy="14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None/>
              <a:defRPr sz="2000">
                <a:latin typeface="Karla"/>
                <a:ea typeface="Karla"/>
                <a:cs typeface="Karla"/>
                <a:sym typeface="Kar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title" idx="2"/>
          </p:nvPr>
        </p:nvSpPr>
        <p:spPr>
          <a:xfrm>
            <a:off x="4138475" y="2876550"/>
            <a:ext cx="28842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0"/>
          <p:cNvSpPr/>
          <p:nvPr/>
        </p:nvSpPr>
        <p:spPr>
          <a:xfrm>
            <a:off x="8098425" y="4207875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8226875" y="3892838"/>
            <a:ext cx="132411" cy="131517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7847825" y="578800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/>
          <p:nvPr/>
        </p:nvSpPr>
        <p:spPr>
          <a:xfrm>
            <a:off x="7715425" y="4274875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1041150" y="402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0"/>
          <p:cNvSpPr/>
          <p:nvPr/>
        </p:nvSpPr>
        <p:spPr>
          <a:xfrm>
            <a:off x="396138" y="1185875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0"/>
          <p:cNvSpPr/>
          <p:nvPr/>
        </p:nvSpPr>
        <p:spPr>
          <a:xfrm>
            <a:off x="904625" y="917050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0"/>
          <p:cNvGrpSpPr/>
          <p:nvPr/>
        </p:nvGrpSpPr>
        <p:grpSpPr>
          <a:xfrm>
            <a:off x="8013450" y="673525"/>
            <a:ext cx="696829" cy="650104"/>
            <a:chOff x="7599075" y="1453950"/>
            <a:chExt cx="696829" cy="650104"/>
          </a:xfrm>
        </p:grpSpPr>
        <p:sp>
          <p:nvSpPr>
            <p:cNvPr id="102" name="Google Shape;102;p10"/>
            <p:cNvSpPr/>
            <p:nvPr/>
          </p:nvSpPr>
          <p:spPr>
            <a:xfrm>
              <a:off x="7599075" y="1453950"/>
              <a:ext cx="696829" cy="650104"/>
            </a:xfrm>
            <a:custGeom>
              <a:avLst/>
              <a:gdLst/>
              <a:ahLst/>
              <a:cxnLst/>
              <a:rect l="l" t="t" r="r" b="b"/>
              <a:pathLst>
                <a:path w="10991" h="10254" extrusionOk="0">
                  <a:moveTo>
                    <a:pt x="5502" y="1"/>
                  </a:moveTo>
                  <a:cubicBezTo>
                    <a:pt x="3015" y="1"/>
                    <a:pt x="844" y="1789"/>
                    <a:pt x="430" y="4326"/>
                  </a:cubicBezTo>
                  <a:cubicBezTo>
                    <a:pt x="0" y="7102"/>
                    <a:pt x="1889" y="9735"/>
                    <a:pt x="4694" y="10193"/>
                  </a:cubicBezTo>
                  <a:cubicBezTo>
                    <a:pt x="4959" y="10234"/>
                    <a:pt x="5222" y="10254"/>
                    <a:pt x="5482" y="10254"/>
                  </a:cubicBezTo>
                  <a:cubicBezTo>
                    <a:pt x="7952" y="10254"/>
                    <a:pt x="10144" y="8466"/>
                    <a:pt x="10532" y="5929"/>
                  </a:cubicBezTo>
                  <a:cubicBezTo>
                    <a:pt x="10990" y="3153"/>
                    <a:pt x="9073" y="520"/>
                    <a:pt x="6297" y="62"/>
                  </a:cubicBezTo>
                  <a:cubicBezTo>
                    <a:pt x="6029" y="21"/>
                    <a:pt x="5764" y="1"/>
                    <a:pt x="5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7872644" y="1908969"/>
              <a:ext cx="167376" cy="141128"/>
            </a:xfrm>
            <a:custGeom>
              <a:avLst/>
              <a:gdLst/>
              <a:ahLst/>
              <a:cxnLst/>
              <a:rect l="l" t="t" r="r" b="b"/>
              <a:pathLst>
                <a:path w="2640" h="2226" extrusionOk="0">
                  <a:moveTo>
                    <a:pt x="1406" y="0"/>
                  </a:moveTo>
                  <a:cubicBezTo>
                    <a:pt x="1036" y="0"/>
                    <a:pt x="662" y="179"/>
                    <a:pt x="436" y="555"/>
                  </a:cubicBezTo>
                  <a:cubicBezTo>
                    <a:pt x="0" y="1298"/>
                    <a:pt x="575" y="2225"/>
                    <a:pt x="1399" y="2225"/>
                  </a:cubicBezTo>
                  <a:cubicBezTo>
                    <a:pt x="1495" y="2225"/>
                    <a:pt x="1594" y="2213"/>
                    <a:pt x="1695" y="2186"/>
                  </a:cubicBezTo>
                  <a:cubicBezTo>
                    <a:pt x="2268" y="2043"/>
                    <a:pt x="2640" y="1442"/>
                    <a:pt x="2497" y="841"/>
                  </a:cubicBezTo>
                  <a:cubicBezTo>
                    <a:pt x="2352" y="294"/>
                    <a:pt x="1882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7899906" y="1728978"/>
              <a:ext cx="67584" cy="56743"/>
            </a:xfrm>
            <a:custGeom>
              <a:avLst/>
              <a:gdLst/>
              <a:ahLst/>
              <a:cxnLst/>
              <a:rect l="l" t="t" r="r" b="b"/>
              <a:pathLst>
                <a:path w="1066" h="895" extrusionOk="0">
                  <a:moveTo>
                    <a:pt x="555" y="1"/>
                  </a:moveTo>
                  <a:cubicBezTo>
                    <a:pt x="409" y="1"/>
                    <a:pt x="264" y="69"/>
                    <a:pt x="178" y="217"/>
                  </a:cubicBezTo>
                  <a:cubicBezTo>
                    <a:pt x="0" y="522"/>
                    <a:pt x="228" y="894"/>
                    <a:pt x="542" y="894"/>
                  </a:cubicBezTo>
                  <a:cubicBezTo>
                    <a:pt x="581" y="894"/>
                    <a:pt x="623" y="888"/>
                    <a:pt x="664" y="875"/>
                  </a:cubicBezTo>
                  <a:cubicBezTo>
                    <a:pt x="922" y="818"/>
                    <a:pt x="1065" y="589"/>
                    <a:pt x="1008" y="331"/>
                  </a:cubicBezTo>
                  <a:cubicBezTo>
                    <a:pt x="943" y="120"/>
                    <a:pt x="748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7738174" y="1926151"/>
              <a:ext cx="67838" cy="56870"/>
            </a:xfrm>
            <a:custGeom>
              <a:avLst/>
              <a:gdLst/>
              <a:ahLst/>
              <a:cxnLst/>
              <a:rect l="l" t="t" r="r" b="b"/>
              <a:pathLst>
                <a:path w="1070" h="897" extrusionOk="0">
                  <a:moveTo>
                    <a:pt x="592" y="1"/>
                  </a:moveTo>
                  <a:cubicBezTo>
                    <a:pt x="441" y="1"/>
                    <a:pt x="283" y="75"/>
                    <a:pt x="182" y="226"/>
                  </a:cubicBezTo>
                  <a:cubicBezTo>
                    <a:pt x="0" y="538"/>
                    <a:pt x="242" y="897"/>
                    <a:pt x="588" y="897"/>
                  </a:cubicBezTo>
                  <a:cubicBezTo>
                    <a:pt x="623" y="897"/>
                    <a:pt x="660" y="893"/>
                    <a:pt x="697" y="885"/>
                  </a:cubicBezTo>
                  <a:cubicBezTo>
                    <a:pt x="926" y="799"/>
                    <a:pt x="1069" y="570"/>
                    <a:pt x="1012" y="341"/>
                  </a:cubicBezTo>
                  <a:cubicBezTo>
                    <a:pt x="964" y="118"/>
                    <a:pt x="783" y="1"/>
                    <a:pt x="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/>
        </p:nvSpPr>
        <p:spPr>
          <a:xfrm rot="-5989619" flipH="1">
            <a:off x="-655887" y="-3287489"/>
            <a:ext cx="11662049" cy="968449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7100"/>
            <a:ext cx="8520600" cy="12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3023325" y="506975"/>
            <a:ext cx="3097500" cy="13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0" name="Google Shape;110;p11"/>
          <p:cNvGrpSpPr/>
          <p:nvPr/>
        </p:nvGrpSpPr>
        <p:grpSpPr>
          <a:xfrm>
            <a:off x="628363" y="4172722"/>
            <a:ext cx="739162" cy="647688"/>
            <a:chOff x="3899525" y="3203450"/>
            <a:chExt cx="431300" cy="377925"/>
          </a:xfrm>
        </p:grpSpPr>
        <p:sp>
          <p:nvSpPr>
            <p:cNvPr id="111" name="Google Shape;111;p11"/>
            <p:cNvSpPr/>
            <p:nvPr/>
          </p:nvSpPr>
          <p:spPr>
            <a:xfrm>
              <a:off x="3899525" y="3203450"/>
              <a:ext cx="431300" cy="377925"/>
            </a:xfrm>
            <a:custGeom>
              <a:avLst/>
              <a:gdLst/>
              <a:ahLst/>
              <a:cxnLst/>
              <a:rect l="l" t="t" r="r" b="b"/>
              <a:pathLst>
                <a:path w="17252" h="15117" extrusionOk="0">
                  <a:moveTo>
                    <a:pt x="8640" y="1"/>
                  </a:moveTo>
                  <a:cubicBezTo>
                    <a:pt x="7308" y="1"/>
                    <a:pt x="5959" y="354"/>
                    <a:pt x="4732" y="1097"/>
                  </a:cubicBezTo>
                  <a:cubicBezTo>
                    <a:pt x="1150" y="3233"/>
                    <a:pt x="0" y="7899"/>
                    <a:pt x="2169" y="11448"/>
                  </a:cubicBezTo>
                  <a:cubicBezTo>
                    <a:pt x="3579" y="13812"/>
                    <a:pt x="6090" y="15117"/>
                    <a:pt x="8665" y="15117"/>
                  </a:cubicBezTo>
                  <a:cubicBezTo>
                    <a:pt x="9992" y="15117"/>
                    <a:pt x="11335" y="14770"/>
                    <a:pt x="12553" y="14044"/>
                  </a:cubicBezTo>
                  <a:cubicBezTo>
                    <a:pt x="16102" y="11875"/>
                    <a:pt x="17252" y="7209"/>
                    <a:pt x="15116" y="3660"/>
                  </a:cubicBezTo>
                  <a:cubicBezTo>
                    <a:pt x="13690" y="1305"/>
                    <a:pt x="11198" y="1"/>
                    <a:pt x="8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3964425" y="3437450"/>
              <a:ext cx="225425" cy="143650"/>
            </a:xfrm>
            <a:custGeom>
              <a:avLst/>
              <a:gdLst/>
              <a:ahLst/>
              <a:cxnLst/>
              <a:rect l="l" t="t" r="r" b="b"/>
              <a:pathLst>
                <a:path w="9017" h="5746" extrusionOk="0">
                  <a:moveTo>
                    <a:pt x="4358" y="0"/>
                  </a:moveTo>
                  <a:cubicBezTo>
                    <a:pt x="3649" y="0"/>
                    <a:pt x="2446" y="622"/>
                    <a:pt x="0" y="2745"/>
                  </a:cubicBezTo>
                  <a:cubicBezTo>
                    <a:pt x="1432" y="4643"/>
                    <a:pt x="3659" y="5746"/>
                    <a:pt x="5984" y="5746"/>
                  </a:cubicBezTo>
                  <a:cubicBezTo>
                    <a:pt x="6114" y="5746"/>
                    <a:pt x="6244" y="5742"/>
                    <a:pt x="6375" y="5735"/>
                  </a:cubicBezTo>
                  <a:cubicBezTo>
                    <a:pt x="7655" y="3741"/>
                    <a:pt x="9017" y="1044"/>
                    <a:pt x="7697" y="1044"/>
                  </a:cubicBezTo>
                  <a:cubicBezTo>
                    <a:pt x="7560" y="1044"/>
                    <a:pt x="7394" y="1073"/>
                    <a:pt x="7197" y="1135"/>
                  </a:cubicBezTo>
                  <a:cubicBezTo>
                    <a:pt x="6938" y="1213"/>
                    <a:pt x="6719" y="1246"/>
                    <a:pt x="6530" y="1246"/>
                  </a:cubicBezTo>
                  <a:cubicBezTo>
                    <a:pt x="5378" y="1246"/>
                    <a:pt x="5362" y="0"/>
                    <a:pt x="4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3923350" y="3306225"/>
              <a:ext cx="85300" cy="148925"/>
            </a:xfrm>
            <a:custGeom>
              <a:avLst/>
              <a:gdLst/>
              <a:ahLst/>
              <a:cxnLst/>
              <a:rect l="l" t="t" r="r" b="b"/>
              <a:pathLst>
                <a:path w="3412" h="5957" extrusionOk="0">
                  <a:moveTo>
                    <a:pt x="2973" y="0"/>
                  </a:moveTo>
                  <a:cubicBezTo>
                    <a:pt x="2488" y="0"/>
                    <a:pt x="1462" y="701"/>
                    <a:pt x="427" y="1356"/>
                  </a:cubicBezTo>
                  <a:cubicBezTo>
                    <a:pt x="329" y="1652"/>
                    <a:pt x="263" y="1915"/>
                    <a:pt x="230" y="2178"/>
                  </a:cubicBezTo>
                  <a:cubicBezTo>
                    <a:pt x="0" y="3459"/>
                    <a:pt x="132" y="4741"/>
                    <a:pt x="559" y="5957"/>
                  </a:cubicBezTo>
                  <a:cubicBezTo>
                    <a:pt x="1150" y="5004"/>
                    <a:pt x="1808" y="3821"/>
                    <a:pt x="2563" y="2277"/>
                  </a:cubicBezTo>
                  <a:cubicBezTo>
                    <a:pt x="3406" y="575"/>
                    <a:pt x="3411" y="0"/>
                    <a:pt x="2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4047050" y="3207050"/>
              <a:ext cx="249275" cy="191825"/>
            </a:xfrm>
            <a:custGeom>
              <a:avLst/>
              <a:gdLst/>
              <a:ahLst/>
              <a:cxnLst/>
              <a:rect l="l" t="t" r="r" b="b"/>
              <a:pathLst>
                <a:path w="9971" h="7673" extrusionOk="0">
                  <a:moveTo>
                    <a:pt x="4155" y="0"/>
                  </a:moveTo>
                  <a:cubicBezTo>
                    <a:pt x="2906" y="1709"/>
                    <a:pt x="1789" y="3483"/>
                    <a:pt x="868" y="5389"/>
                  </a:cubicBezTo>
                  <a:cubicBezTo>
                    <a:pt x="7" y="7095"/>
                    <a:pt x="1" y="7672"/>
                    <a:pt x="449" y="7672"/>
                  </a:cubicBezTo>
                  <a:cubicBezTo>
                    <a:pt x="1388" y="7672"/>
                    <a:pt x="4323" y="5134"/>
                    <a:pt x="5548" y="5134"/>
                  </a:cubicBezTo>
                  <a:cubicBezTo>
                    <a:pt x="5877" y="5134"/>
                    <a:pt x="6083" y="5318"/>
                    <a:pt x="6093" y="5783"/>
                  </a:cubicBezTo>
                  <a:cubicBezTo>
                    <a:pt x="6105" y="6454"/>
                    <a:pt x="6412" y="6713"/>
                    <a:pt x="6878" y="6713"/>
                  </a:cubicBezTo>
                  <a:cubicBezTo>
                    <a:pt x="7668" y="6713"/>
                    <a:pt x="8917" y="5969"/>
                    <a:pt x="9971" y="5225"/>
                  </a:cubicBezTo>
                  <a:cubicBezTo>
                    <a:pt x="9149" y="2530"/>
                    <a:pt x="6915" y="526"/>
                    <a:pt x="4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599675" y="4233850"/>
            <a:ext cx="276775" cy="287175"/>
            <a:chOff x="939975" y="2736700"/>
            <a:chExt cx="276775" cy="287175"/>
          </a:xfrm>
        </p:grpSpPr>
        <p:sp>
          <p:nvSpPr>
            <p:cNvPr id="116" name="Google Shape;116;p11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1"/>
          <p:cNvSpPr/>
          <p:nvPr/>
        </p:nvSpPr>
        <p:spPr>
          <a:xfrm>
            <a:off x="813297" y="3637400"/>
            <a:ext cx="276771" cy="274901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900138" y="1101125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668450" y="914125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6981288" y="436125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8320913" y="1865450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/>
          <p:nvPr/>
        </p:nvSpPr>
        <p:spPr>
          <a:xfrm rot="419604" flipH="1">
            <a:off x="1115306" y="-1073155"/>
            <a:ext cx="11662079" cy="9684522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ctrTitle"/>
          </p:nvPr>
        </p:nvSpPr>
        <p:spPr>
          <a:xfrm>
            <a:off x="719994" y="230237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806094" y="2728057"/>
            <a:ext cx="2079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2" hasCustomPrompt="1"/>
          </p:nvPr>
        </p:nvSpPr>
        <p:spPr>
          <a:xfrm>
            <a:off x="968994" y="132588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4"/>
          <p:cNvSpPr txBox="1">
            <a:spLocks noGrp="1"/>
          </p:cNvSpPr>
          <p:nvPr>
            <p:ph type="ctrTitle" idx="3"/>
          </p:nvPr>
        </p:nvSpPr>
        <p:spPr>
          <a:xfrm>
            <a:off x="3446100" y="296645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4"/>
          </p:nvPr>
        </p:nvSpPr>
        <p:spPr>
          <a:xfrm>
            <a:off x="3583650" y="3395532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 idx="5" hasCustomPrompt="1"/>
          </p:nvPr>
        </p:nvSpPr>
        <p:spPr>
          <a:xfrm>
            <a:off x="3695100" y="19036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14"/>
          <p:cNvSpPr txBox="1">
            <a:spLocks noGrp="1"/>
          </p:cNvSpPr>
          <p:nvPr>
            <p:ph type="ctrTitle" idx="6"/>
          </p:nvPr>
        </p:nvSpPr>
        <p:spPr>
          <a:xfrm>
            <a:off x="6172189" y="230237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subTitle" idx="7"/>
          </p:nvPr>
        </p:nvSpPr>
        <p:spPr>
          <a:xfrm>
            <a:off x="6258299" y="2728046"/>
            <a:ext cx="20796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8" hasCustomPrompt="1"/>
          </p:nvPr>
        </p:nvSpPr>
        <p:spPr>
          <a:xfrm>
            <a:off x="6421189" y="132588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4"/>
          <p:cNvSpPr txBox="1">
            <a:spLocks noGrp="1"/>
          </p:cNvSpPr>
          <p:nvPr>
            <p:ph type="title" idx="9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8616400" y="4043250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8332050" y="533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14"/>
          <p:cNvGrpSpPr/>
          <p:nvPr/>
        </p:nvGrpSpPr>
        <p:grpSpPr>
          <a:xfrm>
            <a:off x="8175000" y="4299263"/>
            <a:ext cx="306250" cy="304225"/>
            <a:chOff x="3437575" y="2857925"/>
            <a:chExt cx="306250" cy="304225"/>
          </a:xfrm>
        </p:grpSpPr>
        <p:sp>
          <p:nvSpPr>
            <p:cNvPr id="158" name="Google Shape;158;p14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4"/>
          <p:cNvSpPr/>
          <p:nvPr/>
        </p:nvSpPr>
        <p:spPr>
          <a:xfrm>
            <a:off x="466050" y="4245425"/>
            <a:ext cx="282475" cy="281225"/>
          </a:xfrm>
          <a:custGeom>
            <a:avLst/>
            <a:gdLst/>
            <a:ahLst/>
            <a:cxnLst/>
            <a:rect l="l" t="t" r="r" b="b"/>
            <a:pathLst>
              <a:path w="11299" h="11249" extrusionOk="0">
                <a:moveTo>
                  <a:pt x="4959" y="1"/>
                </a:moveTo>
                <a:cubicBezTo>
                  <a:pt x="4871" y="1"/>
                  <a:pt x="4785" y="52"/>
                  <a:pt x="4751" y="155"/>
                </a:cubicBezTo>
                <a:lnTo>
                  <a:pt x="3749" y="3589"/>
                </a:lnTo>
                <a:cubicBezTo>
                  <a:pt x="3721" y="3647"/>
                  <a:pt x="3663" y="3704"/>
                  <a:pt x="3606" y="3733"/>
                </a:cubicBezTo>
                <a:lnTo>
                  <a:pt x="201" y="4849"/>
                </a:lnTo>
                <a:cubicBezTo>
                  <a:pt x="29" y="4906"/>
                  <a:pt x="0" y="5135"/>
                  <a:pt x="143" y="5249"/>
                </a:cubicBezTo>
                <a:lnTo>
                  <a:pt x="3091" y="7281"/>
                </a:lnTo>
                <a:cubicBezTo>
                  <a:pt x="3148" y="7310"/>
                  <a:pt x="3206" y="7367"/>
                  <a:pt x="3206" y="7453"/>
                </a:cubicBezTo>
                <a:lnTo>
                  <a:pt x="3206" y="11030"/>
                </a:lnTo>
                <a:cubicBezTo>
                  <a:pt x="3206" y="11154"/>
                  <a:pt x="3310" y="11248"/>
                  <a:pt x="3421" y="11248"/>
                </a:cubicBezTo>
                <a:cubicBezTo>
                  <a:pt x="3465" y="11248"/>
                  <a:pt x="3509" y="11234"/>
                  <a:pt x="3549" y="11202"/>
                </a:cubicBezTo>
                <a:lnTo>
                  <a:pt x="6382" y="9027"/>
                </a:lnTo>
                <a:cubicBezTo>
                  <a:pt x="6416" y="8994"/>
                  <a:pt x="6459" y="8980"/>
                  <a:pt x="6501" y="8980"/>
                </a:cubicBezTo>
                <a:cubicBezTo>
                  <a:pt x="6530" y="8980"/>
                  <a:pt x="6559" y="8987"/>
                  <a:pt x="6583" y="8998"/>
                </a:cubicBezTo>
                <a:lnTo>
                  <a:pt x="9988" y="10086"/>
                </a:lnTo>
                <a:cubicBezTo>
                  <a:pt x="10015" y="10094"/>
                  <a:pt x="10041" y="10097"/>
                  <a:pt x="10065" y="10097"/>
                </a:cubicBezTo>
                <a:cubicBezTo>
                  <a:pt x="10223" y="10097"/>
                  <a:pt x="10324" y="9949"/>
                  <a:pt x="10275" y="9800"/>
                </a:cubicBezTo>
                <a:lnTo>
                  <a:pt x="9073" y="6423"/>
                </a:lnTo>
                <a:cubicBezTo>
                  <a:pt x="9044" y="6337"/>
                  <a:pt x="9044" y="6280"/>
                  <a:pt x="9101" y="6222"/>
                </a:cubicBezTo>
                <a:lnTo>
                  <a:pt x="11190" y="3303"/>
                </a:lnTo>
                <a:cubicBezTo>
                  <a:pt x="11298" y="3168"/>
                  <a:pt x="11203" y="2957"/>
                  <a:pt x="11048" y="2957"/>
                </a:cubicBezTo>
                <a:cubicBezTo>
                  <a:pt x="11038" y="2957"/>
                  <a:pt x="11029" y="2958"/>
                  <a:pt x="11019" y="2960"/>
                </a:cubicBezTo>
                <a:lnTo>
                  <a:pt x="7441" y="3046"/>
                </a:lnTo>
                <a:cubicBezTo>
                  <a:pt x="7355" y="3046"/>
                  <a:pt x="7298" y="3017"/>
                  <a:pt x="7241" y="2960"/>
                </a:cubicBezTo>
                <a:lnTo>
                  <a:pt x="5123" y="69"/>
                </a:lnTo>
                <a:cubicBezTo>
                  <a:pt x="5077" y="23"/>
                  <a:pt x="5018" y="1"/>
                  <a:pt x="4959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Char char="●"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3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slide" Target="slide15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1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9.png"/><Relationship Id="rId11" Type="http://schemas.microsoft.com/office/2007/relationships/hdphoto" Target="../media/hdphoto3.wdp"/><Relationship Id="rId5" Type="http://schemas.openxmlformats.org/officeDocument/2006/relationships/image" Target="../media/image18.tmp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5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12" Type="http://schemas.openxmlformats.org/officeDocument/2006/relationships/image" Target="../media/image1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2.png"/><Relationship Id="rId11" Type="http://schemas.microsoft.com/office/2007/relationships/hdphoto" Target="../media/hdphoto6.wdp"/><Relationship Id="rId5" Type="http://schemas.openxmlformats.org/officeDocument/2006/relationships/image" Target="../media/image18.tmp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6.xml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12" Type="http://schemas.openxmlformats.org/officeDocument/2006/relationships/image" Target="../media/image1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22.png"/><Relationship Id="rId11" Type="http://schemas.microsoft.com/office/2007/relationships/hdphoto" Target="../media/hdphoto8.wdp"/><Relationship Id="rId5" Type="http://schemas.openxmlformats.org/officeDocument/2006/relationships/image" Target="../media/image18.tmp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7.xml"/><Relationship Id="rId9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9.wdp"/><Relationship Id="rId12" Type="http://schemas.openxmlformats.org/officeDocument/2006/relationships/image" Target="../media/image1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7.png"/><Relationship Id="rId11" Type="http://schemas.microsoft.com/office/2007/relationships/hdphoto" Target="../media/hdphoto11.wdp"/><Relationship Id="rId5" Type="http://schemas.openxmlformats.org/officeDocument/2006/relationships/image" Target="../media/image18.tmp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8.xml"/><Relationship Id="rId9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2.wdp"/><Relationship Id="rId12" Type="http://schemas.openxmlformats.org/officeDocument/2006/relationships/image" Target="../media/image1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30.png"/><Relationship Id="rId11" Type="http://schemas.microsoft.com/office/2007/relationships/hdphoto" Target="../media/hdphoto14.wdp"/><Relationship Id="rId5" Type="http://schemas.openxmlformats.org/officeDocument/2006/relationships/image" Target="../media/image18.tmp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9.xml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openxmlformats.org/officeDocument/2006/relationships/slideLayout" Target="../slideLayouts/slideLayout3.xml"/><Relationship Id="rId7" Type="http://schemas.openxmlformats.org/officeDocument/2006/relationships/slide" Target="slide2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tmp"/><Relationship Id="rId5" Type="http://schemas.openxmlformats.org/officeDocument/2006/relationships/slide" Target="slide20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slideLayout" Target="../slideLayouts/slideLayout3.xml"/><Relationship Id="rId7" Type="http://schemas.openxmlformats.org/officeDocument/2006/relationships/slide" Target="slide2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6.tmp"/><Relationship Id="rId5" Type="http://schemas.openxmlformats.org/officeDocument/2006/relationships/slide" Target="slide20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Layout" Target="../slideLayouts/slideLayout3.xml"/><Relationship Id="rId7" Type="http://schemas.openxmlformats.org/officeDocument/2006/relationships/slide" Target="slide2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8.tmp"/><Relationship Id="rId5" Type="http://schemas.openxmlformats.org/officeDocument/2006/relationships/slide" Target="slide20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Layout" Target="../slideLayouts/slideLayout3.xml"/><Relationship Id="rId7" Type="http://schemas.openxmlformats.org/officeDocument/2006/relationships/slide" Target="slide2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0.tmp"/><Relationship Id="rId5" Type="http://schemas.openxmlformats.org/officeDocument/2006/relationships/slide" Target="slide20.xm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slideLayout" Target="../slideLayouts/slideLayout3.xml"/><Relationship Id="rId7" Type="http://schemas.openxmlformats.org/officeDocument/2006/relationships/slide" Target="slide2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2.tmp"/><Relationship Id="rId5" Type="http://schemas.openxmlformats.org/officeDocument/2006/relationships/slide" Target="slide20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/>
          <p:nvPr/>
        </p:nvSpPr>
        <p:spPr>
          <a:xfrm>
            <a:off x="6740275" y="-1168436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ctrTitle"/>
          </p:nvPr>
        </p:nvSpPr>
        <p:spPr>
          <a:xfrm>
            <a:off x="2194794" y="368998"/>
            <a:ext cx="4711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¡Juguemos a leer!</a:t>
            </a:r>
            <a:endParaRPr dirty="0"/>
          </a:p>
        </p:txBody>
      </p:sp>
      <p:sp>
        <p:nvSpPr>
          <p:cNvPr id="290" name="Google Shape;290;p27"/>
          <p:cNvSpPr txBox="1">
            <a:spLocks noGrp="1"/>
          </p:cNvSpPr>
          <p:nvPr>
            <p:ph type="subTitle" idx="1"/>
          </p:nvPr>
        </p:nvSpPr>
        <p:spPr>
          <a:xfrm>
            <a:off x="2884572" y="4034891"/>
            <a:ext cx="3198453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Departamento de Inclusión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Colegio Santa María de Maipú</a:t>
            </a:r>
            <a:endParaRPr dirty="0"/>
          </a:p>
        </p:txBody>
      </p:sp>
      <p:grpSp>
        <p:nvGrpSpPr>
          <p:cNvPr id="291" name="Google Shape;291;p27"/>
          <p:cNvGrpSpPr/>
          <p:nvPr/>
        </p:nvGrpSpPr>
        <p:grpSpPr>
          <a:xfrm>
            <a:off x="-794964" y="1261436"/>
            <a:ext cx="3327894" cy="2411038"/>
            <a:chOff x="238125" y="2199250"/>
            <a:chExt cx="1963475" cy="1422525"/>
          </a:xfrm>
        </p:grpSpPr>
        <p:sp>
          <p:nvSpPr>
            <p:cNvPr id="292" name="Google Shape;292;p27"/>
            <p:cNvSpPr/>
            <p:nvPr/>
          </p:nvSpPr>
          <p:spPr>
            <a:xfrm>
              <a:off x="238125" y="2586250"/>
              <a:ext cx="798975" cy="648025"/>
            </a:xfrm>
            <a:custGeom>
              <a:avLst/>
              <a:gdLst/>
              <a:ahLst/>
              <a:cxnLst/>
              <a:rect l="l" t="t" r="r" b="b"/>
              <a:pathLst>
                <a:path w="31959" h="25921" extrusionOk="0">
                  <a:moveTo>
                    <a:pt x="11370" y="0"/>
                  </a:moveTo>
                  <a:cubicBezTo>
                    <a:pt x="2545" y="0"/>
                    <a:pt x="0" y="5796"/>
                    <a:pt x="0" y="12955"/>
                  </a:cubicBezTo>
                  <a:cubicBezTo>
                    <a:pt x="0" y="20114"/>
                    <a:pt x="2545" y="25921"/>
                    <a:pt x="11370" y="25921"/>
                  </a:cubicBezTo>
                  <a:cubicBezTo>
                    <a:pt x="20195" y="25921"/>
                    <a:pt x="31959" y="20104"/>
                    <a:pt x="31959" y="12955"/>
                  </a:cubicBezTo>
                  <a:cubicBezTo>
                    <a:pt x="31959" y="5806"/>
                    <a:pt x="20195" y="0"/>
                    <a:pt x="1137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941650" y="2378475"/>
              <a:ext cx="948950" cy="1064325"/>
            </a:xfrm>
            <a:custGeom>
              <a:avLst/>
              <a:gdLst/>
              <a:ahLst/>
              <a:cxnLst/>
              <a:rect l="l" t="t" r="r" b="b"/>
              <a:pathLst>
                <a:path w="37958" h="42573" extrusionOk="0">
                  <a:moveTo>
                    <a:pt x="16672" y="1"/>
                  </a:moveTo>
                  <a:cubicBezTo>
                    <a:pt x="4918" y="1"/>
                    <a:pt x="1" y="9533"/>
                    <a:pt x="1" y="21287"/>
                  </a:cubicBezTo>
                  <a:cubicBezTo>
                    <a:pt x="1" y="33040"/>
                    <a:pt x="4918" y="42572"/>
                    <a:pt x="16672" y="42572"/>
                  </a:cubicBezTo>
                  <a:cubicBezTo>
                    <a:pt x="28435" y="42572"/>
                    <a:pt x="37957" y="33040"/>
                    <a:pt x="37957" y="21287"/>
                  </a:cubicBezTo>
                  <a:cubicBezTo>
                    <a:pt x="37957" y="9523"/>
                    <a:pt x="28435" y="1"/>
                    <a:pt x="16672" y="1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827050" y="2744775"/>
              <a:ext cx="483950" cy="331725"/>
            </a:xfrm>
            <a:custGeom>
              <a:avLst/>
              <a:gdLst/>
              <a:ahLst/>
              <a:cxnLst/>
              <a:rect l="l" t="t" r="r" b="b"/>
              <a:pathLst>
                <a:path w="19358" h="13269" extrusionOk="0">
                  <a:moveTo>
                    <a:pt x="8503" y="0"/>
                  </a:moveTo>
                  <a:cubicBezTo>
                    <a:pt x="2515" y="0"/>
                    <a:pt x="1" y="2959"/>
                    <a:pt x="1" y="6635"/>
                  </a:cubicBezTo>
                  <a:cubicBezTo>
                    <a:pt x="1" y="10300"/>
                    <a:pt x="2505" y="13269"/>
                    <a:pt x="8503" y="13269"/>
                  </a:cubicBezTo>
                  <a:cubicBezTo>
                    <a:pt x="14501" y="13269"/>
                    <a:pt x="19358" y="10310"/>
                    <a:pt x="19358" y="6635"/>
                  </a:cubicBezTo>
                  <a:cubicBezTo>
                    <a:pt x="19358" y="2969"/>
                    <a:pt x="14490" y="0"/>
                    <a:pt x="8503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1229175" y="2491125"/>
              <a:ext cx="350175" cy="325125"/>
            </a:xfrm>
            <a:custGeom>
              <a:avLst/>
              <a:gdLst/>
              <a:ahLst/>
              <a:cxnLst/>
              <a:rect l="l" t="t" r="r" b="b"/>
              <a:pathLst>
                <a:path w="14007" h="13005" extrusionOk="0">
                  <a:moveTo>
                    <a:pt x="7008" y="1"/>
                  </a:moveTo>
                  <a:cubicBezTo>
                    <a:pt x="3891" y="1"/>
                    <a:pt x="1132" y="2247"/>
                    <a:pt x="597" y="5421"/>
                  </a:cubicBezTo>
                  <a:cubicBezTo>
                    <a:pt x="1" y="8965"/>
                    <a:pt x="2384" y="12317"/>
                    <a:pt x="5928" y="12913"/>
                  </a:cubicBezTo>
                  <a:cubicBezTo>
                    <a:pt x="6292" y="12975"/>
                    <a:pt x="6654" y="13004"/>
                    <a:pt x="7011" y="13004"/>
                  </a:cubicBezTo>
                  <a:cubicBezTo>
                    <a:pt x="10123" y="13004"/>
                    <a:pt x="12876" y="10752"/>
                    <a:pt x="13410" y="7582"/>
                  </a:cubicBezTo>
                  <a:cubicBezTo>
                    <a:pt x="14006" y="4037"/>
                    <a:pt x="11623" y="685"/>
                    <a:pt x="8079" y="89"/>
                  </a:cubicBezTo>
                  <a:cubicBezTo>
                    <a:pt x="7719" y="30"/>
                    <a:pt x="7361" y="1"/>
                    <a:pt x="7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1229175" y="3014125"/>
              <a:ext cx="350175" cy="325175"/>
            </a:xfrm>
            <a:custGeom>
              <a:avLst/>
              <a:gdLst/>
              <a:ahLst/>
              <a:cxnLst/>
              <a:rect l="l" t="t" r="r" b="b"/>
              <a:pathLst>
                <a:path w="14007" h="13007" extrusionOk="0">
                  <a:moveTo>
                    <a:pt x="6996" y="0"/>
                  </a:moveTo>
                  <a:cubicBezTo>
                    <a:pt x="3884" y="0"/>
                    <a:pt x="1131" y="2253"/>
                    <a:pt x="597" y="5423"/>
                  </a:cubicBezTo>
                  <a:cubicBezTo>
                    <a:pt x="1" y="8967"/>
                    <a:pt x="2384" y="12319"/>
                    <a:pt x="5928" y="12915"/>
                  </a:cubicBezTo>
                  <a:cubicBezTo>
                    <a:pt x="6292" y="12977"/>
                    <a:pt x="6654" y="13006"/>
                    <a:pt x="7011" y="13006"/>
                  </a:cubicBezTo>
                  <a:cubicBezTo>
                    <a:pt x="10123" y="13006"/>
                    <a:pt x="12876" y="10754"/>
                    <a:pt x="13410" y="7584"/>
                  </a:cubicBezTo>
                  <a:cubicBezTo>
                    <a:pt x="14006" y="4040"/>
                    <a:pt x="11623" y="687"/>
                    <a:pt x="8079" y="91"/>
                  </a:cubicBezTo>
                  <a:cubicBezTo>
                    <a:pt x="7715" y="30"/>
                    <a:pt x="7353" y="0"/>
                    <a:pt x="6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1299375" y="2493850"/>
              <a:ext cx="267350" cy="319600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1299375" y="3016650"/>
              <a:ext cx="267350" cy="319875"/>
            </a:xfrm>
            <a:custGeom>
              <a:avLst/>
              <a:gdLst/>
              <a:ahLst/>
              <a:cxnLst/>
              <a:rect l="l" t="t" r="r" b="b"/>
              <a:pathLst>
                <a:path w="10694" h="12795" extrusionOk="0">
                  <a:moveTo>
                    <a:pt x="5342" y="0"/>
                  </a:moveTo>
                  <a:cubicBezTo>
                    <a:pt x="2393" y="0"/>
                    <a:pt x="0" y="2868"/>
                    <a:pt x="0" y="6402"/>
                  </a:cubicBezTo>
                  <a:cubicBezTo>
                    <a:pt x="0" y="9926"/>
                    <a:pt x="2393" y="12794"/>
                    <a:pt x="5342" y="12794"/>
                  </a:cubicBezTo>
                  <a:cubicBezTo>
                    <a:pt x="8300" y="12794"/>
                    <a:pt x="10693" y="9926"/>
                    <a:pt x="10693" y="6402"/>
                  </a:cubicBezTo>
                  <a:cubicBezTo>
                    <a:pt x="10693" y="2868"/>
                    <a:pt x="8300" y="0"/>
                    <a:pt x="534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1291300" y="2860900"/>
              <a:ext cx="91900" cy="120075"/>
            </a:xfrm>
            <a:custGeom>
              <a:avLst/>
              <a:gdLst/>
              <a:ahLst/>
              <a:cxnLst/>
              <a:rect l="l" t="t" r="r" b="b"/>
              <a:pathLst>
                <a:path w="3676" h="4803" extrusionOk="0">
                  <a:moveTo>
                    <a:pt x="432" y="0"/>
                  </a:moveTo>
                  <a:cubicBezTo>
                    <a:pt x="369" y="0"/>
                    <a:pt x="306" y="14"/>
                    <a:pt x="252" y="41"/>
                  </a:cubicBezTo>
                  <a:cubicBezTo>
                    <a:pt x="161" y="91"/>
                    <a:pt x="91" y="172"/>
                    <a:pt x="60" y="263"/>
                  </a:cubicBezTo>
                  <a:cubicBezTo>
                    <a:pt x="30" y="354"/>
                    <a:pt x="10" y="445"/>
                    <a:pt x="10" y="546"/>
                  </a:cubicBezTo>
                  <a:cubicBezTo>
                    <a:pt x="10" y="737"/>
                    <a:pt x="30" y="919"/>
                    <a:pt x="71" y="1101"/>
                  </a:cubicBezTo>
                  <a:cubicBezTo>
                    <a:pt x="110" y="1276"/>
                    <a:pt x="158" y="1452"/>
                    <a:pt x="216" y="1627"/>
                  </a:cubicBezTo>
                  <a:lnTo>
                    <a:pt x="216" y="1627"/>
                  </a:lnTo>
                  <a:cubicBezTo>
                    <a:pt x="49" y="2196"/>
                    <a:pt x="1" y="2785"/>
                    <a:pt x="81" y="3373"/>
                  </a:cubicBezTo>
                  <a:cubicBezTo>
                    <a:pt x="121" y="3676"/>
                    <a:pt x="242" y="3969"/>
                    <a:pt x="414" y="4221"/>
                  </a:cubicBezTo>
                  <a:cubicBezTo>
                    <a:pt x="606" y="4463"/>
                    <a:pt x="868" y="4645"/>
                    <a:pt x="1171" y="4736"/>
                  </a:cubicBezTo>
                  <a:cubicBezTo>
                    <a:pt x="1345" y="4781"/>
                    <a:pt x="1523" y="4803"/>
                    <a:pt x="1700" y="4803"/>
                  </a:cubicBezTo>
                  <a:cubicBezTo>
                    <a:pt x="2119" y="4803"/>
                    <a:pt x="2536" y="4681"/>
                    <a:pt x="2898" y="4453"/>
                  </a:cubicBezTo>
                  <a:cubicBezTo>
                    <a:pt x="3150" y="4302"/>
                    <a:pt x="3372" y="4080"/>
                    <a:pt x="3524" y="3817"/>
                  </a:cubicBezTo>
                  <a:cubicBezTo>
                    <a:pt x="3595" y="3686"/>
                    <a:pt x="3645" y="3545"/>
                    <a:pt x="3655" y="3393"/>
                  </a:cubicBezTo>
                  <a:cubicBezTo>
                    <a:pt x="3665" y="3252"/>
                    <a:pt x="3645" y="3100"/>
                    <a:pt x="3595" y="2969"/>
                  </a:cubicBezTo>
                  <a:lnTo>
                    <a:pt x="3595" y="2969"/>
                  </a:lnTo>
                  <a:cubicBezTo>
                    <a:pt x="3675" y="3242"/>
                    <a:pt x="3635" y="3534"/>
                    <a:pt x="3473" y="3777"/>
                  </a:cubicBezTo>
                  <a:cubicBezTo>
                    <a:pt x="3312" y="4009"/>
                    <a:pt x="3090" y="4201"/>
                    <a:pt x="2837" y="4342"/>
                  </a:cubicBezTo>
                  <a:cubicBezTo>
                    <a:pt x="2595" y="4474"/>
                    <a:pt x="2322" y="4574"/>
                    <a:pt x="2040" y="4615"/>
                  </a:cubicBezTo>
                  <a:cubicBezTo>
                    <a:pt x="1938" y="4630"/>
                    <a:pt x="1835" y="4638"/>
                    <a:pt x="1732" y="4638"/>
                  </a:cubicBezTo>
                  <a:cubicBezTo>
                    <a:pt x="1558" y="4638"/>
                    <a:pt x="1383" y="4615"/>
                    <a:pt x="1212" y="4564"/>
                  </a:cubicBezTo>
                  <a:cubicBezTo>
                    <a:pt x="949" y="4484"/>
                    <a:pt x="717" y="4322"/>
                    <a:pt x="555" y="4100"/>
                  </a:cubicBezTo>
                  <a:cubicBezTo>
                    <a:pt x="394" y="3878"/>
                    <a:pt x="293" y="3615"/>
                    <a:pt x="242" y="3343"/>
                  </a:cubicBezTo>
                  <a:cubicBezTo>
                    <a:pt x="202" y="3060"/>
                    <a:pt x="192" y="2777"/>
                    <a:pt x="212" y="2494"/>
                  </a:cubicBezTo>
                  <a:cubicBezTo>
                    <a:pt x="232" y="2202"/>
                    <a:pt x="283" y="1919"/>
                    <a:pt x="343" y="1636"/>
                  </a:cubicBezTo>
                  <a:lnTo>
                    <a:pt x="343" y="1616"/>
                  </a:lnTo>
                  <a:lnTo>
                    <a:pt x="333" y="1606"/>
                  </a:lnTo>
                  <a:cubicBezTo>
                    <a:pt x="262" y="1434"/>
                    <a:pt x="212" y="1263"/>
                    <a:pt x="172" y="1081"/>
                  </a:cubicBezTo>
                  <a:cubicBezTo>
                    <a:pt x="121" y="909"/>
                    <a:pt x="91" y="727"/>
                    <a:pt x="81" y="546"/>
                  </a:cubicBezTo>
                  <a:cubicBezTo>
                    <a:pt x="81" y="465"/>
                    <a:pt x="91" y="374"/>
                    <a:pt x="111" y="283"/>
                  </a:cubicBezTo>
                  <a:cubicBezTo>
                    <a:pt x="141" y="202"/>
                    <a:pt x="192" y="132"/>
                    <a:pt x="262" y="81"/>
                  </a:cubicBezTo>
                  <a:cubicBezTo>
                    <a:pt x="332" y="42"/>
                    <a:pt x="410" y="27"/>
                    <a:pt x="489" y="27"/>
                  </a:cubicBezTo>
                  <a:cubicBezTo>
                    <a:pt x="593" y="27"/>
                    <a:pt x="700" y="52"/>
                    <a:pt x="798" y="81"/>
                  </a:cubicBezTo>
                  <a:cubicBezTo>
                    <a:pt x="707" y="51"/>
                    <a:pt x="616" y="21"/>
                    <a:pt x="525" y="10"/>
                  </a:cubicBezTo>
                  <a:cubicBezTo>
                    <a:pt x="495" y="4"/>
                    <a:pt x="463" y="0"/>
                    <a:pt x="43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1145625" y="2816025"/>
              <a:ext cx="60625" cy="94125"/>
            </a:xfrm>
            <a:custGeom>
              <a:avLst/>
              <a:gdLst/>
              <a:ahLst/>
              <a:cxnLst/>
              <a:rect l="l" t="t" r="r" b="b"/>
              <a:pathLst>
                <a:path w="2425" h="3765" extrusionOk="0">
                  <a:moveTo>
                    <a:pt x="2179" y="1"/>
                  </a:moveTo>
                  <a:cubicBezTo>
                    <a:pt x="1767" y="1"/>
                    <a:pt x="1358" y="65"/>
                    <a:pt x="970" y="200"/>
                  </a:cubicBezTo>
                  <a:cubicBezTo>
                    <a:pt x="728" y="281"/>
                    <a:pt x="516" y="412"/>
                    <a:pt x="324" y="594"/>
                  </a:cubicBezTo>
                  <a:cubicBezTo>
                    <a:pt x="132" y="775"/>
                    <a:pt x="21" y="1028"/>
                    <a:pt x="11" y="1290"/>
                  </a:cubicBezTo>
                  <a:cubicBezTo>
                    <a:pt x="1" y="1553"/>
                    <a:pt x="51" y="1805"/>
                    <a:pt x="152" y="2038"/>
                  </a:cubicBezTo>
                  <a:cubicBezTo>
                    <a:pt x="253" y="2270"/>
                    <a:pt x="374" y="2482"/>
                    <a:pt x="526" y="2684"/>
                  </a:cubicBezTo>
                  <a:cubicBezTo>
                    <a:pt x="808" y="3078"/>
                    <a:pt x="1142" y="3441"/>
                    <a:pt x="1515" y="3764"/>
                  </a:cubicBezTo>
                  <a:cubicBezTo>
                    <a:pt x="1192" y="3401"/>
                    <a:pt x="909" y="3007"/>
                    <a:pt x="647" y="2603"/>
                  </a:cubicBezTo>
                  <a:cubicBezTo>
                    <a:pt x="516" y="2411"/>
                    <a:pt x="405" y="2199"/>
                    <a:pt x="314" y="1977"/>
                  </a:cubicBezTo>
                  <a:cubicBezTo>
                    <a:pt x="223" y="1765"/>
                    <a:pt x="182" y="1533"/>
                    <a:pt x="192" y="1301"/>
                  </a:cubicBezTo>
                  <a:cubicBezTo>
                    <a:pt x="192" y="1078"/>
                    <a:pt x="293" y="866"/>
                    <a:pt x="445" y="705"/>
                  </a:cubicBezTo>
                  <a:cubicBezTo>
                    <a:pt x="617" y="543"/>
                    <a:pt x="808" y="412"/>
                    <a:pt x="1020" y="331"/>
                  </a:cubicBezTo>
                  <a:cubicBezTo>
                    <a:pt x="1243" y="240"/>
                    <a:pt x="1475" y="170"/>
                    <a:pt x="1707" y="119"/>
                  </a:cubicBezTo>
                  <a:cubicBezTo>
                    <a:pt x="1939" y="69"/>
                    <a:pt x="2182" y="28"/>
                    <a:pt x="2424" y="8"/>
                  </a:cubicBezTo>
                  <a:cubicBezTo>
                    <a:pt x="2342" y="3"/>
                    <a:pt x="2261" y="1"/>
                    <a:pt x="217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975725" y="2411550"/>
              <a:ext cx="279475" cy="286050"/>
            </a:xfrm>
            <a:custGeom>
              <a:avLst/>
              <a:gdLst/>
              <a:ahLst/>
              <a:cxnLst/>
              <a:rect l="l" t="t" r="r" b="b"/>
              <a:pathLst>
                <a:path w="11179" h="11442" extrusionOk="0">
                  <a:moveTo>
                    <a:pt x="8493" y="1"/>
                  </a:moveTo>
                  <a:cubicBezTo>
                    <a:pt x="4252" y="1849"/>
                    <a:pt x="1495" y="5534"/>
                    <a:pt x="1" y="10230"/>
                  </a:cubicBezTo>
                  <a:cubicBezTo>
                    <a:pt x="1160" y="11046"/>
                    <a:pt x="2497" y="11441"/>
                    <a:pt x="3825" y="11441"/>
                  </a:cubicBezTo>
                  <a:cubicBezTo>
                    <a:pt x="5749" y="11441"/>
                    <a:pt x="7653" y="10611"/>
                    <a:pt x="8968" y="9028"/>
                  </a:cubicBezTo>
                  <a:cubicBezTo>
                    <a:pt x="11179" y="6352"/>
                    <a:pt x="10977" y="2424"/>
                    <a:pt x="8493" y="1"/>
                  </a:cubicBezTo>
                  <a:close/>
                </a:path>
              </a:pathLst>
            </a:custGeom>
            <a:solidFill>
              <a:srgbClr val="E24645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975725" y="3123300"/>
              <a:ext cx="262825" cy="286425"/>
            </a:xfrm>
            <a:custGeom>
              <a:avLst/>
              <a:gdLst/>
              <a:ahLst/>
              <a:cxnLst/>
              <a:rect l="l" t="t" r="r" b="b"/>
              <a:pathLst>
                <a:path w="10513" h="11457" extrusionOk="0">
                  <a:moveTo>
                    <a:pt x="3841" y="1"/>
                  </a:moveTo>
                  <a:cubicBezTo>
                    <a:pt x="2488" y="1"/>
                    <a:pt x="1142" y="411"/>
                    <a:pt x="1" y="1217"/>
                  </a:cubicBezTo>
                  <a:cubicBezTo>
                    <a:pt x="1495" y="5923"/>
                    <a:pt x="4252" y="9598"/>
                    <a:pt x="8493" y="11456"/>
                  </a:cubicBezTo>
                  <a:cubicBezTo>
                    <a:pt x="9785" y="10204"/>
                    <a:pt x="10513" y="8478"/>
                    <a:pt x="10513" y="6670"/>
                  </a:cubicBezTo>
                  <a:cubicBezTo>
                    <a:pt x="10513" y="4176"/>
                    <a:pt x="9129" y="1894"/>
                    <a:pt x="6918" y="753"/>
                  </a:cubicBezTo>
                  <a:cubicBezTo>
                    <a:pt x="5950" y="249"/>
                    <a:pt x="4893" y="1"/>
                    <a:pt x="3841" y="1"/>
                  </a:cubicBezTo>
                  <a:close/>
                </a:path>
              </a:pathLst>
            </a:custGeom>
            <a:solidFill>
              <a:srgbClr val="E24645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1206225" y="2199250"/>
              <a:ext cx="253725" cy="253975"/>
            </a:xfrm>
            <a:custGeom>
              <a:avLst/>
              <a:gdLst/>
              <a:ahLst/>
              <a:cxnLst/>
              <a:rect l="l" t="t" r="r" b="b"/>
              <a:pathLst>
                <a:path w="10149" h="10159" extrusionOk="0">
                  <a:moveTo>
                    <a:pt x="5079" y="1"/>
                  </a:moveTo>
                  <a:cubicBezTo>
                    <a:pt x="2272" y="1"/>
                    <a:pt x="0" y="2283"/>
                    <a:pt x="0" y="5080"/>
                  </a:cubicBezTo>
                  <a:cubicBezTo>
                    <a:pt x="0" y="7887"/>
                    <a:pt x="2272" y="10159"/>
                    <a:pt x="5079" y="10159"/>
                  </a:cubicBezTo>
                  <a:cubicBezTo>
                    <a:pt x="7886" y="10159"/>
                    <a:pt x="10148" y="6736"/>
                    <a:pt x="10148" y="3929"/>
                  </a:cubicBezTo>
                  <a:cubicBezTo>
                    <a:pt x="10148" y="1132"/>
                    <a:pt x="7876" y="1"/>
                    <a:pt x="5079" y="1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1208225" y="3367800"/>
              <a:ext cx="251725" cy="253975"/>
            </a:xfrm>
            <a:custGeom>
              <a:avLst/>
              <a:gdLst/>
              <a:ahLst/>
              <a:cxnLst/>
              <a:rect l="l" t="t" r="r" b="b"/>
              <a:pathLst>
                <a:path w="10069" h="10159" extrusionOk="0">
                  <a:moveTo>
                    <a:pt x="4999" y="0"/>
                  </a:moveTo>
                  <a:cubicBezTo>
                    <a:pt x="2222" y="41"/>
                    <a:pt x="1" y="2302"/>
                    <a:pt x="1" y="5079"/>
                  </a:cubicBezTo>
                  <a:cubicBezTo>
                    <a:pt x="1" y="7856"/>
                    <a:pt x="2222" y="10108"/>
                    <a:pt x="4999" y="10158"/>
                  </a:cubicBezTo>
                  <a:cubicBezTo>
                    <a:pt x="7796" y="10158"/>
                    <a:pt x="10068" y="9037"/>
                    <a:pt x="10068" y="6230"/>
                  </a:cubicBezTo>
                  <a:cubicBezTo>
                    <a:pt x="10068" y="3423"/>
                    <a:pt x="7806" y="0"/>
                    <a:pt x="4999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936850" y="2744775"/>
              <a:ext cx="21250" cy="340575"/>
            </a:xfrm>
            <a:custGeom>
              <a:avLst/>
              <a:gdLst/>
              <a:ahLst/>
              <a:cxnLst/>
              <a:rect l="l" t="t" r="r" b="b"/>
              <a:pathLst>
                <a:path w="850" h="13623" extrusionOk="0">
                  <a:moveTo>
                    <a:pt x="778" y="0"/>
                  </a:moveTo>
                  <a:lnTo>
                    <a:pt x="778" y="0"/>
                  </a:lnTo>
                  <a:cubicBezTo>
                    <a:pt x="516" y="1111"/>
                    <a:pt x="324" y="2242"/>
                    <a:pt x="203" y="3373"/>
                  </a:cubicBezTo>
                  <a:cubicBezTo>
                    <a:pt x="82" y="4514"/>
                    <a:pt x="21" y="5665"/>
                    <a:pt x="11" y="6806"/>
                  </a:cubicBezTo>
                  <a:cubicBezTo>
                    <a:pt x="1" y="7957"/>
                    <a:pt x="62" y="9108"/>
                    <a:pt x="203" y="10249"/>
                  </a:cubicBezTo>
                  <a:cubicBezTo>
                    <a:pt x="334" y="11390"/>
                    <a:pt x="546" y="12521"/>
                    <a:pt x="849" y="13622"/>
                  </a:cubicBezTo>
                  <a:cubicBezTo>
                    <a:pt x="799" y="13339"/>
                    <a:pt x="748" y="13067"/>
                    <a:pt x="688" y="12784"/>
                  </a:cubicBezTo>
                  <a:lnTo>
                    <a:pt x="607" y="12360"/>
                  </a:lnTo>
                  <a:lnTo>
                    <a:pt x="546" y="11936"/>
                  </a:lnTo>
                  <a:lnTo>
                    <a:pt x="425" y="11088"/>
                  </a:lnTo>
                  <a:lnTo>
                    <a:pt x="334" y="10239"/>
                  </a:lnTo>
                  <a:cubicBezTo>
                    <a:pt x="304" y="9957"/>
                    <a:pt x="284" y="9674"/>
                    <a:pt x="264" y="9381"/>
                  </a:cubicBezTo>
                  <a:cubicBezTo>
                    <a:pt x="253" y="9098"/>
                    <a:pt x="213" y="8816"/>
                    <a:pt x="213" y="8533"/>
                  </a:cubicBezTo>
                  <a:lnTo>
                    <a:pt x="193" y="7675"/>
                  </a:lnTo>
                  <a:cubicBezTo>
                    <a:pt x="183" y="7392"/>
                    <a:pt x="193" y="7099"/>
                    <a:pt x="193" y="6816"/>
                  </a:cubicBezTo>
                  <a:cubicBezTo>
                    <a:pt x="183" y="5675"/>
                    <a:pt x="243" y="4534"/>
                    <a:pt x="344" y="3393"/>
                  </a:cubicBezTo>
                  <a:lnTo>
                    <a:pt x="425" y="2545"/>
                  </a:lnTo>
                  <a:cubicBezTo>
                    <a:pt x="465" y="2262"/>
                    <a:pt x="496" y="1980"/>
                    <a:pt x="526" y="1697"/>
                  </a:cubicBezTo>
                  <a:cubicBezTo>
                    <a:pt x="597" y="1121"/>
                    <a:pt x="677" y="556"/>
                    <a:pt x="77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1281450" y="2271500"/>
              <a:ext cx="920150" cy="1267375"/>
            </a:xfrm>
            <a:custGeom>
              <a:avLst/>
              <a:gdLst/>
              <a:ahLst/>
              <a:cxnLst/>
              <a:rect l="l" t="t" r="r" b="b"/>
              <a:pathLst>
                <a:path w="36806" h="50695" extrusionOk="0">
                  <a:moveTo>
                    <a:pt x="13357" y="0"/>
                  </a:moveTo>
                  <a:cubicBezTo>
                    <a:pt x="11260" y="0"/>
                    <a:pt x="9067" y="762"/>
                    <a:pt x="6927" y="2634"/>
                  </a:cubicBezTo>
                  <a:cubicBezTo>
                    <a:pt x="6927" y="2634"/>
                    <a:pt x="6299" y="2575"/>
                    <a:pt x="5434" y="2575"/>
                  </a:cubicBezTo>
                  <a:cubicBezTo>
                    <a:pt x="3610" y="2575"/>
                    <a:pt x="729" y="2836"/>
                    <a:pt x="434" y="4452"/>
                  </a:cubicBezTo>
                  <a:cubicBezTo>
                    <a:pt x="0" y="6835"/>
                    <a:pt x="10502" y="7269"/>
                    <a:pt x="10502" y="7269"/>
                  </a:cubicBezTo>
                  <a:cubicBezTo>
                    <a:pt x="10502" y="7269"/>
                    <a:pt x="12430" y="14832"/>
                    <a:pt x="17196" y="15286"/>
                  </a:cubicBezTo>
                  <a:cubicBezTo>
                    <a:pt x="13743" y="21476"/>
                    <a:pt x="6432" y="28686"/>
                    <a:pt x="8674" y="36309"/>
                  </a:cubicBezTo>
                  <a:cubicBezTo>
                    <a:pt x="9282" y="38385"/>
                    <a:pt x="10192" y="39140"/>
                    <a:pt x="11194" y="39140"/>
                  </a:cubicBezTo>
                  <a:cubicBezTo>
                    <a:pt x="13121" y="39140"/>
                    <a:pt x="15388" y="36347"/>
                    <a:pt x="16504" y="34788"/>
                  </a:cubicBezTo>
                  <a:lnTo>
                    <a:pt x="16504" y="34788"/>
                  </a:lnTo>
                  <a:cubicBezTo>
                    <a:pt x="15553" y="36381"/>
                    <a:pt x="14127" y="39595"/>
                    <a:pt x="15702" y="42701"/>
                  </a:cubicBezTo>
                  <a:cubicBezTo>
                    <a:pt x="10189" y="42802"/>
                    <a:pt x="7654" y="44428"/>
                    <a:pt x="7654" y="44428"/>
                  </a:cubicBezTo>
                  <a:cubicBezTo>
                    <a:pt x="7654" y="44428"/>
                    <a:pt x="6443" y="44325"/>
                    <a:pt x="5014" y="44325"/>
                  </a:cubicBezTo>
                  <a:cubicBezTo>
                    <a:pt x="2976" y="44325"/>
                    <a:pt x="494" y="44534"/>
                    <a:pt x="434" y="45549"/>
                  </a:cubicBezTo>
                  <a:cubicBezTo>
                    <a:pt x="358" y="47002"/>
                    <a:pt x="2384" y="48448"/>
                    <a:pt x="5196" y="48448"/>
                  </a:cubicBezTo>
                  <a:cubicBezTo>
                    <a:pt x="5724" y="48448"/>
                    <a:pt x="6281" y="48397"/>
                    <a:pt x="6856" y="48285"/>
                  </a:cubicBezTo>
                  <a:cubicBezTo>
                    <a:pt x="8720" y="49863"/>
                    <a:pt x="10944" y="50694"/>
                    <a:pt x="12927" y="50694"/>
                  </a:cubicBezTo>
                  <a:cubicBezTo>
                    <a:pt x="15792" y="50694"/>
                    <a:pt x="18156" y="48962"/>
                    <a:pt x="18216" y="45246"/>
                  </a:cubicBezTo>
                  <a:cubicBezTo>
                    <a:pt x="18790" y="45406"/>
                    <a:pt x="19370" y="45482"/>
                    <a:pt x="19951" y="45482"/>
                  </a:cubicBezTo>
                  <a:cubicBezTo>
                    <a:pt x="27081" y="45482"/>
                    <a:pt x="34258" y="33957"/>
                    <a:pt x="30505" y="25030"/>
                  </a:cubicBezTo>
                  <a:cubicBezTo>
                    <a:pt x="36806" y="24122"/>
                    <a:pt x="30202" y="12035"/>
                    <a:pt x="25638" y="11934"/>
                  </a:cubicBezTo>
                  <a:cubicBezTo>
                    <a:pt x="25707" y="7687"/>
                    <a:pt x="20017" y="0"/>
                    <a:pt x="133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1505850" y="2586250"/>
              <a:ext cx="304725" cy="241825"/>
            </a:xfrm>
            <a:custGeom>
              <a:avLst/>
              <a:gdLst/>
              <a:ahLst/>
              <a:cxnLst/>
              <a:rect l="l" t="t" r="r" b="b"/>
              <a:pathLst>
                <a:path w="12189" h="9673" extrusionOk="0">
                  <a:moveTo>
                    <a:pt x="8836" y="0"/>
                  </a:moveTo>
                  <a:cubicBezTo>
                    <a:pt x="8836" y="0"/>
                    <a:pt x="1" y="4423"/>
                    <a:pt x="809" y="8280"/>
                  </a:cubicBezTo>
                  <a:cubicBezTo>
                    <a:pt x="1024" y="9298"/>
                    <a:pt x="1918" y="9672"/>
                    <a:pt x="3118" y="9672"/>
                  </a:cubicBezTo>
                  <a:cubicBezTo>
                    <a:pt x="6464" y="9672"/>
                    <a:pt x="12189" y="6755"/>
                    <a:pt x="12189" y="6755"/>
                  </a:cubicBezTo>
                  <a:lnTo>
                    <a:pt x="8836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592200" y="2770525"/>
              <a:ext cx="232775" cy="291850"/>
            </a:xfrm>
            <a:custGeom>
              <a:avLst/>
              <a:gdLst/>
              <a:ahLst/>
              <a:cxnLst/>
              <a:rect l="l" t="t" r="r" b="b"/>
              <a:pathLst>
                <a:path w="9311" h="11674" extrusionOk="0">
                  <a:moveTo>
                    <a:pt x="9310" y="0"/>
                  </a:moveTo>
                  <a:lnTo>
                    <a:pt x="9310" y="0"/>
                  </a:lnTo>
                  <a:cubicBezTo>
                    <a:pt x="8856" y="465"/>
                    <a:pt x="8391" y="919"/>
                    <a:pt x="7937" y="1384"/>
                  </a:cubicBezTo>
                  <a:cubicBezTo>
                    <a:pt x="7482" y="1848"/>
                    <a:pt x="7018" y="2303"/>
                    <a:pt x="6553" y="2747"/>
                  </a:cubicBezTo>
                  <a:cubicBezTo>
                    <a:pt x="6079" y="3191"/>
                    <a:pt x="5604" y="3636"/>
                    <a:pt x="5120" y="4060"/>
                  </a:cubicBezTo>
                  <a:cubicBezTo>
                    <a:pt x="4635" y="4494"/>
                    <a:pt x="4120" y="4888"/>
                    <a:pt x="3575" y="5231"/>
                  </a:cubicBezTo>
                  <a:cubicBezTo>
                    <a:pt x="3514" y="5271"/>
                    <a:pt x="3443" y="5312"/>
                    <a:pt x="3373" y="5352"/>
                  </a:cubicBezTo>
                  <a:cubicBezTo>
                    <a:pt x="3302" y="5382"/>
                    <a:pt x="3231" y="5423"/>
                    <a:pt x="3161" y="5443"/>
                  </a:cubicBezTo>
                  <a:cubicBezTo>
                    <a:pt x="3120" y="5463"/>
                    <a:pt x="3090" y="5473"/>
                    <a:pt x="3050" y="5483"/>
                  </a:cubicBezTo>
                  <a:lnTo>
                    <a:pt x="2928" y="5514"/>
                  </a:lnTo>
                  <a:cubicBezTo>
                    <a:pt x="2848" y="5544"/>
                    <a:pt x="2757" y="5584"/>
                    <a:pt x="2686" y="5645"/>
                  </a:cubicBezTo>
                  <a:cubicBezTo>
                    <a:pt x="2555" y="5756"/>
                    <a:pt x="2444" y="5887"/>
                    <a:pt x="2363" y="6049"/>
                  </a:cubicBezTo>
                  <a:cubicBezTo>
                    <a:pt x="2292" y="6200"/>
                    <a:pt x="2232" y="6362"/>
                    <a:pt x="2181" y="6523"/>
                  </a:cubicBezTo>
                  <a:cubicBezTo>
                    <a:pt x="2100" y="6836"/>
                    <a:pt x="2030" y="7160"/>
                    <a:pt x="1969" y="7483"/>
                  </a:cubicBezTo>
                  <a:lnTo>
                    <a:pt x="1808" y="8442"/>
                  </a:lnTo>
                  <a:cubicBezTo>
                    <a:pt x="1717" y="9078"/>
                    <a:pt x="1545" y="9704"/>
                    <a:pt x="1293" y="10300"/>
                  </a:cubicBezTo>
                  <a:cubicBezTo>
                    <a:pt x="1161" y="10603"/>
                    <a:pt x="990" y="10875"/>
                    <a:pt x="778" y="11108"/>
                  </a:cubicBezTo>
                  <a:cubicBezTo>
                    <a:pt x="556" y="11350"/>
                    <a:pt x="293" y="11542"/>
                    <a:pt x="0" y="11673"/>
                  </a:cubicBezTo>
                  <a:cubicBezTo>
                    <a:pt x="303" y="11562"/>
                    <a:pt x="586" y="11380"/>
                    <a:pt x="808" y="11148"/>
                  </a:cubicBezTo>
                  <a:cubicBezTo>
                    <a:pt x="1040" y="10906"/>
                    <a:pt x="1232" y="10633"/>
                    <a:pt x="1373" y="10340"/>
                  </a:cubicBezTo>
                  <a:cubicBezTo>
                    <a:pt x="1646" y="9745"/>
                    <a:pt x="1838" y="9118"/>
                    <a:pt x="1949" y="8472"/>
                  </a:cubicBezTo>
                  <a:cubicBezTo>
                    <a:pt x="2080" y="7836"/>
                    <a:pt x="2161" y="7190"/>
                    <a:pt x="2343" y="6574"/>
                  </a:cubicBezTo>
                  <a:cubicBezTo>
                    <a:pt x="2383" y="6422"/>
                    <a:pt x="2444" y="6271"/>
                    <a:pt x="2514" y="6130"/>
                  </a:cubicBezTo>
                  <a:cubicBezTo>
                    <a:pt x="2575" y="5998"/>
                    <a:pt x="2676" y="5877"/>
                    <a:pt x="2787" y="5786"/>
                  </a:cubicBezTo>
                  <a:cubicBezTo>
                    <a:pt x="2848" y="5746"/>
                    <a:pt x="2908" y="5716"/>
                    <a:pt x="2979" y="5695"/>
                  </a:cubicBezTo>
                  <a:lnTo>
                    <a:pt x="3029" y="5675"/>
                  </a:lnTo>
                  <a:lnTo>
                    <a:pt x="3100" y="5655"/>
                  </a:lnTo>
                  <a:cubicBezTo>
                    <a:pt x="3140" y="5645"/>
                    <a:pt x="3181" y="5635"/>
                    <a:pt x="3221" y="5625"/>
                  </a:cubicBezTo>
                  <a:cubicBezTo>
                    <a:pt x="3302" y="5594"/>
                    <a:pt x="3373" y="5554"/>
                    <a:pt x="3454" y="5514"/>
                  </a:cubicBezTo>
                  <a:cubicBezTo>
                    <a:pt x="3524" y="5473"/>
                    <a:pt x="3605" y="5433"/>
                    <a:pt x="3676" y="5392"/>
                  </a:cubicBezTo>
                  <a:cubicBezTo>
                    <a:pt x="4221" y="5029"/>
                    <a:pt x="4736" y="4635"/>
                    <a:pt x="5221" y="4191"/>
                  </a:cubicBezTo>
                  <a:cubicBezTo>
                    <a:pt x="5715" y="3757"/>
                    <a:pt x="6190" y="3312"/>
                    <a:pt x="6644" y="2848"/>
                  </a:cubicBezTo>
                  <a:cubicBezTo>
                    <a:pt x="7109" y="2394"/>
                    <a:pt x="7563" y="1929"/>
                    <a:pt x="8007" y="1444"/>
                  </a:cubicBezTo>
                  <a:cubicBezTo>
                    <a:pt x="8442" y="970"/>
                    <a:pt x="8886" y="485"/>
                    <a:pt x="931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1645450" y="2729875"/>
              <a:ext cx="245150" cy="380950"/>
            </a:xfrm>
            <a:custGeom>
              <a:avLst/>
              <a:gdLst/>
              <a:ahLst/>
              <a:cxnLst/>
              <a:rect l="l" t="t" r="r" b="b"/>
              <a:pathLst>
                <a:path w="9806" h="15238" extrusionOk="0">
                  <a:moveTo>
                    <a:pt x="9805" y="1"/>
                  </a:moveTo>
                  <a:lnTo>
                    <a:pt x="9805" y="1"/>
                  </a:lnTo>
                  <a:cubicBezTo>
                    <a:pt x="9553" y="748"/>
                    <a:pt x="9290" y="1485"/>
                    <a:pt x="9018" y="2232"/>
                  </a:cubicBezTo>
                  <a:cubicBezTo>
                    <a:pt x="8745" y="2969"/>
                    <a:pt x="8462" y="3706"/>
                    <a:pt x="8160" y="4434"/>
                  </a:cubicBezTo>
                  <a:cubicBezTo>
                    <a:pt x="7554" y="5888"/>
                    <a:pt x="6918" y="7342"/>
                    <a:pt x="6059" y="8654"/>
                  </a:cubicBezTo>
                  <a:cubicBezTo>
                    <a:pt x="5857" y="8988"/>
                    <a:pt x="5625" y="9301"/>
                    <a:pt x="5363" y="9593"/>
                  </a:cubicBezTo>
                  <a:cubicBezTo>
                    <a:pt x="5120" y="9886"/>
                    <a:pt x="4817" y="10129"/>
                    <a:pt x="4474" y="10300"/>
                  </a:cubicBezTo>
                  <a:cubicBezTo>
                    <a:pt x="4383" y="10330"/>
                    <a:pt x="4302" y="10361"/>
                    <a:pt x="4211" y="10371"/>
                  </a:cubicBezTo>
                  <a:cubicBezTo>
                    <a:pt x="4121" y="10381"/>
                    <a:pt x="4009" y="10401"/>
                    <a:pt x="3908" y="10411"/>
                  </a:cubicBezTo>
                  <a:cubicBezTo>
                    <a:pt x="3707" y="10462"/>
                    <a:pt x="3515" y="10532"/>
                    <a:pt x="3333" y="10633"/>
                  </a:cubicBezTo>
                  <a:cubicBezTo>
                    <a:pt x="3161" y="10744"/>
                    <a:pt x="3000" y="10876"/>
                    <a:pt x="2868" y="11037"/>
                  </a:cubicBezTo>
                  <a:cubicBezTo>
                    <a:pt x="2737" y="11189"/>
                    <a:pt x="2616" y="11350"/>
                    <a:pt x="2525" y="11532"/>
                  </a:cubicBezTo>
                  <a:cubicBezTo>
                    <a:pt x="2131" y="12239"/>
                    <a:pt x="1929" y="13006"/>
                    <a:pt x="1626" y="13733"/>
                  </a:cubicBezTo>
                  <a:cubicBezTo>
                    <a:pt x="1485" y="14097"/>
                    <a:pt x="1283" y="14440"/>
                    <a:pt x="1031" y="14743"/>
                  </a:cubicBezTo>
                  <a:cubicBezTo>
                    <a:pt x="768" y="15036"/>
                    <a:pt x="395" y="15218"/>
                    <a:pt x="1" y="15238"/>
                  </a:cubicBezTo>
                  <a:cubicBezTo>
                    <a:pt x="203" y="15228"/>
                    <a:pt x="395" y="15187"/>
                    <a:pt x="576" y="15107"/>
                  </a:cubicBezTo>
                  <a:cubicBezTo>
                    <a:pt x="758" y="15026"/>
                    <a:pt x="930" y="14905"/>
                    <a:pt x="1071" y="14763"/>
                  </a:cubicBezTo>
                  <a:cubicBezTo>
                    <a:pt x="1334" y="14470"/>
                    <a:pt x="1556" y="14137"/>
                    <a:pt x="1707" y="13764"/>
                  </a:cubicBezTo>
                  <a:cubicBezTo>
                    <a:pt x="2030" y="13037"/>
                    <a:pt x="2252" y="12269"/>
                    <a:pt x="2646" y="11603"/>
                  </a:cubicBezTo>
                  <a:cubicBezTo>
                    <a:pt x="2828" y="11259"/>
                    <a:pt x="3091" y="10977"/>
                    <a:pt x="3414" y="10765"/>
                  </a:cubicBezTo>
                  <a:cubicBezTo>
                    <a:pt x="3575" y="10674"/>
                    <a:pt x="3757" y="10603"/>
                    <a:pt x="3939" y="10563"/>
                  </a:cubicBezTo>
                  <a:lnTo>
                    <a:pt x="4232" y="10532"/>
                  </a:lnTo>
                  <a:cubicBezTo>
                    <a:pt x="4333" y="10512"/>
                    <a:pt x="4434" y="10492"/>
                    <a:pt x="4535" y="10452"/>
                  </a:cubicBezTo>
                  <a:cubicBezTo>
                    <a:pt x="4898" y="10270"/>
                    <a:pt x="5231" y="10017"/>
                    <a:pt x="5494" y="9704"/>
                  </a:cubicBezTo>
                  <a:cubicBezTo>
                    <a:pt x="5756" y="9412"/>
                    <a:pt x="5999" y="9088"/>
                    <a:pt x="6211" y="8755"/>
                  </a:cubicBezTo>
                  <a:cubicBezTo>
                    <a:pt x="6635" y="8079"/>
                    <a:pt x="7019" y="7382"/>
                    <a:pt x="7352" y="6665"/>
                  </a:cubicBezTo>
                  <a:cubicBezTo>
                    <a:pt x="7685" y="5948"/>
                    <a:pt x="7998" y="5221"/>
                    <a:pt x="8291" y="4484"/>
                  </a:cubicBezTo>
                  <a:cubicBezTo>
                    <a:pt x="8866" y="3010"/>
                    <a:pt x="9371" y="1515"/>
                    <a:pt x="980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1758300" y="2816225"/>
              <a:ext cx="147200" cy="459450"/>
            </a:xfrm>
            <a:custGeom>
              <a:avLst/>
              <a:gdLst/>
              <a:ahLst/>
              <a:cxnLst/>
              <a:rect l="l" t="t" r="r" b="b"/>
              <a:pathLst>
                <a:path w="5888" h="18378" extrusionOk="0">
                  <a:moveTo>
                    <a:pt x="5887" y="0"/>
                  </a:moveTo>
                  <a:cubicBezTo>
                    <a:pt x="5756" y="808"/>
                    <a:pt x="5604" y="1626"/>
                    <a:pt x="5453" y="2434"/>
                  </a:cubicBezTo>
                  <a:cubicBezTo>
                    <a:pt x="5302" y="3241"/>
                    <a:pt x="5140" y="4059"/>
                    <a:pt x="4948" y="4857"/>
                  </a:cubicBezTo>
                  <a:cubicBezTo>
                    <a:pt x="4756" y="5655"/>
                    <a:pt x="4564" y="6452"/>
                    <a:pt x="4312" y="7240"/>
                  </a:cubicBezTo>
                  <a:cubicBezTo>
                    <a:pt x="4080" y="8017"/>
                    <a:pt x="3767" y="8775"/>
                    <a:pt x="3373" y="9492"/>
                  </a:cubicBezTo>
                  <a:cubicBezTo>
                    <a:pt x="3171" y="9835"/>
                    <a:pt x="2929" y="10168"/>
                    <a:pt x="2585" y="10360"/>
                  </a:cubicBezTo>
                  <a:cubicBezTo>
                    <a:pt x="2404" y="10471"/>
                    <a:pt x="2242" y="10623"/>
                    <a:pt x="2111" y="10794"/>
                  </a:cubicBezTo>
                  <a:cubicBezTo>
                    <a:pt x="1979" y="10966"/>
                    <a:pt x="1878" y="11158"/>
                    <a:pt x="1798" y="11350"/>
                  </a:cubicBezTo>
                  <a:cubicBezTo>
                    <a:pt x="1636" y="11743"/>
                    <a:pt x="1525" y="12147"/>
                    <a:pt x="1454" y="12551"/>
                  </a:cubicBezTo>
                  <a:cubicBezTo>
                    <a:pt x="1374" y="12965"/>
                    <a:pt x="1313" y="13369"/>
                    <a:pt x="1273" y="13783"/>
                  </a:cubicBezTo>
                  <a:cubicBezTo>
                    <a:pt x="1172" y="14601"/>
                    <a:pt x="1121" y="15429"/>
                    <a:pt x="1000" y="16237"/>
                  </a:cubicBezTo>
                  <a:cubicBezTo>
                    <a:pt x="949" y="16641"/>
                    <a:pt x="859" y="17045"/>
                    <a:pt x="737" y="17438"/>
                  </a:cubicBezTo>
                  <a:cubicBezTo>
                    <a:pt x="677" y="17630"/>
                    <a:pt x="586" y="17822"/>
                    <a:pt x="465" y="17984"/>
                  </a:cubicBezTo>
                  <a:cubicBezTo>
                    <a:pt x="354" y="18166"/>
                    <a:pt x="192" y="18297"/>
                    <a:pt x="0" y="18378"/>
                  </a:cubicBezTo>
                  <a:cubicBezTo>
                    <a:pt x="202" y="18307"/>
                    <a:pt x="364" y="18176"/>
                    <a:pt x="485" y="18004"/>
                  </a:cubicBezTo>
                  <a:cubicBezTo>
                    <a:pt x="616" y="17832"/>
                    <a:pt x="707" y="17651"/>
                    <a:pt x="778" y="17459"/>
                  </a:cubicBezTo>
                  <a:cubicBezTo>
                    <a:pt x="919" y="17065"/>
                    <a:pt x="1020" y="16661"/>
                    <a:pt x="1081" y="16247"/>
                  </a:cubicBezTo>
                  <a:cubicBezTo>
                    <a:pt x="1222" y="15439"/>
                    <a:pt x="1293" y="14611"/>
                    <a:pt x="1404" y="13803"/>
                  </a:cubicBezTo>
                  <a:cubicBezTo>
                    <a:pt x="1464" y="13389"/>
                    <a:pt x="1525" y="12985"/>
                    <a:pt x="1606" y="12582"/>
                  </a:cubicBezTo>
                  <a:cubicBezTo>
                    <a:pt x="1677" y="12188"/>
                    <a:pt x="1798" y="11794"/>
                    <a:pt x="1949" y="11420"/>
                  </a:cubicBezTo>
                  <a:cubicBezTo>
                    <a:pt x="2030" y="11239"/>
                    <a:pt x="2121" y="11057"/>
                    <a:pt x="2242" y="10895"/>
                  </a:cubicBezTo>
                  <a:cubicBezTo>
                    <a:pt x="2363" y="10744"/>
                    <a:pt x="2505" y="10613"/>
                    <a:pt x="2676" y="10512"/>
                  </a:cubicBezTo>
                  <a:cubicBezTo>
                    <a:pt x="2858" y="10401"/>
                    <a:pt x="3030" y="10269"/>
                    <a:pt x="3171" y="10098"/>
                  </a:cubicBezTo>
                  <a:cubicBezTo>
                    <a:pt x="3302" y="9936"/>
                    <a:pt x="3423" y="9764"/>
                    <a:pt x="3534" y="9583"/>
                  </a:cubicBezTo>
                  <a:cubicBezTo>
                    <a:pt x="3928" y="8845"/>
                    <a:pt x="4241" y="8078"/>
                    <a:pt x="4463" y="7280"/>
                  </a:cubicBezTo>
                  <a:cubicBezTo>
                    <a:pt x="4706" y="6483"/>
                    <a:pt x="4908" y="5685"/>
                    <a:pt x="5079" y="4877"/>
                  </a:cubicBezTo>
                  <a:cubicBezTo>
                    <a:pt x="5433" y="3262"/>
                    <a:pt x="5695" y="1636"/>
                    <a:pt x="58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1858775" y="2863175"/>
              <a:ext cx="95950" cy="465775"/>
            </a:xfrm>
            <a:custGeom>
              <a:avLst/>
              <a:gdLst/>
              <a:ahLst/>
              <a:cxnLst/>
              <a:rect l="l" t="t" r="r" b="b"/>
              <a:pathLst>
                <a:path w="3838" h="18631" extrusionOk="0">
                  <a:moveTo>
                    <a:pt x="3554" y="0"/>
                  </a:moveTo>
                  <a:lnTo>
                    <a:pt x="3554" y="0"/>
                  </a:lnTo>
                  <a:cubicBezTo>
                    <a:pt x="3615" y="818"/>
                    <a:pt x="3655" y="1636"/>
                    <a:pt x="3676" y="2454"/>
                  </a:cubicBezTo>
                  <a:cubicBezTo>
                    <a:pt x="3696" y="3262"/>
                    <a:pt x="3696" y="4080"/>
                    <a:pt x="3645" y="4897"/>
                  </a:cubicBezTo>
                  <a:cubicBezTo>
                    <a:pt x="3615" y="5715"/>
                    <a:pt x="3504" y="6523"/>
                    <a:pt x="3322" y="7311"/>
                  </a:cubicBezTo>
                  <a:cubicBezTo>
                    <a:pt x="3231" y="7705"/>
                    <a:pt x="3080" y="8078"/>
                    <a:pt x="2888" y="8432"/>
                  </a:cubicBezTo>
                  <a:cubicBezTo>
                    <a:pt x="2838" y="8512"/>
                    <a:pt x="2777" y="8593"/>
                    <a:pt x="2716" y="8674"/>
                  </a:cubicBezTo>
                  <a:lnTo>
                    <a:pt x="2514" y="8896"/>
                  </a:lnTo>
                  <a:cubicBezTo>
                    <a:pt x="2373" y="9048"/>
                    <a:pt x="2252" y="9229"/>
                    <a:pt x="2171" y="9431"/>
                  </a:cubicBezTo>
                  <a:cubicBezTo>
                    <a:pt x="2020" y="9825"/>
                    <a:pt x="1919" y="10229"/>
                    <a:pt x="1878" y="10643"/>
                  </a:cubicBezTo>
                  <a:cubicBezTo>
                    <a:pt x="1838" y="11057"/>
                    <a:pt x="1818" y="11471"/>
                    <a:pt x="1808" y="11885"/>
                  </a:cubicBezTo>
                  <a:cubicBezTo>
                    <a:pt x="1787" y="12703"/>
                    <a:pt x="1798" y="13521"/>
                    <a:pt x="1767" y="14329"/>
                  </a:cubicBezTo>
                  <a:cubicBezTo>
                    <a:pt x="1757" y="15146"/>
                    <a:pt x="1646" y="15954"/>
                    <a:pt x="1434" y="16742"/>
                  </a:cubicBezTo>
                  <a:cubicBezTo>
                    <a:pt x="1323" y="17136"/>
                    <a:pt x="1151" y="17509"/>
                    <a:pt x="919" y="17843"/>
                  </a:cubicBezTo>
                  <a:cubicBezTo>
                    <a:pt x="677" y="18176"/>
                    <a:pt x="364" y="18438"/>
                    <a:pt x="0" y="18630"/>
                  </a:cubicBezTo>
                  <a:cubicBezTo>
                    <a:pt x="374" y="18458"/>
                    <a:pt x="707" y="18196"/>
                    <a:pt x="959" y="17873"/>
                  </a:cubicBezTo>
                  <a:cubicBezTo>
                    <a:pt x="1202" y="17540"/>
                    <a:pt x="1394" y="17166"/>
                    <a:pt x="1525" y="16772"/>
                  </a:cubicBezTo>
                  <a:cubicBezTo>
                    <a:pt x="1747" y="15985"/>
                    <a:pt x="1878" y="15167"/>
                    <a:pt x="1898" y="14349"/>
                  </a:cubicBezTo>
                  <a:cubicBezTo>
                    <a:pt x="1949" y="13531"/>
                    <a:pt x="1939" y="12703"/>
                    <a:pt x="1959" y="11885"/>
                  </a:cubicBezTo>
                  <a:cubicBezTo>
                    <a:pt x="1979" y="11481"/>
                    <a:pt x="1999" y="11077"/>
                    <a:pt x="2050" y="10673"/>
                  </a:cubicBezTo>
                  <a:cubicBezTo>
                    <a:pt x="2090" y="10269"/>
                    <a:pt x="2181" y="9886"/>
                    <a:pt x="2333" y="9512"/>
                  </a:cubicBezTo>
                  <a:cubicBezTo>
                    <a:pt x="2403" y="9330"/>
                    <a:pt x="2504" y="9159"/>
                    <a:pt x="2636" y="9017"/>
                  </a:cubicBezTo>
                  <a:lnTo>
                    <a:pt x="2848" y="8785"/>
                  </a:lnTo>
                  <a:cubicBezTo>
                    <a:pt x="2908" y="8694"/>
                    <a:pt x="2969" y="8603"/>
                    <a:pt x="3029" y="8523"/>
                  </a:cubicBezTo>
                  <a:cubicBezTo>
                    <a:pt x="3231" y="8149"/>
                    <a:pt x="3383" y="7755"/>
                    <a:pt x="3474" y="7351"/>
                  </a:cubicBezTo>
                  <a:cubicBezTo>
                    <a:pt x="3655" y="6543"/>
                    <a:pt x="3756" y="5725"/>
                    <a:pt x="3777" y="4908"/>
                  </a:cubicBezTo>
                  <a:cubicBezTo>
                    <a:pt x="3837" y="3262"/>
                    <a:pt x="3756" y="1626"/>
                    <a:pt x="355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1747200" y="3189325"/>
              <a:ext cx="96200" cy="178500"/>
            </a:xfrm>
            <a:custGeom>
              <a:avLst/>
              <a:gdLst/>
              <a:ahLst/>
              <a:cxnLst/>
              <a:rect l="l" t="t" r="r" b="b"/>
              <a:pathLst>
                <a:path w="3848" h="7140" extrusionOk="0">
                  <a:moveTo>
                    <a:pt x="3847" y="0"/>
                  </a:moveTo>
                  <a:lnTo>
                    <a:pt x="3847" y="0"/>
                  </a:lnTo>
                  <a:cubicBezTo>
                    <a:pt x="3787" y="354"/>
                    <a:pt x="3706" y="687"/>
                    <a:pt x="3615" y="1040"/>
                  </a:cubicBezTo>
                  <a:cubicBezTo>
                    <a:pt x="3524" y="1384"/>
                    <a:pt x="3433" y="1727"/>
                    <a:pt x="3322" y="2070"/>
                  </a:cubicBezTo>
                  <a:cubicBezTo>
                    <a:pt x="3120" y="2757"/>
                    <a:pt x="2898" y="3433"/>
                    <a:pt x="2635" y="4090"/>
                  </a:cubicBezTo>
                  <a:cubicBezTo>
                    <a:pt x="2504" y="4413"/>
                    <a:pt x="2353" y="4736"/>
                    <a:pt x="2201" y="5059"/>
                  </a:cubicBezTo>
                  <a:cubicBezTo>
                    <a:pt x="2040" y="5372"/>
                    <a:pt x="1858" y="5675"/>
                    <a:pt x="1666" y="5968"/>
                  </a:cubicBezTo>
                  <a:cubicBezTo>
                    <a:pt x="1474" y="6261"/>
                    <a:pt x="1232" y="6523"/>
                    <a:pt x="959" y="6745"/>
                  </a:cubicBezTo>
                  <a:cubicBezTo>
                    <a:pt x="687" y="6978"/>
                    <a:pt x="353" y="7119"/>
                    <a:pt x="0" y="7139"/>
                  </a:cubicBezTo>
                  <a:cubicBezTo>
                    <a:pt x="15" y="7140"/>
                    <a:pt x="30" y="7140"/>
                    <a:pt x="45" y="7140"/>
                  </a:cubicBezTo>
                  <a:cubicBezTo>
                    <a:pt x="393" y="7140"/>
                    <a:pt x="729" y="7029"/>
                    <a:pt x="1010" y="6816"/>
                  </a:cubicBezTo>
                  <a:cubicBezTo>
                    <a:pt x="1303" y="6604"/>
                    <a:pt x="1555" y="6341"/>
                    <a:pt x="1767" y="6049"/>
                  </a:cubicBezTo>
                  <a:cubicBezTo>
                    <a:pt x="1989" y="5766"/>
                    <a:pt x="2181" y="5453"/>
                    <a:pt x="2343" y="5130"/>
                  </a:cubicBezTo>
                  <a:cubicBezTo>
                    <a:pt x="2504" y="4817"/>
                    <a:pt x="2656" y="4494"/>
                    <a:pt x="2787" y="4150"/>
                  </a:cubicBezTo>
                  <a:cubicBezTo>
                    <a:pt x="3060" y="3484"/>
                    <a:pt x="3272" y="2807"/>
                    <a:pt x="3453" y="2111"/>
                  </a:cubicBezTo>
                  <a:cubicBezTo>
                    <a:pt x="3635" y="1414"/>
                    <a:pt x="3766" y="707"/>
                    <a:pt x="384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1632825" y="2691750"/>
              <a:ext cx="177750" cy="124500"/>
            </a:xfrm>
            <a:custGeom>
              <a:avLst/>
              <a:gdLst/>
              <a:ahLst/>
              <a:cxnLst/>
              <a:rect l="l" t="t" r="r" b="b"/>
              <a:pathLst>
                <a:path w="7110" h="4980" extrusionOk="0">
                  <a:moveTo>
                    <a:pt x="7110" y="1"/>
                  </a:moveTo>
                  <a:lnTo>
                    <a:pt x="7110" y="1"/>
                  </a:lnTo>
                  <a:cubicBezTo>
                    <a:pt x="6857" y="274"/>
                    <a:pt x="6595" y="526"/>
                    <a:pt x="6332" y="789"/>
                  </a:cubicBezTo>
                  <a:cubicBezTo>
                    <a:pt x="6080" y="1051"/>
                    <a:pt x="5817" y="1304"/>
                    <a:pt x="5544" y="1556"/>
                  </a:cubicBezTo>
                  <a:cubicBezTo>
                    <a:pt x="5009" y="2061"/>
                    <a:pt x="4454" y="2546"/>
                    <a:pt x="3878" y="3000"/>
                  </a:cubicBezTo>
                  <a:cubicBezTo>
                    <a:pt x="3303" y="3454"/>
                    <a:pt x="2697" y="3868"/>
                    <a:pt x="2061" y="4232"/>
                  </a:cubicBezTo>
                  <a:cubicBezTo>
                    <a:pt x="1738" y="4414"/>
                    <a:pt x="1404" y="4565"/>
                    <a:pt x="1061" y="4696"/>
                  </a:cubicBezTo>
                  <a:cubicBezTo>
                    <a:pt x="718" y="4828"/>
                    <a:pt x="364" y="4918"/>
                    <a:pt x="1" y="4979"/>
                  </a:cubicBezTo>
                  <a:cubicBezTo>
                    <a:pt x="738" y="4939"/>
                    <a:pt x="1455" y="4686"/>
                    <a:pt x="2121" y="4353"/>
                  </a:cubicBezTo>
                  <a:cubicBezTo>
                    <a:pt x="2778" y="4010"/>
                    <a:pt x="3404" y="3606"/>
                    <a:pt x="3989" y="3141"/>
                  </a:cubicBezTo>
                  <a:cubicBezTo>
                    <a:pt x="4575" y="2687"/>
                    <a:pt x="5120" y="2192"/>
                    <a:pt x="5645" y="1667"/>
                  </a:cubicBezTo>
                  <a:cubicBezTo>
                    <a:pt x="5898" y="1394"/>
                    <a:pt x="6160" y="1132"/>
                    <a:pt x="6403" y="859"/>
                  </a:cubicBezTo>
                  <a:cubicBezTo>
                    <a:pt x="6645" y="577"/>
                    <a:pt x="6887" y="294"/>
                    <a:pt x="711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1520750" y="2979025"/>
              <a:ext cx="71475" cy="162100"/>
            </a:xfrm>
            <a:custGeom>
              <a:avLst/>
              <a:gdLst/>
              <a:ahLst/>
              <a:cxnLst/>
              <a:rect l="l" t="t" r="r" b="b"/>
              <a:pathLst>
                <a:path w="2859" h="6484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2343" y="354"/>
                    <a:pt x="1889" y="768"/>
                    <a:pt x="1505" y="1253"/>
                  </a:cubicBezTo>
                  <a:cubicBezTo>
                    <a:pt x="1111" y="1738"/>
                    <a:pt x="788" y="2263"/>
                    <a:pt x="536" y="2838"/>
                  </a:cubicBezTo>
                  <a:cubicBezTo>
                    <a:pt x="415" y="3121"/>
                    <a:pt x="314" y="3424"/>
                    <a:pt x="233" y="3717"/>
                  </a:cubicBezTo>
                  <a:cubicBezTo>
                    <a:pt x="152" y="4020"/>
                    <a:pt x="102" y="4323"/>
                    <a:pt x="71" y="4636"/>
                  </a:cubicBezTo>
                  <a:cubicBezTo>
                    <a:pt x="1" y="5252"/>
                    <a:pt x="31" y="5878"/>
                    <a:pt x="162" y="6484"/>
                  </a:cubicBezTo>
                  <a:cubicBezTo>
                    <a:pt x="132" y="6181"/>
                    <a:pt x="122" y="5868"/>
                    <a:pt x="132" y="5565"/>
                  </a:cubicBezTo>
                  <a:cubicBezTo>
                    <a:pt x="132" y="5262"/>
                    <a:pt x="152" y="4959"/>
                    <a:pt x="203" y="4656"/>
                  </a:cubicBezTo>
                  <a:cubicBezTo>
                    <a:pt x="293" y="4060"/>
                    <a:pt x="455" y="3475"/>
                    <a:pt x="697" y="2909"/>
                  </a:cubicBezTo>
                  <a:cubicBezTo>
                    <a:pt x="940" y="2354"/>
                    <a:pt x="1253" y="1829"/>
                    <a:pt x="1606" y="1344"/>
                  </a:cubicBezTo>
                  <a:cubicBezTo>
                    <a:pt x="1788" y="1102"/>
                    <a:pt x="1990" y="859"/>
                    <a:pt x="2192" y="637"/>
                  </a:cubicBezTo>
                  <a:cubicBezTo>
                    <a:pt x="2404" y="415"/>
                    <a:pt x="2616" y="203"/>
                    <a:pt x="28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1566700" y="3045925"/>
              <a:ext cx="88875" cy="120450"/>
            </a:xfrm>
            <a:custGeom>
              <a:avLst/>
              <a:gdLst/>
              <a:ahLst/>
              <a:cxnLst/>
              <a:rect l="l" t="t" r="r" b="b"/>
              <a:pathLst>
                <a:path w="3555" h="4818" extrusionOk="0">
                  <a:moveTo>
                    <a:pt x="3555" y="1"/>
                  </a:moveTo>
                  <a:lnTo>
                    <a:pt x="3555" y="1"/>
                  </a:lnTo>
                  <a:cubicBezTo>
                    <a:pt x="3312" y="445"/>
                    <a:pt x="3060" y="879"/>
                    <a:pt x="2797" y="1313"/>
                  </a:cubicBezTo>
                  <a:cubicBezTo>
                    <a:pt x="2545" y="1748"/>
                    <a:pt x="2282" y="2172"/>
                    <a:pt x="2000" y="2586"/>
                  </a:cubicBezTo>
                  <a:cubicBezTo>
                    <a:pt x="1717" y="3010"/>
                    <a:pt x="1414" y="3414"/>
                    <a:pt x="1091" y="3797"/>
                  </a:cubicBezTo>
                  <a:lnTo>
                    <a:pt x="970" y="3939"/>
                  </a:lnTo>
                  <a:cubicBezTo>
                    <a:pt x="929" y="3989"/>
                    <a:pt x="889" y="4030"/>
                    <a:pt x="838" y="4070"/>
                  </a:cubicBezTo>
                  <a:cubicBezTo>
                    <a:pt x="758" y="4161"/>
                    <a:pt x="677" y="4262"/>
                    <a:pt x="576" y="4343"/>
                  </a:cubicBezTo>
                  <a:cubicBezTo>
                    <a:pt x="485" y="4424"/>
                    <a:pt x="404" y="4524"/>
                    <a:pt x="303" y="4595"/>
                  </a:cubicBezTo>
                  <a:cubicBezTo>
                    <a:pt x="202" y="4666"/>
                    <a:pt x="101" y="4747"/>
                    <a:pt x="0" y="4817"/>
                  </a:cubicBezTo>
                  <a:cubicBezTo>
                    <a:pt x="455" y="4585"/>
                    <a:pt x="859" y="4272"/>
                    <a:pt x="1202" y="3888"/>
                  </a:cubicBezTo>
                  <a:cubicBezTo>
                    <a:pt x="1374" y="3707"/>
                    <a:pt x="1545" y="3515"/>
                    <a:pt x="1697" y="3313"/>
                  </a:cubicBezTo>
                  <a:cubicBezTo>
                    <a:pt x="1848" y="3101"/>
                    <a:pt x="2000" y="2899"/>
                    <a:pt x="2141" y="2687"/>
                  </a:cubicBezTo>
                  <a:cubicBezTo>
                    <a:pt x="2424" y="2263"/>
                    <a:pt x="2686" y="1828"/>
                    <a:pt x="2929" y="1384"/>
                  </a:cubicBezTo>
                  <a:cubicBezTo>
                    <a:pt x="3161" y="930"/>
                    <a:pt x="3373" y="465"/>
                    <a:pt x="355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1632825" y="2602900"/>
              <a:ext cx="177750" cy="104275"/>
            </a:xfrm>
            <a:custGeom>
              <a:avLst/>
              <a:gdLst/>
              <a:ahLst/>
              <a:cxnLst/>
              <a:rect l="l" t="t" r="r" b="b"/>
              <a:pathLst>
                <a:path w="7110" h="4171" extrusionOk="0">
                  <a:moveTo>
                    <a:pt x="7110" y="1"/>
                  </a:moveTo>
                  <a:lnTo>
                    <a:pt x="7110" y="1"/>
                  </a:lnTo>
                  <a:cubicBezTo>
                    <a:pt x="5696" y="182"/>
                    <a:pt x="4323" y="617"/>
                    <a:pt x="3050" y="1263"/>
                  </a:cubicBezTo>
                  <a:cubicBezTo>
                    <a:pt x="2727" y="1424"/>
                    <a:pt x="2424" y="1606"/>
                    <a:pt x="2121" y="1808"/>
                  </a:cubicBezTo>
                  <a:cubicBezTo>
                    <a:pt x="1829" y="2010"/>
                    <a:pt x="1546" y="2232"/>
                    <a:pt x="1283" y="2464"/>
                  </a:cubicBezTo>
                  <a:cubicBezTo>
                    <a:pt x="1021" y="2707"/>
                    <a:pt x="768" y="2979"/>
                    <a:pt x="556" y="3252"/>
                  </a:cubicBezTo>
                  <a:cubicBezTo>
                    <a:pt x="334" y="3545"/>
                    <a:pt x="152" y="3848"/>
                    <a:pt x="1" y="4171"/>
                  </a:cubicBezTo>
                  <a:cubicBezTo>
                    <a:pt x="364" y="3565"/>
                    <a:pt x="819" y="3020"/>
                    <a:pt x="1364" y="2576"/>
                  </a:cubicBezTo>
                  <a:cubicBezTo>
                    <a:pt x="1909" y="2121"/>
                    <a:pt x="2495" y="1737"/>
                    <a:pt x="3121" y="1424"/>
                  </a:cubicBezTo>
                  <a:cubicBezTo>
                    <a:pt x="3747" y="1101"/>
                    <a:pt x="4403" y="819"/>
                    <a:pt x="5070" y="586"/>
                  </a:cubicBezTo>
                  <a:cubicBezTo>
                    <a:pt x="5403" y="465"/>
                    <a:pt x="5736" y="364"/>
                    <a:pt x="6080" y="263"/>
                  </a:cubicBezTo>
                  <a:cubicBezTo>
                    <a:pt x="6413" y="162"/>
                    <a:pt x="6756" y="81"/>
                    <a:pt x="711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1566700" y="2691750"/>
              <a:ext cx="180250" cy="85875"/>
            </a:xfrm>
            <a:custGeom>
              <a:avLst/>
              <a:gdLst/>
              <a:ahLst/>
              <a:cxnLst/>
              <a:rect l="l" t="t" r="r" b="b"/>
              <a:pathLst>
                <a:path w="7210" h="3435" extrusionOk="0">
                  <a:moveTo>
                    <a:pt x="7210" y="1"/>
                  </a:moveTo>
                  <a:cubicBezTo>
                    <a:pt x="6927" y="173"/>
                    <a:pt x="6634" y="354"/>
                    <a:pt x="6352" y="506"/>
                  </a:cubicBezTo>
                  <a:cubicBezTo>
                    <a:pt x="6059" y="688"/>
                    <a:pt x="5766" y="849"/>
                    <a:pt x="5483" y="1011"/>
                  </a:cubicBezTo>
                  <a:cubicBezTo>
                    <a:pt x="4898" y="1334"/>
                    <a:pt x="4312" y="1657"/>
                    <a:pt x="3716" y="1950"/>
                  </a:cubicBezTo>
                  <a:cubicBezTo>
                    <a:pt x="3120" y="2253"/>
                    <a:pt x="2515" y="2525"/>
                    <a:pt x="1899" y="2788"/>
                  </a:cubicBezTo>
                  <a:cubicBezTo>
                    <a:pt x="1737" y="2848"/>
                    <a:pt x="1586" y="2909"/>
                    <a:pt x="1434" y="2970"/>
                  </a:cubicBezTo>
                  <a:cubicBezTo>
                    <a:pt x="1273" y="3030"/>
                    <a:pt x="1111" y="3091"/>
                    <a:pt x="960" y="3141"/>
                  </a:cubicBezTo>
                  <a:cubicBezTo>
                    <a:pt x="798" y="3192"/>
                    <a:pt x="647" y="3252"/>
                    <a:pt x="485" y="3293"/>
                  </a:cubicBezTo>
                  <a:cubicBezTo>
                    <a:pt x="323" y="3343"/>
                    <a:pt x="162" y="3394"/>
                    <a:pt x="0" y="3434"/>
                  </a:cubicBezTo>
                  <a:cubicBezTo>
                    <a:pt x="334" y="3384"/>
                    <a:pt x="657" y="3313"/>
                    <a:pt x="980" y="3222"/>
                  </a:cubicBezTo>
                  <a:cubicBezTo>
                    <a:pt x="1151" y="3182"/>
                    <a:pt x="1303" y="3131"/>
                    <a:pt x="1464" y="3081"/>
                  </a:cubicBezTo>
                  <a:cubicBezTo>
                    <a:pt x="1626" y="3020"/>
                    <a:pt x="1788" y="2970"/>
                    <a:pt x="1949" y="2919"/>
                  </a:cubicBezTo>
                  <a:cubicBezTo>
                    <a:pt x="2575" y="2687"/>
                    <a:pt x="3191" y="2414"/>
                    <a:pt x="3797" y="2111"/>
                  </a:cubicBezTo>
                  <a:cubicBezTo>
                    <a:pt x="4393" y="1808"/>
                    <a:pt x="4978" y="1485"/>
                    <a:pt x="5554" y="1132"/>
                  </a:cubicBezTo>
                  <a:cubicBezTo>
                    <a:pt x="5837" y="950"/>
                    <a:pt x="6119" y="778"/>
                    <a:pt x="6392" y="587"/>
                  </a:cubicBezTo>
                  <a:cubicBezTo>
                    <a:pt x="6675" y="395"/>
                    <a:pt x="6947" y="203"/>
                    <a:pt x="721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1522775" y="3384100"/>
              <a:ext cx="160825" cy="32700"/>
            </a:xfrm>
            <a:custGeom>
              <a:avLst/>
              <a:gdLst/>
              <a:ahLst/>
              <a:cxnLst/>
              <a:rect l="l" t="t" r="r" b="b"/>
              <a:pathLst>
                <a:path w="6433" h="1308" extrusionOk="0">
                  <a:moveTo>
                    <a:pt x="5500" y="1"/>
                  </a:moveTo>
                  <a:cubicBezTo>
                    <a:pt x="5247" y="1"/>
                    <a:pt x="4996" y="6"/>
                    <a:pt x="4746" y="15"/>
                  </a:cubicBezTo>
                  <a:cubicBezTo>
                    <a:pt x="4181" y="35"/>
                    <a:pt x="3625" y="75"/>
                    <a:pt x="3060" y="136"/>
                  </a:cubicBezTo>
                  <a:cubicBezTo>
                    <a:pt x="2505" y="196"/>
                    <a:pt x="1949" y="297"/>
                    <a:pt x="1404" y="439"/>
                  </a:cubicBezTo>
                  <a:cubicBezTo>
                    <a:pt x="1121" y="509"/>
                    <a:pt x="859" y="610"/>
                    <a:pt x="606" y="732"/>
                  </a:cubicBezTo>
                  <a:cubicBezTo>
                    <a:pt x="475" y="792"/>
                    <a:pt x="354" y="873"/>
                    <a:pt x="243" y="964"/>
                  </a:cubicBezTo>
                  <a:cubicBezTo>
                    <a:pt x="132" y="1045"/>
                    <a:pt x="41" y="1166"/>
                    <a:pt x="0" y="1307"/>
                  </a:cubicBezTo>
                  <a:cubicBezTo>
                    <a:pt x="61" y="1176"/>
                    <a:pt x="152" y="1075"/>
                    <a:pt x="273" y="994"/>
                  </a:cubicBezTo>
                  <a:cubicBezTo>
                    <a:pt x="384" y="923"/>
                    <a:pt x="505" y="863"/>
                    <a:pt x="636" y="812"/>
                  </a:cubicBezTo>
                  <a:cubicBezTo>
                    <a:pt x="899" y="711"/>
                    <a:pt x="1162" y="631"/>
                    <a:pt x="1434" y="580"/>
                  </a:cubicBezTo>
                  <a:cubicBezTo>
                    <a:pt x="1979" y="459"/>
                    <a:pt x="2535" y="378"/>
                    <a:pt x="3080" y="318"/>
                  </a:cubicBezTo>
                  <a:cubicBezTo>
                    <a:pt x="3635" y="247"/>
                    <a:pt x="4191" y="196"/>
                    <a:pt x="4756" y="156"/>
                  </a:cubicBezTo>
                  <a:lnTo>
                    <a:pt x="6432" y="25"/>
                  </a:lnTo>
                  <a:cubicBezTo>
                    <a:pt x="6121" y="8"/>
                    <a:pt x="5810" y="1"/>
                    <a:pt x="550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1472800" y="3432925"/>
              <a:ext cx="138350" cy="13700"/>
            </a:xfrm>
            <a:custGeom>
              <a:avLst/>
              <a:gdLst/>
              <a:ahLst/>
              <a:cxnLst/>
              <a:rect l="l" t="t" r="r" b="b"/>
              <a:pathLst>
                <a:path w="5534" h="548" extrusionOk="0">
                  <a:moveTo>
                    <a:pt x="5533" y="0"/>
                  </a:moveTo>
                  <a:lnTo>
                    <a:pt x="5533" y="0"/>
                  </a:lnTo>
                  <a:cubicBezTo>
                    <a:pt x="5079" y="101"/>
                    <a:pt x="4604" y="182"/>
                    <a:pt x="4140" y="243"/>
                  </a:cubicBezTo>
                  <a:cubicBezTo>
                    <a:pt x="3686" y="303"/>
                    <a:pt x="3221" y="344"/>
                    <a:pt x="2757" y="364"/>
                  </a:cubicBezTo>
                  <a:cubicBezTo>
                    <a:pt x="2677" y="366"/>
                    <a:pt x="2597" y="366"/>
                    <a:pt x="2518" y="366"/>
                  </a:cubicBezTo>
                  <a:cubicBezTo>
                    <a:pt x="2133" y="366"/>
                    <a:pt x="1748" y="347"/>
                    <a:pt x="1363" y="313"/>
                  </a:cubicBezTo>
                  <a:cubicBezTo>
                    <a:pt x="899" y="253"/>
                    <a:pt x="444" y="152"/>
                    <a:pt x="0" y="10"/>
                  </a:cubicBezTo>
                  <a:lnTo>
                    <a:pt x="0" y="10"/>
                  </a:lnTo>
                  <a:cubicBezTo>
                    <a:pt x="424" y="212"/>
                    <a:pt x="879" y="364"/>
                    <a:pt x="1343" y="445"/>
                  </a:cubicBezTo>
                  <a:cubicBezTo>
                    <a:pt x="1750" y="515"/>
                    <a:pt x="2165" y="547"/>
                    <a:pt x="2588" y="547"/>
                  </a:cubicBezTo>
                  <a:cubicBezTo>
                    <a:pt x="2648" y="547"/>
                    <a:pt x="2707" y="547"/>
                    <a:pt x="2767" y="546"/>
                  </a:cubicBezTo>
                  <a:cubicBezTo>
                    <a:pt x="3231" y="525"/>
                    <a:pt x="3706" y="475"/>
                    <a:pt x="4170" y="384"/>
                  </a:cubicBezTo>
                  <a:cubicBezTo>
                    <a:pt x="4635" y="293"/>
                    <a:pt x="5089" y="172"/>
                    <a:pt x="5533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1611125" y="2442100"/>
              <a:ext cx="135825" cy="132800"/>
            </a:xfrm>
            <a:custGeom>
              <a:avLst/>
              <a:gdLst/>
              <a:ahLst/>
              <a:cxnLst/>
              <a:rect l="l" t="t" r="r" b="b"/>
              <a:pathLst>
                <a:path w="5433" h="5312" extrusionOk="0">
                  <a:moveTo>
                    <a:pt x="0" y="1"/>
                  </a:moveTo>
                  <a:lnTo>
                    <a:pt x="0" y="1"/>
                  </a:lnTo>
                  <a:cubicBezTo>
                    <a:pt x="81" y="324"/>
                    <a:pt x="192" y="627"/>
                    <a:pt x="324" y="930"/>
                  </a:cubicBezTo>
                  <a:cubicBezTo>
                    <a:pt x="455" y="1232"/>
                    <a:pt x="616" y="1515"/>
                    <a:pt x="798" y="1798"/>
                  </a:cubicBezTo>
                  <a:cubicBezTo>
                    <a:pt x="970" y="2071"/>
                    <a:pt x="1172" y="2333"/>
                    <a:pt x="1384" y="2585"/>
                  </a:cubicBezTo>
                  <a:cubicBezTo>
                    <a:pt x="1606" y="2838"/>
                    <a:pt x="1838" y="3070"/>
                    <a:pt x="2081" y="3292"/>
                  </a:cubicBezTo>
                  <a:cubicBezTo>
                    <a:pt x="2565" y="3737"/>
                    <a:pt x="3090" y="4130"/>
                    <a:pt x="3656" y="4474"/>
                  </a:cubicBezTo>
                  <a:cubicBezTo>
                    <a:pt x="4221" y="4817"/>
                    <a:pt x="4817" y="5100"/>
                    <a:pt x="5433" y="5312"/>
                  </a:cubicBezTo>
                  <a:cubicBezTo>
                    <a:pt x="5140" y="5181"/>
                    <a:pt x="4847" y="5029"/>
                    <a:pt x="4565" y="4857"/>
                  </a:cubicBezTo>
                  <a:cubicBezTo>
                    <a:pt x="4282" y="4706"/>
                    <a:pt x="3999" y="4534"/>
                    <a:pt x="3737" y="4353"/>
                  </a:cubicBezTo>
                  <a:cubicBezTo>
                    <a:pt x="3191" y="3999"/>
                    <a:pt x="2676" y="3595"/>
                    <a:pt x="2202" y="3161"/>
                  </a:cubicBezTo>
                  <a:cubicBezTo>
                    <a:pt x="1717" y="2727"/>
                    <a:pt x="1283" y="2242"/>
                    <a:pt x="909" y="1717"/>
                  </a:cubicBezTo>
                  <a:cubicBezTo>
                    <a:pt x="536" y="1192"/>
                    <a:pt x="223" y="606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1700475" y="2450900"/>
              <a:ext cx="131550" cy="88675"/>
            </a:xfrm>
            <a:custGeom>
              <a:avLst/>
              <a:gdLst/>
              <a:ahLst/>
              <a:cxnLst/>
              <a:rect l="l" t="t" r="r" b="b"/>
              <a:pathLst>
                <a:path w="5262" h="3547" extrusionOk="0">
                  <a:moveTo>
                    <a:pt x="614" y="1"/>
                  </a:moveTo>
                  <a:cubicBezTo>
                    <a:pt x="407" y="1"/>
                    <a:pt x="204" y="33"/>
                    <a:pt x="1" y="93"/>
                  </a:cubicBezTo>
                  <a:cubicBezTo>
                    <a:pt x="131" y="74"/>
                    <a:pt x="261" y="64"/>
                    <a:pt x="391" y="64"/>
                  </a:cubicBezTo>
                  <a:cubicBezTo>
                    <a:pt x="804" y="64"/>
                    <a:pt x="1210" y="161"/>
                    <a:pt x="1586" y="345"/>
                  </a:cubicBezTo>
                  <a:cubicBezTo>
                    <a:pt x="2071" y="578"/>
                    <a:pt x="2535" y="870"/>
                    <a:pt x="2949" y="1224"/>
                  </a:cubicBezTo>
                  <a:cubicBezTo>
                    <a:pt x="3374" y="1567"/>
                    <a:pt x="3777" y="1931"/>
                    <a:pt x="4151" y="2324"/>
                  </a:cubicBezTo>
                  <a:cubicBezTo>
                    <a:pt x="4535" y="2718"/>
                    <a:pt x="4908" y="3122"/>
                    <a:pt x="5262" y="3546"/>
                  </a:cubicBezTo>
                  <a:cubicBezTo>
                    <a:pt x="4959" y="3082"/>
                    <a:pt x="4626" y="2637"/>
                    <a:pt x="4262" y="2223"/>
                  </a:cubicBezTo>
                  <a:cubicBezTo>
                    <a:pt x="3899" y="1799"/>
                    <a:pt x="3495" y="1416"/>
                    <a:pt x="3071" y="1072"/>
                  </a:cubicBezTo>
                  <a:cubicBezTo>
                    <a:pt x="2636" y="709"/>
                    <a:pt x="2152" y="426"/>
                    <a:pt x="1637" y="214"/>
                  </a:cubicBezTo>
                  <a:cubicBezTo>
                    <a:pt x="1374" y="103"/>
                    <a:pt x="1102" y="42"/>
                    <a:pt x="829" y="12"/>
                  </a:cubicBezTo>
                  <a:cubicBezTo>
                    <a:pt x="757" y="4"/>
                    <a:pt x="685" y="1"/>
                    <a:pt x="61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1611125" y="2368125"/>
              <a:ext cx="199450" cy="57075"/>
            </a:xfrm>
            <a:custGeom>
              <a:avLst/>
              <a:gdLst/>
              <a:ahLst/>
              <a:cxnLst/>
              <a:rect l="l" t="t" r="r" b="b"/>
              <a:pathLst>
                <a:path w="7978" h="2283" extrusionOk="0">
                  <a:moveTo>
                    <a:pt x="2081" y="1"/>
                  </a:moveTo>
                  <a:cubicBezTo>
                    <a:pt x="1727" y="1"/>
                    <a:pt x="1374" y="31"/>
                    <a:pt x="1020" y="92"/>
                  </a:cubicBezTo>
                  <a:cubicBezTo>
                    <a:pt x="667" y="152"/>
                    <a:pt x="324" y="263"/>
                    <a:pt x="0" y="405"/>
                  </a:cubicBezTo>
                  <a:cubicBezTo>
                    <a:pt x="566" y="219"/>
                    <a:pt x="1145" y="132"/>
                    <a:pt x="1733" y="132"/>
                  </a:cubicBezTo>
                  <a:cubicBezTo>
                    <a:pt x="1848" y="132"/>
                    <a:pt x="1964" y="136"/>
                    <a:pt x="2081" y="142"/>
                  </a:cubicBezTo>
                  <a:cubicBezTo>
                    <a:pt x="2777" y="183"/>
                    <a:pt x="3474" y="314"/>
                    <a:pt x="4140" y="516"/>
                  </a:cubicBezTo>
                  <a:cubicBezTo>
                    <a:pt x="4817" y="728"/>
                    <a:pt x="5473" y="980"/>
                    <a:pt x="6109" y="1273"/>
                  </a:cubicBezTo>
                  <a:cubicBezTo>
                    <a:pt x="6433" y="1425"/>
                    <a:pt x="6746" y="1586"/>
                    <a:pt x="7059" y="1748"/>
                  </a:cubicBezTo>
                  <a:cubicBezTo>
                    <a:pt x="7362" y="1919"/>
                    <a:pt x="7675" y="2091"/>
                    <a:pt x="7978" y="2283"/>
                  </a:cubicBezTo>
                  <a:cubicBezTo>
                    <a:pt x="7412" y="1849"/>
                    <a:pt x="6806" y="1475"/>
                    <a:pt x="6170" y="1152"/>
                  </a:cubicBezTo>
                  <a:cubicBezTo>
                    <a:pt x="5534" y="819"/>
                    <a:pt x="4878" y="546"/>
                    <a:pt x="4191" y="344"/>
                  </a:cubicBezTo>
                  <a:cubicBezTo>
                    <a:pt x="3514" y="132"/>
                    <a:pt x="2797" y="21"/>
                    <a:pt x="208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1952175" y="2744775"/>
              <a:ext cx="67175" cy="301175"/>
            </a:xfrm>
            <a:custGeom>
              <a:avLst/>
              <a:gdLst/>
              <a:ahLst/>
              <a:cxnLst/>
              <a:rect l="l" t="t" r="r" b="b"/>
              <a:pathLst>
                <a:path w="2687" h="12047" extrusionOk="0">
                  <a:moveTo>
                    <a:pt x="0" y="0"/>
                  </a:moveTo>
                  <a:lnTo>
                    <a:pt x="0" y="0"/>
                  </a:lnTo>
                  <a:cubicBezTo>
                    <a:pt x="232" y="455"/>
                    <a:pt x="445" y="940"/>
                    <a:pt x="646" y="1414"/>
                  </a:cubicBezTo>
                  <a:cubicBezTo>
                    <a:pt x="848" y="1899"/>
                    <a:pt x="1040" y="2383"/>
                    <a:pt x="1212" y="2878"/>
                  </a:cubicBezTo>
                  <a:cubicBezTo>
                    <a:pt x="1565" y="3848"/>
                    <a:pt x="1868" y="4847"/>
                    <a:pt x="2101" y="5867"/>
                  </a:cubicBezTo>
                  <a:cubicBezTo>
                    <a:pt x="2212" y="6372"/>
                    <a:pt x="2313" y="6887"/>
                    <a:pt x="2383" y="7392"/>
                  </a:cubicBezTo>
                  <a:cubicBezTo>
                    <a:pt x="2454" y="7907"/>
                    <a:pt x="2504" y="8432"/>
                    <a:pt x="2535" y="8947"/>
                  </a:cubicBezTo>
                  <a:cubicBezTo>
                    <a:pt x="2555" y="9462"/>
                    <a:pt x="2545" y="9987"/>
                    <a:pt x="2504" y="10502"/>
                  </a:cubicBezTo>
                  <a:cubicBezTo>
                    <a:pt x="2454" y="11027"/>
                    <a:pt x="2373" y="11532"/>
                    <a:pt x="2252" y="12047"/>
                  </a:cubicBezTo>
                  <a:cubicBezTo>
                    <a:pt x="2403" y="11542"/>
                    <a:pt x="2525" y="11037"/>
                    <a:pt x="2595" y="10522"/>
                  </a:cubicBezTo>
                  <a:cubicBezTo>
                    <a:pt x="2656" y="9997"/>
                    <a:pt x="2686" y="9472"/>
                    <a:pt x="2676" y="8947"/>
                  </a:cubicBezTo>
                  <a:cubicBezTo>
                    <a:pt x="2646" y="7897"/>
                    <a:pt x="2515" y="6847"/>
                    <a:pt x="2272" y="5827"/>
                  </a:cubicBezTo>
                  <a:cubicBezTo>
                    <a:pt x="2161" y="5322"/>
                    <a:pt x="2020" y="4817"/>
                    <a:pt x="1858" y="4312"/>
                  </a:cubicBezTo>
                  <a:cubicBezTo>
                    <a:pt x="1707" y="3817"/>
                    <a:pt x="1535" y="3323"/>
                    <a:pt x="1343" y="2828"/>
                  </a:cubicBezTo>
                  <a:cubicBezTo>
                    <a:pt x="970" y="1858"/>
                    <a:pt x="515" y="909"/>
                    <a:pt x="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1965300" y="2691750"/>
              <a:ext cx="94425" cy="136350"/>
            </a:xfrm>
            <a:custGeom>
              <a:avLst/>
              <a:gdLst/>
              <a:ahLst/>
              <a:cxnLst/>
              <a:rect l="l" t="t" r="r" b="b"/>
              <a:pathLst>
                <a:path w="3777" h="5454" extrusionOk="0">
                  <a:moveTo>
                    <a:pt x="0" y="1"/>
                  </a:moveTo>
                  <a:lnTo>
                    <a:pt x="0" y="1"/>
                  </a:lnTo>
                  <a:cubicBezTo>
                    <a:pt x="465" y="354"/>
                    <a:pt x="889" y="718"/>
                    <a:pt x="1313" y="1112"/>
                  </a:cubicBezTo>
                  <a:cubicBezTo>
                    <a:pt x="1727" y="1495"/>
                    <a:pt x="2121" y="1909"/>
                    <a:pt x="2484" y="2354"/>
                  </a:cubicBezTo>
                  <a:cubicBezTo>
                    <a:pt x="2848" y="2798"/>
                    <a:pt x="3151" y="3273"/>
                    <a:pt x="3383" y="3798"/>
                  </a:cubicBezTo>
                  <a:cubicBezTo>
                    <a:pt x="3615" y="4313"/>
                    <a:pt x="3706" y="4888"/>
                    <a:pt x="3656" y="5454"/>
                  </a:cubicBezTo>
                  <a:cubicBezTo>
                    <a:pt x="3777" y="4888"/>
                    <a:pt x="3726" y="4282"/>
                    <a:pt x="3504" y="3747"/>
                  </a:cubicBezTo>
                  <a:cubicBezTo>
                    <a:pt x="3292" y="3202"/>
                    <a:pt x="2999" y="2697"/>
                    <a:pt x="2626" y="2243"/>
                  </a:cubicBezTo>
                  <a:cubicBezTo>
                    <a:pt x="2262" y="1798"/>
                    <a:pt x="1848" y="1384"/>
                    <a:pt x="1404" y="1011"/>
                  </a:cubicBezTo>
                  <a:cubicBezTo>
                    <a:pt x="970" y="627"/>
                    <a:pt x="495" y="294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1952175" y="3085325"/>
              <a:ext cx="21475" cy="159800"/>
            </a:xfrm>
            <a:custGeom>
              <a:avLst/>
              <a:gdLst/>
              <a:ahLst/>
              <a:cxnLst/>
              <a:rect l="l" t="t" r="r" b="b"/>
              <a:pathLst>
                <a:path w="859" h="6392" extrusionOk="0">
                  <a:moveTo>
                    <a:pt x="525" y="0"/>
                  </a:moveTo>
                  <a:cubicBezTo>
                    <a:pt x="596" y="535"/>
                    <a:pt x="636" y="1080"/>
                    <a:pt x="657" y="1616"/>
                  </a:cubicBezTo>
                  <a:cubicBezTo>
                    <a:pt x="677" y="2161"/>
                    <a:pt x="677" y="2696"/>
                    <a:pt x="657" y="3241"/>
                  </a:cubicBezTo>
                  <a:cubicBezTo>
                    <a:pt x="626" y="3776"/>
                    <a:pt x="566" y="4312"/>
                    <a:pt x="465" y="4847"/>
                  </a:cubicBezTo>
                  <a:cubicBezTo>
                    <a:pt x="364" y="5372"/>
                    <a:pt x="202" y="5897"/>
                    <a:pt x="0" y="6392"/>
                  </a:cubicBezTo>
                  <a:cubicBezTo>
                    <a:pt x="273" y="5917"/>
                    <a:pt x="475" y="5402"/>
                    <a:pt x="606" y="4877"/>
                  </a:cubicBezTo>
                  <a:cubicBezTo>
                    <a:pt x="727" y="4342"/>
                    <a:pt x="808" y="3797"/>
                    <a:pt x="838" y="3251"/>
                  </a:cubicBezTo>
                  <a:cubicBezTo>
                    <a:pt x="859" y="2706"/>
                    <a:pt x="848" y="2151"/>
                    <a:pt x="798" y="1606"/>
                  </a:cubicBezTo>
                  <a:cubicBezTo>
                    <a:pt x="747" y="1060"/>
                    <a:pt x="657" y="525"/>
                    <a:pt x="52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7"/>
          <p:cNvGrpSpPr/>
          <p:nvPr/>
        </p:nvGrpSpPr>
        <p:grpSpPr>
          <a:xfrm rot="-2700000">
            <a:off x="5729297" y="3039342"/>
            <a:ext cx="2798817" cy="2678941"/>
            <a:chOff x="1553575" y="3460325"/>
            <a:chExt cx="1802425" cy="1725225"/>
          </a:xfrm>
        </p:grpSpPr>
        <p:sp>
          <p:nvSpPr>
            <p:cNvPr id="327" name="Google Shape;327;p27"/>
            <p:cNvSpPr/>
            <p:nvPr/>
          </p:nvSpPr>
          <p:spPr>
            <a:xfrm>
              <a:off x="1553575" y="3694450"/>
              <a:ext cx="1645400" cy="1368025"/>
            </a:xfrm>
            <a:custGeom>
              <a:avLst/>
              <a:gdLst/>
              <a:ahLst/>
              <a:cxnLst/>
              <a:rect l="l" t="t" r="r" b="b"/>
              <a:pathLst>
                <a:path w="65816" h="54721" extrusionOk="0">
                  <a:moveTo>
                    <a:pt x="25264" y="0"/>
                  </a:moveTo>
                  <a:cubicBezTo>
                    <a:pt x="25264" y="0"/>
                    <a:pt x="0" y="19347"/>
                    <a:pt x="10502" y="25567"/>
                  </a:cubicBezTo>
                  <a:cubicBezTo>
                    <a:pt x="3273" y="30481"/>
                    <a:pt x="8678" y="33849"/>
                    <a:pt x="13176" y="33849"/>
                  </a:cubicBezTo>
                  <a:cubicBezTo>
                    <a:pt x="14094" y="33849"/>
                    <a:pt x="14974" y="33709"/>
                    <a:pt x="15702" y="33413"/>
                  </a:cubicBezTo>
                  <a:lnTo>
                    <a:pt x="15702" y="33413"/>
                  </a:lnTo>
                  <a:cubicBezTo>
                    <a:pt x="9683" y="39638"/>
                    <a:pt x="16334" y="43594"/>
                    <a:pt x="21396" y="43594"/>
                  </a:cubicBezTo>
                  <a:cubicBezTo>
                    <a:pt x="22533" y="43594"/>
                    <a:pt x="23591" y="43394"/>
                    <a:pt x="24406" y="42975"/>
                  </a:cubicBezTo>
                  <a:lnTo>
                    <a:pt x="24406" y="42975"/>
                  </a:lnTo>
                  <a:cubicBezTo>
                    <a:pt x="24082" y="48399"/>
                    <a:pt x="27695" y="51020"/>
                    <a:pt x="30927" y="51020"/>
                  </a:cubicBezTo>
                  <a:cubicBezTo>
                    <a:pt x="32731" y="51020"/>
                    <a:pt x="34416" y="50202"/>
                    <a:pt x="35231" y="48600"/>
                  </a:cubicBezTo>
                  <a:cubicBezTo>
                    <a:pt x="35834" y="52992"/>
                    <a:pt x="37913" y="54721"/>
                    <a:pt x="40032" y="54721"/>
                  </a:cubicBezTo>
                  <a:cubicBezTo>
                    <a:pt x="42663" y="54721"/>
                    <a:pt x="45357" y="52055"/>
                    <a:pt x="45368" y="48509"/>
                  </a:cubicBezTo>
                  <a:cubicBezTo>
                    <a:pt x="47515" y="50658"/>
                    <a:pt x="49438" y="51488"/>
                    <a:pt x="51045" y="51488"/>
                  </a:cubicBezTo>
                  <a:cubicBezTo>
                    <a:pt x="54964" y="51488"/>
                    <a:pt x="57007" y="46552"/>
                    <a:pt x="55840" y="43773"/>
                  </a:cubicBezTo>
                  <a:lnTo>
                    <a:pt x="55840" y="43773"/>
                  </a:lnTo>
                  <a:cubicBezTo>
                    <a:pt x="56568" y="44338"/>
                    <a:pt x="57244" y="44597"/>
                    <a:pt x="57872" y="44597"/>
                  </a:cubicBezTo>
                  <a:cubicBezTo>
                    <a:pt x="64698" y="44597"/>
                    <a:pt x="65816" y="14036"/>
                    <a:pt x="65816" y="14036"/>
                  </a:cubicBezTo>
                  <a:lnTo>
                    <a:pt x="25264" y="0"/>
                  </a:ln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1786825" y="4405625"/>
              <a:ext cx="803275" cy="779925"/>
            </a:xfrm>
            <a:custGeom>
              <a:avLst/>
              <a:gdLst/>
              <a:ahLst/>
              <a:cxnLst/>
              <a:rect l="l" t="t" r="r" b="b"/>
              <a:pathLst>
                <a:path w="32131" h="31197" extrusionOk="0">
                  <a:moveTo>
                    <a:pt x="22182" y="1"/>
                  </a:moveTo>
                  <a:cubicBezTo>
                    <a:pt x="16008" y="1"/>
                    <a:pt x="8030" y="6022"/>
                    <a:pt x="4413" y="12287"/>
                  </a:cubicBezTo>
                  <a:cubicBezTo>
                    <a:pt x="0" y="19931"/>
                    <a:pt x="3747" y="25040"/>
                    <a:pt x="9957" y="28614"/>
                  </a:cubicBezTo>
                  <a:cubicBezTo>
                    <a:pt x="12675" y="30182"/>
                    <a:pt x="15414" y="31196"/>
                    <a:pt x="18004" y="31196"/>
                  </a:cubicBezTo>
                  <a:cubicBezTo>
                    <a:pt x="21319" y="31196"/>
                    <a:pt x="24392" y="29534"/>
                    <a:pt x="26870" y="25242"/>
                  </a:cubicBezTo>
                  <a:cubicBezTo>
                    <a:pt x="31282" y="17608"/>
                    <a:pt x="32131" y="4522"/>
                    <a:pt x="25931" y="937"/>
                  </a:cubicBezTo>
                  <a:cubicBezTo>
                    <a:pt x="24813" y="292"/>
                    <a:pt x="23541" y="1"/>
                    <a:pt x="2218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1988525" y="3618750"/>
              <a:ext cx="1215500" cy="998025"/>
            </a:xfrm>
            <a:custGeom>
              <a:avLst/>
              <a:gdLst/>
              <a:ahLst/>
              <a:cxnLst/>
              <a:rect l="l" t="t" r="r" b="b"/>
              <a:pathLst>
                <a:path w="48620" h="39921" extrusionOk="0">
                  <a:moveTo>
                    <a:pt x="24324" y="1"/>
                  </a:moveTo>
                  <a:cubicBezTo>
                    <a:pt x="16970" y="1"/>
                    <a:pt x="9818" y="3816"/>
                    <a:pt x="5877" y="10642"/>
                  </a:cubicBezTo>
                  <a:cubicBezTo>
                    <a:pt x="0" y="20830"/>
                    <a:pt x="5796" y="29857"/>
                    <a:pt x="15975" y="35734"/>
                  </a:cubicBezTo>
                  <a:cubicBezTo>
                    <a:pt x="20533" y="38366"/>
                    <a:pt x="25198" y="39921"/>
                    <a:pt x="29489" y="39921"/>
                  </a:cubicBezTo>
                  <a:cubicBezTo>
                    <a:pt x="34779" y="39921"/>
                    <a:pt x="39498" y="37558"/>
                    <a:pt x="42743" y="31938"/>
                  </a:cubicBezTo>
                  <a:cubicBezTo>
                    <a:pt x="48620" y="21749"/>
                    <a:pt x="45136" y="8733"/>
                    <a:pt x="34948" y="2857"/>
                  </a:cubicBezTo>
                  <a:cubicBezTo>
                    <a:pt x="31595" y="921"/>
                    <a:pt x="27935" y="1"/>
                    <a:pt x="24324" y="1"/>
                  </a:cubicBezTo>
                  <a:close/>
                </a:path>
              </a:pathLst>
            </a:custGeom>
            <a:solidFill>
              <a:srgbClr val="FFD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2218250" y="4177525"/>
              <a:ext cx="437500" cy="456650"/>
            </a:xfrm>
            <a:custGeom>
              <a:avLst/>
              <a:gdLst/>
              <a:ahLst/>
              <a:cxnLst/>
              <a:rect l="l" t="t" r="r" b="b"/>
              <a:pathLst>
                <a:path w="17500" h="18266" extrusionOk="0">
                  <a:moveTo>
                    <a:pt x="11952" y="0"/>
                  </a:moveTo>
                  <a:cubicBezTo>
                    <a:pt x="8970" y="0"/>
                    <a:pt x="5356" y="2555"/>
                    <a:pt x="2999" y="6648"/>
                  </a:cubicBezTo>
                  <a:cubicBezTo>
                    <a:pt x="0" y="11838"/>
                    <a:pt x="1313" y="15494"/>
                    <a:pt x="4493" y="17341"/>
                  </a:cubicBezTo>
                  <a:cubicBezTo>
                    <a:pt x="5521" y="17935"/>
                    <a:pt x="6616" y="18265"/>
                    <a:pt x="7729" y="18265"/>
                  </a:cubicBezTo>
                  <a:cubicBezTo>
                    <a:pt x="10061" y="18265"/>
                    <a:pt x="12470" y="16816"/>
                    <a:pt x="14500" y="13302"/>
                  </a:cubicBezTo>
                  <a:cubicBezTo>
                    <a:pt x="17499" y="8102"/>
                    <a:pt x="17348" y="2407"/>
                    <a:pt x="14177" y="569"/>
                  </a:cubicBezTo>
                  <a:cubicBezTo>
                    <a:pt x="13505" y="183"/>
                    <a:pt x="12751" y="0"/>
                    <a:pt x="11952" y="0"/>
                  </a:cubicBezTo>
                  <a:close/>
                </a:path>
              </a:pathLst>
            </a:custGeom>
            <a:solidFill>
              <a:srgbClr val="FFD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2211425" y="3820025"/>
              <a:ext cx="370600" cy="325000"/>
            </a:xfrm>
            <a:custGeom>
              <a:avLst/>
              <a:gdLst/>
              <a:ahLst/>
              <a:cxnLst/>
              <a:rect l="l" t="t" r="r" b="b"/>
              <a:pathLst>
                <a:path w="14824" h="13000" extrusionOk="0">
                  <a:moveTo>
                    <a:pt x="7405" y="0"/>
                  </a:moveTo>
                  <a:cubicBezTo>
                    <a:pt x="6226" y="0"/>
                    <a:pt x="5032" y="322"/>
                    <a:pt x="3959" y="995"/>
                  </a:cubicBezTo>
                  <a:cubicBezTo>
                    <a:pt x="919" y="2914"/>
                    <a:pt x="0" y="6923"/>
                    <a:pt x="1909" y="9962"/>
                  </a:cubicBezTo>
                  <a:cubicBezTo>
                    <a:pt x="3148" y="11926"/>
                    <a:pt x="5260" y="13000"/>
                    <a:pt x="7419" y="13000"/>
                  </a:cubicBezTo>
                  <a:cubicBezTo>
                    <a:pt x="8602" y="13000"/>
                    <a:pt x="9800" y="12677"/>
                    <a:pt x="10875" y="12002"/>
                  </a:cubicBezTo>
                  <a:cubicBezTo>
                    <a:pt x="13915" y="10093"/>
                    <a:pt x="14824" y="6085"/>
                    <a:pt x="12915" y="3045"/>
                  </a:cubicBezTo>
                  <a:cubicBezTo>
                    <a:pt x="11681" y="1079"/>
                    <a:pt x="9567" y="0"/>
                    <a:pt x="7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2246000" y="3820325"/>
              <a:ext cx="330225" cy="275125"/>
            </a:xfrm>
            <a:custGeom>
              <a:avLst/>
              <a:gdLst/>
              <a:ahLst/>
              <a:cxnLst/>
              <a:rect l="l" t="t" r="r" b="b"/>
              <a:pathLst>
                <a:path w="13209" h="11005" extrusionOk="0">
                  <a:moveTo>
                    <a:pt x="6031" y="0"/>
                  </a:moveTo>
                  <a:cubicBezTo>
                    <a:pt x="4168" y="0"/>
                    <a:pt x="2333" y="800"/>
                    <a:pt x="1061" y="2306"/>
                  </a:cubicBezTo>
                  <a:cubicBezTo>
                    <a:pt x="1" y="5265"/>
                    <a:pt x="1202" y="8557"/>
                    <a:pt x="3929" y="10132"/>
                  </a:cubicBezTo>
                  <a:cubicBezTo>
                    <a:pt x="4947" y="10720"/>
                    <a:pt x="6066" y="11004"/>
                    <a:pt x="7175" y="11004"/>
                  </a:cubicBezTo>
                  <a:cubicBezTo>
                    <a:pt x="9035" y="11004"/>
                    <a:pt x="10866" y="10204"/>
                    <a:pt x="12138" y="8698"/>
                  </a:cubicBezTo>
                  <a:cubicBezTo>
                    <a:pt x="13208" y="5739"/>
                    <a:pt x="11997" y="2448"/>
                    <a:pt x="9280" y="872"/>
                  </a:cubicBezTo>
                  <a:cubicBezTo>
                    <a:pt x="8262" y="284"/>
                    <a:pt x="7142" y="0"/>
                    <a:pt x="603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2668850" y="4087625"/>
              <a:ext cx="346875" cy="324900"/>
            </a:xfrm>
            <a:custGeom>
              <a:avLst/>
              <a:gdLst/>
              <a:ahLst/>
              <a:cxnLst/>
              <a:rect l="l" t="t" r="r" b="b"/>
              <a:pathLst>
                <a:path w="13875" h="12996" extrusionOk="0">
                  <a:moveTo>
                    <a:pt x="6950" y="0"/>
                  </a:moveTo>
                  <a:cubicBezTo>
                    <a:pt x="6646" y="0"/>
                    <a:pt x="6338" y="22"/>
                    <a:pt x="6028" y="66"/>
                  </a:cubicBezTo>
                  <a:cubicBezTo>
                    <a:pt x="2474" y="571"/>
                    <a:pt x="0" y="3852"/>
                    <a:pt x="505" y="7407"/>
                  </a:cubicBezTo>
                  <a:cubicBezTo>
                    <a:pt x="966" y="10651"/>
                    <a:pt x="3749" y="12995"/>
                    <a:pt x="6927" y="12995"/>
                  </a:cubicBezTo>
                  <a:cubicBezTo>
                    <a:pt x="7230" y="12995"/>
                    <a:pt x="7537" y="12974"/>
                    <a:pt x="7846" y="12930"/>
                  </a:cubicBezTo>
                  <a:cubicBezTo>
                    <a:pt x="11400" y="12435"/>
                    <a:pt x="13874" y="9144"/>
                    <a:pt x="13379" y="5589"/>
                  </a:cubicBezTo>
                  <a:cubicBezTo>
                    <a:pt x="12918" y="2345"/>
                    <a:pt x="10135" y="0"/>
                    <a:pt x="6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2701400" y="4081800"/>
              <a:ext cx="327450" cy="271850"/>
            </a:xfrm>
            <a:custGeom>
              <a:avLst/>
              <a:gdLst/>
              <a:ahLst/>
              <a:cxnLst/>
              <a:rect l="l" t="t" r="r" b="b"/>
              <a:pathLst>
                <a:path w="13098" h="10874" extrusionOk="0">
                  <a:moveTo>
                    <a:pt x="5933" y="1"/>
                  </a:moveTo>
                  <a:cubicBezTo>
                    <a:pt x="4111" y="1"/>
                    <a:pt x="2314" y="768"/>
                    <a:pt x="1041" y="2217"/>
                  </a:cubicBezTo>
                  <a:cubicBezTo>
                    <a:pt x="1" y="5146"/>
                    <a:pt x="1202" y="8407"/>
                    <a:pt x="3888" y="9982"/>
                  </a:cubicBezTo>
                  <a:cubicBezTo>
                    <a:pt x="4913" y="10583"/>
                    <a:pt x="6044" y="10874"/>
                    <a:pt x="7167" y="10874"/>
                  </a:cubicBezTo>
                  <a:cubicBezTo>
                    <a:pt x="8987" y="10874"/>
                    <a:pt x="10783" y="10109"/>
                    <a:pt x="12057" y="8660"/>
                  </a:cubicBezTo>
                  <a:cubicBezTo>
                    <a:pt x="13097" y="5711"/>
                    <a:pt x="11885" y="2440"/>
                    <a:pt x="9179" y="874"/>
                  </a:cubicBezTo>
                  <a:cubicBezTo>
                    <a:pt x="8162" y="286"/>
                    <a:pt x="7043" y="1"/>
                    <a:pt x="593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2572650" y="4136025"/>
              <a:ext cx="74000" cy="87300"/>
            </a:xfrm>
            <a:custGeom>
              <a:avLst/>
              <a:gdLst/>
              <a:ahLst/>
              <a:cxnLst/>
              <a:rect l="l" t="t" r="r" b="b"/>
              <a:pathLst>
                <a:path w="2960" h="3492" extrusionOk="0">
                  <a:moveTo>
                    <a:pt x="1753" y="0"/>
                  </a:moveTo>
                  <a:cubicBezTo>
                    <a:pt x="1568" y="0"/>
                    <a:pt x="1386" y="43"/>
                    <a:pt x="1213" y="119"/>
                  </a:cubicBezTo>
                  <a:cubicBezTo>
                    <a:pt x="1343" y="77"/>
                    <a:pt x="1476" y="57"/>
                    <a:pt x="1609" y="57"/>
                  </a:cubicBezTo>
                  <a:cubicBezTo>
                    <a:pt x="1734" y="57"/>
                    <a:pt x="1858" y="75"/>
                    <a:pt x="1980" y="109"/>
                  </a:cubicBezTo>
                  <a:cubicBezTo>
                    <a:pt x="2222" y="200"/>
                    <a:pt x="2424" y="351"/>
                    <a:pt x="2566" y="563"/>
                  </a:cubicBezTo>
                  <a:cubicBezTo>
                    <a:pt x="2838" y="998"/>
                    <a:pt x="2859" y="1543"/>
                    <a:pt x="2606" y="1987"/>
                  </a:cubicBezTo>
                  <a:cubicBezTo>
                    <a:pt x="2485" y="2209"/>
                    <a:pt x="2323" y="2401"/>
                    <a:pt x="2132" y="2563"/>
                  </a:cubicBezTo>
                  <a:cubicBezTo>
                    <a:pt x="2031" y="2654"/>
                    <a:pt x="1930" y="2724"/>
                    <a:pt x="1819" y="2795"/>
                  </a:cubicBezTo>
                  <a:cubicBezTo>
                    <a:pt x="1707" y="2866"/>
                    <a:pt x="1596" y="2926"/>
                    <a:pt x="1485" y="2987"/>
                  </a:cubicBezTo>
                  <a:cubicBezTo>
                    <a:pt x="1011" y="3209"/>
                    <a:pt x="506" y="3381"/>
                    <a:pt x="1" y="3492"/>
                  </a:cubicBezTo>
                  <a:cubicBezTo>
                    <a:pt x="526" y="3451"/>
                    <a:pt x="1051" y="3320"/>
                    <a:pt x="1546" y="3108"/>
                  </a:cubicBezTo>
                  <a:cubicBezTo>
                    <a:pt x="2061" y="2906"/>
                    <a:pt x="2485" y="2542"/>
                    <a:pt x="2768" y="2068"/>
                  </a:cubicBezTo>
                  <a:cubicBezTo>
                    <a:pt x="2899" y="1826"/>
                    <a:pt x="2960" y="1543"/>
                    <a:pt x="2949" y="1260"/>
                  </a:cubicBezTo>
                  <a:cubicBezTo>
                    <a:pt x="2939" y="977"/>
                    <a:pt x="2848" y="715"/>
                    <a:pt x="2677" y="483"/>
                  </a:cubicBezTo>
                  <a:cubicBezTo>
                    <a:pt x="2515" y="260"/>
                    <a:pt x="2273" y="99"/>
                    <a:pt x="2010" y="28"/>
                  </a:cubicBezTo>
                  <a:cubicBezTo>
                    <a:pt x="1925" y="9"/>
                    <a:pt x="1839" y="0"/>
                    <a:pt x="1753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2298275" y="4207650"/>
              <a:ext cx="373125" cy="226125"/>
            </a:xfrm>
            <a:custGeom>
              <a:avLst/>
              <a:gdLst/>
              <a:ahLst/>
              <a:cxnLst/>
              <a:rect l="l" t="t" r="r" b="b"/>
              <a:pathLst>
                <a:path w="14925" h="9045" extrusionOk="0">
                  <a:moveTo>
                    <a:pt x="3665" y="1"/>
                  </a:moveTo>
                  <a:cubicBezTo>
                    <a:pt x="3665" y="1"/>
                    <a:pt x="0" y="3898"/>
                    <a:pt x="6200" y="7634"/>
                  </a:cubicBezTo>
                  <a:cubicBezTo>
                    <a:pt x="7917" y="8671"/>
                    <a:pt x="9352" y="9045"/>
                    <a:pt x="10531" y="9045"/>
                  </a:cubicBezTo>
                  <a:cubicBezTo>
                    <a:pt x="13601" y="9045"/>
                    <a:pt x="14924" y="6503"/>
                    <a:pt x="14924" y="6503"/>
                  </a:cubicBezTo>
                  <a:lnTo>
                    <a:pt x="3665" y="1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2377525" y="4327775"/>
              <a:ext cx="197950" cy="106025"/>
            </a:xfrm>
            <a:custGeom>
              <a:avLst/>
              <a:gdLst/>
              <a:ahLst/>
              <a:cxnLst/>
              <a:rect l="l" t="t" r="r" b="b"/>
              <a:pathLst>
                <a:path w="7918" h="4241" extrusionOk="0">
                  <a:moveTo>
                    <a:pt x="578" y="1"/>
                  </a:moveTo>
                  <a:cubicBezTo>
                    <a:pt x="378" y="1"/>
                    <a:pt x="186" y="12"/>
                    <a:pt x="1" y="32"/>
                  </a:cubicBezTo>
                  <a:cubicBezTo>
                    <a:pt x="526" y="931"/>
                    <a:pt x="1455" y="1890"/>
                    <a:pt x="3030" y="2829"/>
                  </a:cubicBezTo>
                  <a:cubicBezTo>
                    <a:pt x="4748" y="3871"/>
                    <a:pt x="6184" y="4241"/>
                    <a:pt x="7361" y="4241"/>
                  </a:cubicBezTo>
                  <a:cubicBezTo>
                    <a:pt x="7553" y="4241"/>
                    <a:pt x="7738" y="4231"/>
                    <a:pt x="7917" y="4213"/>
                  </a:cubicBezTo>
                  <a:cubicBezTo>
                    <a:pt x="7392" y="3314"/>
                    <a:pt x="6463" y="2355"/>
                    <a:pt x="4888" y="1406"/>
                  </a:cubicBezTo>
                  <a:cubicBezTo>
                    <a:pt x="3179" y="379"/>
                    <a:pt x="1751" y="1"/>
                    <a:pt x="578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2383075" y="4207650"/>
              <a:ext cx="288325" cy="164875"/>
            </a:xfrm>
            <a:custGeom>
              <a:avLst/>
              <a:gdLst/>
              <a:ahLst/>
              <a:cxnLst/>
              <a:rect l="l" t="t" r="r" b="b"/>
              <a:pathLst>
                <a:path w="11533" h="6595" extrusionOk="0">
                  <a:moveTo>
                    <a:pt x="273" y="1"/>
                  </a:moveTo>
                  <a:cubicBezTo>
                    <a:pt x="172" y="112"/>
                    <a:pt x="81" y="233"/>
                    <a:pt x="1" y="354"/>
                  </a:cubicBezTo>
                  <a:cubicBezTo>
                    <a:pt x="930" y="1445"/>
                    <a:pt x="2384" y="2666"/>
                    <a:pt x="4646" y="4009"/>
                  </a:cubicBezTo>
                  <a:cubicBezTo>
                    <a:pt x="7544" y="5736"/>
                    <a:pt x="9775" y="6443"/>
                    <a:pt x="11482" y="6594"/>
                  </a:cubicBezTo>
                  <a:cubicBezTo>
                    <a:pt x="11512" y="6534"/>
                    <a:pt x="11532" y="6503"/>
                    <a:pt x="11532" y="6503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2534125" y="4308875"/>
              <a:ext cx="65325" cy="57325"/>
            </a:xfrm>
            <a:custGeom>
              <a:avLst/>
              <a:gdLst/>
              <a:ahLst/>
              <a:cxnLst/>
              <a:rect l="l" t="t" r="r" b="b"/>
              <a:pathLst>
                <a:path w="2613" h="2293" extrusionOk="0">
                  <a:moveTo>
                    <a:pt x="1249" y="1"/>
                  </a:moveTo>
                  <a:cubicBezTo>
                    <a:pt x="845" y="395"/>
                    <a:pt x="371" y="849"/>
                    <a:pt x="179" y="1283"/>
                  </a:cubicBezTo>
                  <a:cubicBezTo>
                    <a:pt x="0" y="1695"/>
                    <a:pt x="820" y="2292"/>
                    <a:pt x="1291" y="2292"/>
                  </a:cubicBezTo>
                  <a:cubicBezTo>
                    <a:pt x="1431" y="2292"/>
                    <a:pt x="1540" y="2239"/>
                    <a:pt x="1582" y="2111"/>
                  </a:cubicBezTo>
                  <a:cubicBezTo>
                    <a:pt x="1704" y="1717"/>
                    <a:pt x="2249" y="1243"/>
                    <a:pt x="2612" y="788"/>
                  </a:cubicBezTo>
                  <a:lnTo>
                    <a:pt x="1249" y="1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2613050" y="4434675"/>
              <a:ext cx="325925" cy="181850"/>
            </a:xfrm>
            <a:custGeom>
              <a:avLst/>
              <a:gdLst/>
              <a:ahLst/>
              <a:cxnLst/>
              <a:rect l="l" t="t" r="r" b="b"/>
              <a:pathLst>
                <a:path w="13037" h="7274" extrusionOk="0">
                  <a:moveTo>
                    <a:pt x="6750" y="0"/>
                  </a:moveTo>
                  <a:cubicBezTo>
                    <a:pt x="6355" y="0"/>
                    <a:pt x="5955" y="36"/>
                    <a:pt x="5554" y="108"/>
                  </a:cubicBezTo>
                  <a:cubicBezTo>
                    <a:pt x="2323" y="694"/>
                    <a:pt x="1" y="3542"/>
                    <a:pt x="71" y="6813"/>
                  </a:cubicBezTo>
                  <a:cubicBezTo>
                    <a:pt x="1499" y="7115"/>
                    <a:pt x="2904" y="7273"/>
                    <a:pt x="4270" y="7273"/>
                  </a:cubicBezTo>
                  <a:cubicBezTo>
                    <a:pt x="7472" y="7273"/>
                    <a:pt x="10460" y="6403"/>
                    <a:pt x="13036" y="4470"/>
                  </a:cubicBezTo>
                  <a:cubicBezTo>
                    <a:pt x="12090" y="1755"/>
                    <a:pt x="9540" y="0"/>
                    <a:pt x="6750" y="0"/>
                  </a:cubicBezTo>
                  <a:close/>
                </a:path>
              </a:pathLst>
            </a:custGeom>
            <a:solidFill>
              <a:srgbClr val="E24645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2063250" y="4055225"/>
              <a:ext cx="229725" cy="316275"/>
            </a:xfrm>
            <a:custGeom>
              <a:avLst/>
              <a:gdLst/>
              <a:ahLst/>
              <a:cxnLst/>
              <a:rect l="l" t="t" r="r" b="b"/>
              <a:pathLst>
                <a:path w="9189" h="12651" extrusionOk="0">
                  <a:moveTo>
                    <a:pt x="2443" y="1"/>
                  </a:moveTo>
                  <a:cubicBezTo>
                    <a:pt x="1727" y="1"/>
                    <a:pt x="1007" y="117"/>
                    <a:pt x="313" y="352"/>
                  </a:cubicBezTo>
                  <a:cubicBezTo>
                    <a:pt x="0" y="4896"/>
                    <a:pt x="1959" y="9076"/>
                    <a:pt x="5392" y="12651"/>
                  </a:cubicBezTo>
                  <a:cubicBezTo>
                    <a:pt x="7593" y="11560"/>
                    <a:pt x="9027" y="9349"/>
                    <a:pt x="9108" y="6885"/>
                  </a:cubicBezTo>
                  <a:cubicBezTo>
                    <a:pt x="9189" y="4432"/>
                    <a:pt x="7907" y="2119"/>
                    <a:pt x="5766" y="897"/>
                  </a:cubicBezTo>
                  <a:lnTo>
                    <a:pt x="5776" y="897"/>
                  </a:lnTo>
                  <a:cubicBezTo>
                    <a:pt x="4752" y="305"/>
                    <a:pt x="3602" y="1"/>
                    <a:pt x="2443" y="1"/>
                  </a:cubicBezTo>
                  <a:close/>
                </a:path>
              </a:pathLst>
            </a:custGeom>
            <a:solidFill>
              <a:srgbClr val="E24645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1932975" y="3742500"/>
              <a:ext cx="289575" cy="264900"/>
            </a:xfrm>
            <a:custGeom>
              <a:avLst/>
              <a:gdLst/>
              <a:ahLst/>
              <a:cxnLst/>
              <a:rect l="l" t="t" r="r" b="b"/>
              <a:pathLst>
                <a:path w="11583" h="10596" extrusionOk="0">
                  <a:moveTo>
                    <a:pt x="5417" y="0"/>
                  </a:moveTo>
                  <a:cubicBezTo>
                    <a:pt x="3800" y="0"/>
                    <a:pt x="2408" y="1223"/>
                    <a:pt x="1394" y="2986"/>
                  </a:cubicBezTo>
                  <a:cubicBezTo>
                    <a:pt x="1" y="5419"/>
                    <a:pt x="829" y="8509"/>
                    <a:pt x="3252" y="9913"/>
                  </a:cubicBezTo>
                  <a:cubicBezTo>
                    <a:pt x="4052" y="10376"/>
                    <a:pt x="4925" y="10596"/>
                    <a:pt x="5788" y="10596"/>
                  </a:cubicBezTo>
                  <a:cubicBezTo>
                    <a:pt x="7538" y="10596"/>
                    <a:pt x="9242" y="9688"/>
                    <a:pt x="10189" y="8065"/>
                  </a:cubicBezTo>
                  <a:cubicBezTo>
                    <a:pt x="11583" y="5641"/>
                    <a:pt x="9745" y="1956"/>
                    <a:pt x="7322" y="552"/>
                  </a:cubicBezTo>
                  <a:cubicBezTo>
                    <a:pt x="6661" y="172"/>
                    <a:pt x="6023" y="0"/>
                    <a:pt x="5417" y="0"/>
                  </a:cubicBezTo>
                  <a:close/>
                </a:path>
              </a:pathLst>
            </a:custGeom>
            <a:solidFill>
              <a:srgbClr val="FFD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2944500" y="4348075"/>
              <a:ext cx="294125" cy="243800"/>
            </a:xfrm>
            <a:custGeom>
              <a:avLst/>
              <a:gdLst/>
              <a:ahLst/>
              <a:cxnLst/>
              <a:rect l="l" t="t" r="r" b="b"/>
              <a:pathLst>
                <a:path w="11765" h="9752" extrusionOk="0">
                  <a:moveTo>
                    <a:pt x="5913" y="0"/>
                  </a:moveTo>
                  <a:cubicBezTo>
                    <a:pt x="4068" y="0"/>
                    <a:pt x="2248" y="675"/>
                    <a:pt x="1404" y="2138"/>
                  </a:cubicBezTo>
                  <a:cubicBezTo>
                    <a:pt x="1" y="4562"/>
                    <a:pt x="839" y="7672"/>
                    <a:pt x="3262" y="9075"/>
                  </a:cubicBezTo>
                  <a:cubicBezTo>
                    <a:pt x="4062" y="9534"/>
                    <a:pt x="4935" y="9752"/>
                    <a:pt x="5795" y="9752"/>
                  </a:cubicBezTo>
                  <a:cubicBezTo>
                    <a:pt x="7551" y="9752"/>
                    <a:pt x="9257" y="8844"/>
                    <a:pt x="10199" y="7218"/>
                  </a:cubicBezTo>
                  <a:cubicBezTo>
                    <a:pt x="11603" y="4784"/>
                    <a:pt x="11764" y="2260"/>
                    <a:pt x="9341" y="856"/>
                  </a:cubicBezTo>
                  <a:cubicBezTo>
                    <a:pt x="8371" y="297"/>
                    <a:pt x="7136" y="0"/>
                    <a:pt x="5913" y="0"/>
                  </a:cubicBezTo>
                  <a:close/>
                </a:path>
              </a:pathLst>
            </a:custGeom>
            <a:solidFill>
              <a:srgbClr val="FFD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2251300" y="4416175"/>
              <a:ext cx="296150" cy="168900"/>
            </a:xfrm>
            <a:custGeom>
              <a:avLst/>
              <a:gdLst/>
              <a:ahLst/>
              <a:cxnLst/>
              <a:rect l="l" t="t" r="r" b="b"/>
              <a:pathLst>
                <a:path w="11846" h="6756" extrusionOk="0">
                  <a:moveTo>
                    <a:pt x="1" y="0"/>
                  </a:moveTo>
                  <a:lnTo>
                    <a:pt x="1" y="0"/>
                  </a:lnTo>
                  <a:cubicBezTo>
                    <a:pt x="839" y="778"/>
                    <a:pt x="1717" y="1515"/>
                    <a:pt x="2646" y="2181"/>
                  </a:cubicBezTo>
                  <a:cubicBezTo>
                    <a:pt x="3575" y="2868"/>
                    <a:pt x="4535" y="3494"/>
                    <a:pt x="5524" y="4080"/>
                  </a:cubicBezTo>
                  <a:cubicBezTo>
                    <a:pt x="6514" y="4655"/>
                    <a:pt x="7544" y="5170"/>
                    <a:pt x="8594" y="5635"/>
                  </a:cubicBezTo>
                  <a:cubicBezTo>
                    <a:pt x="9644" y="6089"/>
                    <a:pt x="10734" y="6463"/>
                    <a:pt x="11845" y="6755"/>
                  </a:cubicBezTo>
                  <a:cubicBezTo>
                    <a:pt x="11573" y="6654"/>
                    <a:pt x="11300" y="6564"/>
                    <a:pt x="11027" y="6473"/>
                  </a:cubicBezTo>
                  <a:lnTo>
                    <a:pt x="10623" y="6331"/>
                  </a:lnTo>
                  <a:lnTo>
                    <a:pt x="10230" y="6170"/>
                  </a:lnTo>
                  <a:lnTo>
                    <a:pt x="9432" y="5857"/>
                  </a:lnTo>
                  <a:lnTo>
                    <a:pt x="8654" y="5503"/>
                  </a:lnTo>
                  <a:cubicBezTo>
                    <a:pt x="8392" y="5392"/>
                    <a:pt x="8139" y="5261"/>
                    <a:pt x="7877" y="5140"/>
                  </a:cubicBezTo>
                  <a:cubicBezTo>
                    <a:pt x="7614" y="5009"/>
                    <a:pt x="7362" y="4897"/>
                    <a:pt x="7109" y="4756"/>
                  </a:cubicBezTo>
                  <a:lnTo>
                    <a:pt x="6352" y="4352"/>
                  </a:lnTo>
                  <a:cubicBezTo>
                    <a:pt x="6100" y="4221"/>
                    <a:pt x="5867" y="4069"/>
                    <a:pt x="5615" y="3928"/>
                  </a:cubicBezTo>
                  <a:cubicBezTo>
                    <a:pt x="4615" y="3353"/>
                    <a:pt x="3656" y="2737"/>
                    <a:pt x="2727" y="2080"/>
                  </a:cubicBezTo>
                  <a:lnTo>
                    <a:pt x="2030" y="1585"/>
                  </a:lnTo>
                  <a:cubicBezTo>
                    <a:pt x="1798" y="1414"/>
                    <a:pt x="1566" y="1242"/>
                    <a:pt x="1344" y="1070"/>
                  </a:cubicBezTo>
                  <a:cubicBezTo>
                    <a:pt x="889" y="727"/>
                    <a:pt x="445" y="364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1874675" y="3460325"/>
              <a:ext cx="1481325" cy="1264625"/>
            </a:xfrm>
            <a:custGeom>
              <a:avLst/>
              <a:gdLst/>
              <a:ahLst/>
              <a:cxnLst/>
              <a:rect l="l" t="t" r="r" b="b"/>
              <a:pathLst>
                <a:path w="59253" h="50585" extrusionOk="0">
                  <a:moveTo>
                    <a:pt x="33960" y="0"/>
                  </a:moveTo>
                  <a:cubicBezTo>
                    <a:pt x="30621" y="0"/>
                    <a:pt x="27663" y="1014"/>
                    <a:pt x="26375" y="3196"/>
                  </a:cubicBezTo>
                  <a:cubicBezTo>
                    <a:pt x="24515" y="1969"/>
                    <a:pt x="22659" y="1456"/>
                    <a:pt x="20906" y="1456"/>
                  </a:cubicBezTo>
                  <a:cubicBezTo>
                    <a:pt x="13769" y="1456"/>
                    <a:pt x="8348" y="9955"/>
                    <a:pt x="11421" y="13384"/>
                  </a:cubicBezTo>
                  <a:cubicBezTo>
                    <a:pt x="11421" y="13384"/>
                    <a:pt x="0" y="28551"/>
                    <a:pt x="2989" y="31327"/>
                  </a:cubicBezTo>
                  <a:cubicBezTo>
                    <a:pt x="3170" y="31496"/>
                    <a:pt x="3379" y="31575"/>
                    <a:pt x="3611" y="31575"/>
                  </a:cubicBezTo>
                  <a:cubicBezTo>
                    <a:pt x="7205" y="31575"/>
                    <a:pt x="16409" y="12607"/>
                    <a:pt x="16409" y="12607"/>
                  </a:cubicBezTo>
                  <a:cubicBezTo>
                    <a:pt x="16409" y="12607"/>
                    <a:pt x="17105" y="12731"/>
                    <a:pt x="18159" y="12731"/>
                  </a:cubicBezTo>
                  <a:cubicBezTo>
                    <a:pt x="20390" y="12731"/>
                    <a:pt x="24224" y="12173"/>
                    <a:pt x="26446" y="8689"/>
                  </a:cubicBezTo>
                  <a:cubicBezTo>
                    <a:pt x="31696" y="13940"/>
                    <a:pt x="39058" y="14424"/>
                    <a:pt x="39058" y="14424"/>
                  </a:cubicBezTo>
                  <a:cubicBezTo>
                    <a:pt x="39058" y="14424"/>
                    <a:pt x="36988" y="25895"/>
                    <a:pt x="47721" y="33034"/>
                  </a:cubicBezTo>
                  <a:cubicBezTo>
                    <a:pt x="40067" y="46292"/>
                    <a:pt x="38442" y="49442"/>
                    <a:pt x="40219" y="50533"/>
                  </a:cubicBezTo>
                  <a:cubicBezTo>
                    <a:pt x="40276" y="50568"/>
                    <a:pt x="40341" y="50585"/>
                    <a:pt x="40413" y="50585"/>
                  </a:cubicBezTo>
                  <a:cubicBezTo>
                    <a:pt x="42550" y="50585"/>
                    <a:pt x="50670" y="35518"/>
                    <a:pt x="50670" y="35518"/>
                  </a:cubicBezTo>
                  <a:cubicBezTo>
                    <a:pt x="59253" y="30934"/>
                    <a:pt x="59010" y="12657"/>
                    <a:pt x="48226" y="9406"/>
                  </a:cubicBezTo>
                  <a:cubicBezTo>
                    <a:pt x="47591" y="3458"/>
                    <a:pt x="40127" y="0"/>
                    <a:pt x="33960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2595875" y="3637650"/>
              <a:ext cx="297400" cy="113625"/>
            </a:xfrm>
            <a:custGeom>
              <a:avLst/>
              <a:gdLst/>
              <a:ahLst/>
              <a:cxnLst/>
              <a:rect l="l" t="t" r="r" b="b"/>
              <a:pathLst>
                <a:path w="11896" h="4545" extrusionOk="0">
                  <a:moveTo>
                    <a:pt x="1" y="0"/>
                  </a:moveTo>
                  <a:cubicBezTo>
                    <a:pt x="789" y="748"/>
                    <a:pt x="1647" y="1424"/>
                    <a:pt x="2566" y="2010"/>
                  </a:cubicBezTo>
                  <a:cubicBezTo>
                    <a:pt x="3485" y="2606"/>
                    <a:pt x="4454" y="3121"/>
                    <a:pt x="5474" y="3545"/>
                  </a:cubicBezTo>
                  <a:cubicBezTo>
                    <a:pt x="5979" y="3747"/>
                    <a:pt x="6494" y="3928"/>
                    <a:pt x="7019" y="4070"/>
                  </a:cubicBezTo>
                  <a:cubicBezTo>
                    <a:pt x="7544" y="4221"/>
                    <a:pt x="8089" y="4342"/>
                    <a:pt x="8624" y="4423"/>
                  </a:cubicBezTo>
                  <a:cubicBezTo>
                    <a:pt x="9169" y="4504"/>
                    <a:pt x="9715" y="4544"/>
                    <a:pt x="10270" y="4544"/>
                  </a:cubicBezTo>
                  <a:lnTo>
                    <a:pt x="10674" y="4534"/>
                  </a:lnTo>
                  <a:cubicBezTo>
                    <a:pt x="10815" y="4534"/>
                    <a:pt x="10947" y="4514"/>
                    <a:pt x="11088" y="4504"/>
                  </a:cubicBezTo>
                  <a:cubicBezTo>
                    <a:pt x="11361" y="4494"/>
                    <a:pt x="11633" y="4443"/>
                    <a:pt x="11896" y="4403"/>
                  </a:cubicBezTo>
                  <a:lnTo>
                    <a:pt x="11896" y="4403"/>
                  </a:lnTo>
                  <a:cubicBezTo>
                    <a:pt x="11495" y="4444"/>
                    <a:pt x="11092" y="4465"/>
                    <a:pt x="10690" y="4465"/>
                  </a:cubicBezTo>
                  <a:cubicBezTo>
                    <a:pt x="10008" y="4465"/>
                    <a:pt x="9327" y="4406"/>
                    <a:pt x="8655" y="4292"/>
                  </a:cubicBezTo>
                  <a:cubicBezTo>
                    <a:pt x="7584" y="4100"/>
                    <a:pt x="6544" y="3797"/>
                    <a:pt x="5544" y="3383"/>
                  </a:cubicBezTo>
                  <a:cubicBezTo>
                    <a:pt x="5040" y="3181"/>
                    <a:pt x="4545" y="2949"/>
                    <a:pt x="4070" y="2707"/>
                  </a:cubicBezTo>
                  <a:cubicBezTo>
                    <a:pt x="3586" y="2454"/>
                    <a:pt x="3111" y="2181"/>
                    <a:pt x="2646" y="1899"/>
                  </a:cubicBezTo>
                  <a:cubicBezTo>
                    <a:pt x="2182" y="1616"/>
                    <a:pt x="1738" y="1323"/>
                    <a:pt x="1293" y="1000"/>
                  </a:cubicBezTo>
                  <a:cubicBezTo>
                    <a:pt x="849" y="687"/>
                    <a:pt x="415" y="354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2681450" y="3625525"/>
              <a:ext cx="302700" cy="108325"/>
            </a:xfrm>
            <a:custGeom>
              <a:avLst/>
              <a:gdLst/>
              <a:ahLst/>
              <a:cxnLst/>
              <a:rect l="l" t="t" r="r" b="b"/>
              <a:pathLst>
                <a:path w="12108" h="4333" extrusionOk="0">
                  <a:moveTo>
                    <a:pt x="1" y="1"/>
                  </a:moveTo>
                  <a:cubicBezTo>
                    <a:pt x="546" y="71"/>
                    <a:pt x="1092" y="152"/>
                    <a:pt x="1637" y="243"/>
                  </a:cubicBezTo>
                  <a:cubicBezTo>
                    <a:pt x="2172" y="334"/>
                    <a:pt x="2707" y="435"/>
                    <a:pt x="3242" y="536"/>
                  </a:cubicBezTo>
                  <a:cubicBezTo>
                    <a:pt x="4323" y="748"/>
                    <a:pt x="5383" y="980"/>
                    <a:pt x="6433" y="1293"/>
                  </a:cubicBezTo>
                  <a:cubicBezTo>
                    <a:pt x="7483" y="1586"/>
                    <a:pt x="8503" y="1960"/>
                    <a:pt x="9493" y="2414"/>
                  </a:cubicBezTo>
                  <a:cubicBezTo>
                    <a:pt x="9987" y="2646"/>
                    <a:pt x="10462" y="2919"/>
                    <a:pt x="10906" y="3232"/>
                  </a:cubicBezTo>
                  <a:cubicBezTo>
                    <a:pt x="11361" y="3525"/>
                    <a:pt x="11775" y="3898"/>
                    <a:pt x="12108" y="4333"/>
                  </a:cubicBezTo>
                  <a:cubicBezTo>
                    <a:pt x="11795" y="3878"/>
                    <a:pt x="11411" y="3484"/>
                    <a:pt x="10967" y="3161"/>
                  </a:cubicBezTo>
                  <a:cubicBezTo>
                    <a:pt x="10523" y="2828"/>
                    <a:pt x="10048" y="2545"/>
                    <a:pt x="9553" y="2293"/>
                  </a:cubicBezTo>
                  <a:cubicBezTo>
                    <a:pt x="9069" y="2051"/>
                    <a:pt x="8564" y="1828"/>
                    <a:pt x="8039" y="1637"/>
                  </a:cubicBezTo>
                  <a:cubicBezTo>
                    <a:pt x="7534" y="1445"/>
                    <a:pt x="7009" y="1273"/>
                    <a:pt x="6484" y="1122"/>
                  </a:cubicBezTo>
                  <a:cubicBezTo>
                    <a:pt x="5948" y="970"/>
                    <a:pt x="5423" y="839"/>
                    <a:pt x="4888" y="718"/>
                  </a:cubicBezTo>
                  <a:cubicBezTo>
                    <a:pt x="4353" y="596"/>
                    <a:pt x="3808" y="485"/>
                    <a:pt x="3273" y="395"/>
                  </a:cubicBezTo>
                  <a:cubicBezTo>
                    <a:pt x="2727" y="304"/>
                    <a:pt x="2192" y="223"/>
                    <a:pt x="1647" y="152"/>
                  </a:cubicBezTo>
                  <a:cubicBezTo>
                    <a:pt x="1092" y="92"/>
                    <a:pt x="556" y="31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2626925" y="3548650"/>
              <a:ext cx="391325" cy="126375"/>
            </a:xfrm>
            <a:custGeom>
              <a:avLst/>
              <a:gdLst/>
              <a:ahLst/>
              <a:cxnLst/>
              <a:rect l="l" t="t" r="r" b="b"/>
              <a:pathLst>
                <a:path w="15653" h="5055" extrusionOk="0">
                  <a:moveTo>
                    <a:pt x="3389" y="0"/>
                  </a:moveTo>
                  <a:cubicBezTo>
                    <a:pt x="2257" y="0"/>
                    <a:pt x="1123" y="73"/>
                    <a:pt x="1" y="208"/>
                  </a:cubicBezTo>
                  <a:cubicBezTo>
                    <a:pt x="708" y="158"/>
                    <a:pt x="1445" y="127"/>
                    <a:pt x="2152" y="117"/>
                  </a:cubicBezTo>
                  <a:cubicBezTo>
                    <a:pt x="2321" y="115"/>
                    <a:pt x="2490" y="114"/>
                    <a:pt x="2659" y="114"/>
                  </a:cubicBezTo>
                  <a:cubicBezTo>
                    <a:pt x="3207" y="114"/>
                    <a:pt x="3755" y="127"/>
                    <a:pt x="4302" y="158"/>
                  </a:cubicBezTo>
                  <a:cubicBezTo>
                    <a:pt x="5019" y="198"/>
                    <a:pt x="5736" y="248"/>
                    <a:pt x="6443" y="329"/>
                  </a:cubicBezTo>
                  <a:cubicBezTo>
                    <a:pt x="7160" y="420"/>
                    <a:pt x="7867" y="531"/>
                    <a:pt x="8564" y="683"/>
                  </a:cubicBezTo>
                  <a:cubicBezTo>
                    <a:pt x="9957" y="986"/>
                    <a:pt x="11340" y="1430"/>
                    <a:pt x="12582" y="2127"/>
                  </a:cubicBezTo>
                  <a:cubicBezTo>
                    <a:pt x="12895" y="2298"/>
                    <a:pt x="13198" y="2490"/>
                    <a:pt x="13491" y="2702"/>
                  </a:cubicBezTo>
                  <a:lnTo>
                    <a:pt x="13915" y="3025"/>
                  </a:lnTo>
                  <a:cubicBezTo>
                    <a:pt x="14057" y="3136"/>
                    <a:pt x="14178" y="3268"/>
                    <a:pt x="14319" y="3379"/>
                  </a:cubicBezTo>
                  <a:cubicBezTo>
                    <a:pt x="14834" y="3873"/>
                    <a:pt x="15289" y="4439"/>
                    <a:pt x="15652" y="5055"/>
                  </a:cubicBezTo>
                  <a:cubicBezTo>
                    <a:pt x="15309" y="4419"/>
                    <a:pt x="14885" y="3833"/>
                    <a:pt x="14370" y="3318"/>
                  </a:cubicBezTo>
                  <a:cubicBezTo>
                    <a:pt x="14238" y="3197"/>
                    <a:pt x="14117" y="3066"/>
                    <a:pt x="13976" y="2944"/>
                  </a:cubicBezTo>
                  <a:lnTo>
                    <a:pt x="13552" y="2611"/>
                  </a:lnTo>
                  <a:cubicBezTo>
                    <a:pt x="13259" y="2389"/>
                    <a:pt x="12966" y="2187"/>
                    <a:pt x="12653" y="2005"/>
                  </a:cubicBezTo>
                  <a:cubicBezTo>
                    <a:pt x="11401" y="1268"/>
                    <a:pt x="10008" y="824"/>
                    <a:pt x="8594" y="511"/>
                  </a:cubicBezTo>
                  <a:cubicBezTo>
                    <a:pt x="7180" y="218"/>
                    <a:pt x="5746" y="57"/>
                    <a:pt x="4302" y="16"/>
                  </a:cubicBezTo>
                  <a:cubicBezTo>
                    <a:pt x="3998" y="5"/>
                    <a:pt x="3694" y="0"/>
                    <a:pt x="338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2905375" y="3838600"/>
              <a:ext cx="147950" cy="377400"/>
            </a:xfrm>
            <a:custGeom>
              <a:avLst/>
              <a:gdLst/>
              <a:ahLst/>
              <a:cxnLst/>
              <a:rect l="l" t="t" r="r" b="b"/>
              <a:pathLst>
                <a:path w="5918" h="15096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88" y="61"/>
                    <a:pt x="818" y="152"/>
                    <a:pt x="818" y="242"/>
                  </a:cubicBezTo>
                  <a:cubicBezTo>
                    <a:pt x="829" y="323"/>
                    <a:pt x="818" y="414"/>
                    <a:pt x="808" y="505"/>
                  </a:cubicBezTo>
                  <a:cubicBezTo>
                    <a:pt x="788" y="677"/>
                    <a:pt x="748" y="858"/>
                    <a:pt x="707" y="1030"/>
                  </a:cubicBezTo>
                  <a:lnTo>
                    <a:pt x="455" y="2070"/>
                  </a:lnTo>
                  <a:cubicBezTo>
                    <a:pt x="293" y="2767"/>
                    <a:pt x="182" y="3484"/>
                    <a:pt x="122" y="4190"/>
                  </a:cubicBezTo>
                  <a:cubicBezTo>
                    <a:pt x="1" y="5634"/>
                    <a:pt x="182" y="7088"/>
                    <a:pt x="647" y="8452"/>
                  </a:cubicBezTo>
                  <a:cubicBezTo>
                    <a:pt x="1131" y="9805"/>
                    <a:pt x="1858" y="11067"/>
                    <a:pt x="2787" y="12178"/>
                  </a:cubicBezTo>
                  <a:cubicBezTo>
                    <a:pt x="3242" y="12723"/>
                    <a:pt x="3737" y="13248"/>
                    <a:pt x="4262" y="13733"/>
                  </a:cubicBezTo>
                  <a:cubicBezTo>
                    <a:pt x="4797" y="14217"/>
                    <a:pt x="5342" y="14672"/>
                    <a:pt x="5918" y="15096"/>
                  </a:cubicBezTo>
                  <a:cubicBezTo>
                    <a:pt x="5372" y="14641"/>
                    <a:pt x="4827" y="14177"/>
                    <a:pt x="4322" y="13672"/>
                  </a:cubicBezTo>
                  <a:cubicBezTo>
                    <a:pt x="3817" y="13177"/>
                    <a:pt x="3333" y="12652"/>
                    <a:pt x="2888" y="12097"/>
                  </a:cubicBezTo>
                  <a:cubicBezTo>
                    <a:pt x="2444" y="11541"/>
                    <a:pt x="2050" y="10946"/>
                    <a:pt x="1687" y="10330"/>
                  </a:cubicBezTo>
                  <a:cubicBezTo>
                    <a:pt x="1343" y="9714"/>
                    <a:pt x="1051" y="9068"/>
                    <a:pt x="818" y="8401"/>
                  </a:cubicBezTo>
                  <a:cubicBezTo>
                    <a:pt x="586" y="7725"/>
                    <a:pt x="415" y="7038"/>
                    <a:pt x="324" y="6331"/>
                  </a:cubicBezTo>
                  <a:cubicBezTo>
                    <a:pt x="233" y="5624"/>
                    <a:pt x="213" y="4918"/>
                    <a:pt x="253" y="4211"/>
                  </a:cubicBezTo>
                  <a:cubicBezTo>
                    <a:pt x="293" y="3494"/>
                    <a:pt x="394" y="2787"/>
                    <a:pt x="536" y="2090"/>
                  </a:cubicBezTo>
                  <a:lnTo>
                    <a:pt x="748" y="1040"/>
                  </a:lnTo>
                  <a:cubicBezTo>
                    <a:pt x="778" y="868"/>
                    <a:pt x="808" y="687"/>
                    <a:pt x="829" y="505"/>
                  </a:cubicBezTo>
                  <a:cubicBezTo>
                    <a:pt x="839" y="414"/>
                    <a:pt x="839" y="333"/>
                    <a:pt x="829" y="242"/>
                  </a:cubicBezTo>
                  <a:cubicBezTo>
                    <a:pt x="829" y="152"/>
                    <a:pt x="788" y="61"/>
                    <a:pt x="72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2980850" y="3834300"/>
              <a:ext cx="100000" cy="334500"/>
            </a:xfrm>
            <a:custGeom>
              <a:avLst/>
              <a:gdLst/>
              <a:ahLst/>
              <a:cxnLst/>
              <a:rect l="l" t="t" r="r" b="b"/>
              <a:pathLst>
                <a:path w="4000" h="13380" extrusionOk="0">
                  <a:moveTo>
                    <a:pt x="1" y="0"/>
                  </a:moveTo>
                  <a:cubicBezTo>
                    <a:pt x="233" y="536"/>
                    <a:pt x="465" y="1071"/>
                    <a:pt x="687" y="1616"/>
                  </a:cubicBezTo>
                  <a:cubicBezTo>
                    <a:pt x="798" y="1879"/>
                    <a:pt x="909" y="2151"/>
                    <a:pt x="1021" y="2424"/>
                  </a:cubicBezTo>
                  <a:cubicBezTo>
                    <a:pt x="1132" y="2696"/>
                    <a:pt x="1243" y="2969"/>
                    <a:pt x="1344" y="3242"/>
                  </a:cubicBezTo>
                  <a:cubicBezTo>
                    <a:pt x="1768" y="4332"/>
                    <a:pt x="2182" y="5423"/>
                    <a:pt x="2535" y="6544"/>
                  </a:cubicBezTo>
                  <a:cubicBezTo>
                    <a:pt x="2626" y="6816"/>
                    <a:pt x="2707" y="7099"/>
                    <a:pt x="2798" y="7372"/>
                  </a:cubicBezTo>
                  <a:cubicBezTo>
                    <a:pt x="2889" y="7654"/>
                    <a:pt x="2979" y="7927"/>
                    <a:pt x="3050" y="8210"/>
                  </a:cubicBezTo>
                  <a:lnTo>
                    <a:pt x="3282" y="9058"/>
                  </a:lnTo>
                  <a:cubicBezTo>
                    <a:pt x="3353" y="9341"/>
                    <a:pt x="3414" y="9623"/>
                    <a:pt x="3484" y="9906"/>
                  </a:cubicBezTo>
                  <a:cubicBezTo>
                    <a:pt x="3565" y="10189"/>
                    <a:pt x="3605" y="10482"/>
                    <a:pt x="3666" y="10764"/>
                  </a:cubicBezTo>
                  <a:lnTo>
                    <a:pt x="3747" y="11199"/>
                  </a:lnTo>
                  <a:cubicBezTo>
                    <a:pt x="3777" y="11340"/>
                    <a:pt x="3797" y="11491"/>
                    <a:pt x="3818" y="11633"/>
                  </a:cubicBezTo>
                  <a:lnTo>
                    <a:pt x="3878" y="12067"/>
                  </a:lnTo>
                  <a:cubicBezTo>
                    <a:pt x="3898" y="12208"/>
                    <a:pt x="3929" y="12350"/>
                    <a:pt x="3929" y="12501"/>
                  </a:cubicBezTo>
                  <a:lnTo>
                    <a:pt x="3999" y="13380"/>
                  </a:lnTo>
                  <a:cubicBezTo>
                    <a:pt x="3999" y="12198"/>
                    <a:pt x="3868" y="11027"/>
                    <a:pt x="3616" y="9886"/>
                  </a:cubicBezTo>
                  <a:cubicBezTo>
                    <a:pt x="3555" y="9593"/>
                    <a:pt x="3494" y="9310"/>
                    <a:pt x="3434" y="9028"/>
                  </a:cubicBezTo>
                  <a:lnTo>
                    <a:pt x="3212" y="8169"/>
                  </a:lnTo>
                  <a:cubicBezTo>
                    <a:pt x="3141" y="7887"/>
                    <a:pt x="3050" y="7604"/>
                    <a:pt x="2969" y="7321"/>
                  </a:cubicBezTo>
                  <a:cubicBezTo>
                    <a:pt x="2878" y="7048"/>
                    <a:pt x="2798" y="6766"/>
                    <a:pt x="2707" y="6483"/>
                  </a:cubicBezTo>
                  <a:lnTo>
                    <a:pt x="2424" y="5655"/>
                  </a:lnTo>
                  <a:lnTo>
                    <a:pt x="2121" y="4827"/>
                  </a:lnTo>
                  <a:cubicBezTo>
                    <a:pt x="2020" y="4544"/>
                    <a:pt x="1909" y="4282"/>
                    <a:pt x="1808" y="4009"/>
                  </a:cubicBezTo>
                  <a:cubicBezTo>
                    <a:pt x="1697" y="3726"/>
                    <a:pt x="1586" y="3464"/>
                    <a:pt x="1475" y="3191"/>
                  </a:cubicBezTo>
                  <a:cubicBezTo>
                    <a:pt x="1021" y="2111"/>
                    <a:pt x="536" y="1040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3060375" y="3777750"/>
              <a:ext cx="103525" cy="452650"/>
            </a:xfrm>
            <a:custGeom>
              <a:avLst/>
              <a:gdLst/>
              <a:ahLst/>
              <a:cxnLst/>
              <a:rect l="l" t="t" r="r" b="b"/>
              <a:pathLst>
                <a:path w="4141" h="18106" extrusionOk="0">
                  <a:moveTo>
                    <a:pt x="0" y="1"/>
                  </a:moveTo>
                  <a:cubicBezTo>
                    <a:pt x="354" y="697"/>
                    <a:pt x="677" y="1414"/>
                    <a:pt x="980" y="2131"/>
                  </a:cubicBezTo>
                  <a:cubicBezTo>
                    <a:pt x="1303" y="2858"/>
                    <a:pt x="1596" y="3585"/>
                    <a:pt x="1868" y="4312"/>
                  </a:cubicBezTo>
                  <a:cubicBezTo>
                    <a:pt x="2424" y="5786"/>
                    <a:pt x="2888" y="7281"/>
                    <a:pt x="3252" y="8806"/>
                  </a:cubicBezTo>
                  <a:cubicBezTo>
                    <a:pt x="3444" y="9563"/>
                    <a:pt x="3605" y="10330"/>
                    <a:pt x="3726" y="11108"/>
                  </a:cubicBezTo>
                  <a:cubicBezTo>
                    <a:pt x="3837" y="11885"/>
                    <a:pt x="3928" y="12663"/>
                    <a:pt x="3979" y="13440"/>
                  </a:cubicBezTo>
                  <a:cubicBezTo>
                    <a:pt x="4019" y="14218"/>
                    <a:pt x="4019" y="15005"/>
                    <a:pt x="3969" y="15783"/>
                  </a:cubicBezTo>
                  <a:cubicBezTo>
                    <a:pt x="3908" y="16571"/>
                    <a:pt x="3787" y="17348"/>
                    <a:pt x="3615" y="18105"/>
                  </a:cubicBezTo>
                  <a:cubicBezTo>
                    <a:pt x="3827" y="17348"/>
                    <a:pt x="3969" y="16581"/>
                    <a:pt x="4049" y="15793"/>
                  </a:cubicBezTo>
                  <a:cubicBezTo>
                    <a:pt x="4120" y="15005"/>
                    <a:pt x="4140" y="14218"/>
                    <a:pt x="4110" y="13430"/>
                  </a:cubicBezTo>
                  <a:cubicBezTo>
                    <a:pt x="4029" y="11855"/>
                    <a:pt x="3807" y="10300"/>
                    <a:pt x="3423" y="8765"/>
                  </a:cubicBezTo>
                  <a:cubicBezTo>
                    <a:pt x="3242" y="7998"/>
                    <a:pt x="3020" y="7240"/>
                    <a:pt x="2787" y="6493"/>
                  </a:cubicBezTo>
                  <a:cubicBezTo>
                    <a:pt x="2545" y="5746"/>
                    <a:pt x="2293" y="4999"/>
                    <a:pt x="2000" y="4272"/>
                  </a:cubicBezTo>
                  <a:cubicBezTo>
                    <a:pt x="1424" y="2798"/>
                    <a:pt x="758" y="1374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3174725" y="3843625"/>
              <a:ext cx="87375" cy="376675"/>
            </a:xfrm>
            <a:custGeom>
              <a:avLst/>
              <a:gdLst/>
              <a:ahLst/>
              <a:cxnLst/>
              <a:rect l="l" t="t" r="r" b="b"/>
              <a:pathLst>
                <a:path w="3495" h="15067" extrusionOk="0">
                  <a:moveTo>
                    <a:pt x="1" y="1"/>
                  </a:moveTo>
                  <a:cubicBezTo>
                    <a:pt x="364" y="556"/>
                    <a:pt x="707" y="1122"/>
                    <a:pt x="1020" y="1707"/>
                  </a:cubicBezTo>
                  <a:cubicBezTo>
                    <a:pt x="1333" y="2293"/>
                    <a:pt x="1626" y="2899"/>
                    <a:pt x="1879" y="3505"/>
                  </a:cubicBezTo>
                  <a:cubicBezTo>
                    <a:pt x="2131" y="4121"/>
                    <a:pt x="2373" y="4737"/>
                    <a:pt x="2575" y="5373"/>
                  </a:cubicBezTo>
                  <a:cubicBezTo>
                    <a:pt x="2767" y="5999"/>
                    <a:pt x="2939" y="6645"/>
                    <a:pt x="3060" y="7301"/>
                  </a:cubicBezTo>
                  <a:cubicBezTo>
                    <a:pt x="3191" y="7948"/>
                    <a:pt x="3282" y="8604"/>
                    <a:pt x="3313" y="9260"/>
                  </a:cubicBezTo>
                  <a:cubicBezTo>
                    <a:pt x="3333" y="9594"/>
                    <a:pt x="3333" y="9927"/>
                    <a:pt x="3333" y="10250"/>
                  </a:cubicBezTo>
                  <a:cubicBezTo>
                    <a:pt x="3333" y="10422"/>
                    <a:pt x="3313" y="10583"/>
                    <a:pt x="3313" y="10745"/>
                  </a:cubicBezTo>
                  <a:cubicBezTo>
                    <a:pt x="3313" y="10916"/>
                    <a:pt x="3292" y="11078"/>
                    <a:pt x="3272" y="11240"/>
                  </a:cubicBezTo>
                  <a:cubicBezTo>
                    <a:pt x="3262" y="11411"/>
                    <a:pt x="3252" y="11573"/>
                    <a:pt x="3222" y="11734"/>
                  </a:cubicBezTo>
                  <a:lnTo>
                    <a:pt x="3141" y="12229"/>
                  </a:lnTo>
                  <a:cubicBezTo>
                    <a:pt x="3121" y="12391"/>
                    <a:pt x="3070" y="12552"/>
                    <a:pt x="3040" y="12714"/>
                  </a:cubicBezTo>
                  <a:lnTo>
                    <a:pt x="2989" y="12956"/>
                  </a:lnTo>
                  <a:cubicBezTo>
                    <a:pt x="2969" y="13037"/>
                    <a:pt x="2939" y="13118"/>
                    <a:pt x="2919" y="13198"/>
                  </a:cubicBezTo>
                  <a:lnTo>
                    <a:pt x="2787" y="13673"/>
                  </a:lnTo>
                  <a:lnTo>
                    <a:pt x="2626" y="14148"/>
                  </a:lnTo>
                  <a:lnTo>
                    <a:pt x="2545" y="14380"/>
                  </a:lnTo>
                  <a:lnTo>
                    <a:pt x="2444" y="14612"/>
                  </a:lnTo>
                  <a:lnTo>
                    <a:pt x="2242" y="15066"/>
                  </a:lnTo>
                  <a:lnTo>
                    <a:pt x="2464" y="14622"/>
                  </a:lnTo>
                  <a:lnTo>
                    <a:pt x="2575" y="14390"/>
                  </a:lnTo>
                  <a:lnTo>
                    <a:pt x="2666" y="14158"/>
                  </a:lnTo>
                  <a:lnTo>
                    <a:pt x="2848" y="13693"/>
                  </a:lnTo>
                  <a:lnTo>
                    <a:pt x="3000" y="13219"/>
                  </a:lnTo>
                  <a:cubicBezTo>
                    <a:pt x="3060" y="13057"/>
                    <a:pt x="3101" y="12896"/>
                    <a:pt x="3141" y="12734"/>
                  </a:cubicBezTo>
                  <a:cubicBezTo>
                    <a:pt x="3171" y="12572"/>
                    <a:pt x="3222" y="12411"/>
                    <a:pt x="3252" y="12249"/>
                  </a:cubicBezTo>
                  <a:lnTo>
                    <a:pt x="3343" y="11754"/>
                  </a:lnTo>
                  <a:cubicBezTo>
                    <a:pt x="3373" y="11593"/>
                    <a:pt x="3383" y="11421"/>
                    <a:pt x="3414" y="11260"/>
                  </a:cubicBezTo>
                  <a:cubicBezTo>
                    <a:pt x="3464" y="10926"/>
                    <a:pt x="3484" y="10603"/>
                    <a:pt x="3484" y="10260"/>
                  </a:cubicBezTo>
                  <a:cubicBezTo>
                    <a:pt x="3484" y="9917"/>
                    <a:pt x="3494" y="9584"/>
                    <a:pt x="3474" y="9250"/>
                  </a:cubicBezTo>
                  <a:cubicBezTo>
                    <a:pt x="3444" y="8584"/>
                    <a:pt x="3363" y="7917"/>
                    <a:pt x="3232" y="7261"/>
                  </a:cubicBezTo>
                  <a:cubicBezTo>
                    <a:pt x="2969" y="5948"/>
                    <a:pt x="2565" y="4666"/>
                    <a:pt x="2010" y="3454"/>
                  </a:cubicBezTo>
                  <a:cubicBezTo>
                    <a:pt x="1465" y="2233"/>
                    <a:pt x="788" y="1071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2278075" y="3631325"/>
              <a:ext cx="203725" cy="101125"/>
            </a:xfrm>
            <a:custGeom>
              <a:avLst/>
              <a:gdLst/>
              <a:ahLst/>
              <a:cxnLst/>
              <a:rect l="l" t="t" r="r" b="b"/>
              <a:pathLst>
                <a:path w="8149" h="4045" extrusionOk="0">
                  <a:moveTo>
                    <a:pt x="8149" y="1"/>
                  </a:moveTo>
                  <a:cubicBezTo>
                    <a:pt x="7927" y="334"/>
                    <a:pt x="7684" y="657"/>
                    <a:pt x="7422" y="960"/>
                  </a:cubicBezTo>
                  <a:cubicBezTo>
                    <a:pt x="7159" y="1263"/>
                    <a:pt x="6887" y="1556"/>
                    <a:pt x="6584" y="1819"/>
                  </a:cubicBezTo>
                  <a:cubicBezTo>
                    <a:pt x="6008" y="2364"/>
                    <a:pt x="5352" y="2818"/>
                    <a:pt x="4645" y="3182"/>
                  </a:cubicBezTo>
                  <a:cubicBezTo>
                    <a:pt x="4292" y="3353"/>
                    <a:pt x="3918" y="3505"/>
                    <a:pt x="3544" y="3626"/>
                  </a:cubicBezTo>
                  <a:cubicBezTo>
                    <a:pt x="3161" y="3737"/>
                    <a:pt x="2777" y="3828"/>
                    <a:pt x="2383" y="3878"/>
                  </a:cubicBezTo>
                  <a:cubicBezTo>
                    <a:pt x="2055" y="3920"/>
                    <a:pt x="1720" y="3942"/>
                    <a:pt x="1389" y="3942"/>
                  </a:cubicBezTo>
                  <a:cubicBezTo>
                    <a:pt x="1323" y="3942"/>
                    <a:pt x="1257" y="3941"/>
                    <a:pt x="1192" y="3939"/>
                  </a:cubicBezTo>
                  <a:cubicBezTo>
                    <a:pt x="990" y="3939"/>
                    <a:pt x="798" y="3909"/>
                    <a:pt x="596" y="3899"/>
                  </a:cubicBezTo>
                  <a:cubicBezTo>
                    <a:pt x="495" y="3889"/>
                    <a:pt x="394" y="3878"/>
                    <a:pt x="293" y="3858"/>
                  </a:cubicBezTo>
                  <a:lnTo>
                    <a:pt x="0" y="3818"/>
                  </a:lnTo>
                  <a:lnTo>
                    <a:pt x="0" y="3818"/>
                  </a:lnTo>
                  <a:cubicBezTo>
                    <a:pt x="384" y="3919"/>
                    <a:pt x="788" y="3989"/>
                    <a:pt x="1192" y="4020"/>
                  </a:cubicBezTo>
                  <a:cubicBezTo>
                    <a:pt x="1382" y="4036"/>
                    <a:pt x="1572" y="4045"/>
                    <a:pt x="1761" y="4045"/>
                  </a:cubicBezTo>
                  <a:cubicBezTo>
                    <a:pt x="2378" y="4045"/>
                    <a:pt x="2992" y="3957"/>
                    <a:pt x="3595" y="3788"/>
                  </a:cubicBezTo>
                  <a:cubicBezTo>
                    <a:pt x="3979" y="3666"/>
                    <a:pt x="4362" y="3515"/>
                    <a:pt x="4726" y="3343"/>
                  </a:cubicBezTo>
                  <a:cubicBezTo>
                    <a:pt x="5453" y="2970"/>
                    <a:pt x="6109" y="2495"/>
                    <a:pt x="6685" y="1919"/>
                  </a:cubicBezTo>
                  <a:cubicBezTo>
                    <a:pt x="7270" y="1354"/>
                    <a:pt x="7755" y="708"/>
                    <a:pt x="814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2185925" y="3601025"/>
              <a:ext cx="243625" cy="114400"/>
            </a:xfrm>
            <a:custGeom>
              <a:avLst/>
              <a:gdLst/>
              <a:ahLst/>
              <a:cxnLst/>
              <a:rect l="l" t="t" r="r" b="b"/>
              <a:pathLst>
                <a:path w="9745" h="4576" extrusionOk="0">
                  <a:moveTo>
                    <a:pt x="9586" y="0"/>
                  </a:moveTo>
                  <a:cubicBezTo>
                    <a:pt x="8691" y="0"/>
                    <a:pt x="7805" y="81"/>
                    <a:pt x="6927" y="234"/>
                  </a:cubicBezTo>
                  <a:cubicBezTo>
                    <a:pt x="5988" y="385"/>
                    <a:pt x="5070" y="617"/>
                    <a:pt x="4181" y="950"/>
                  </a:cubicBezTo>
                  <a:cubicBezTo>
                    <a:pt x="3737" y="1122"/>
                    <a:pt x="3302" y="1314"/>
                    <a:pt x="2888" y="1546"/>
                  </a:cubicBezTo>
                  <a:cubicBezTo>
                    <a:pt x="2464" y="1768"/>
                    <a:pt x="2071" y="2031"/>
                    <a:pt x="1707" y="2334"/>
                  </a:cubicBezTo>
                  <a:cubicBezTo>
                    <a:pt x="1333" y="2627"/>
                    <a:pt x="1000" y="2970"/>
                    <a:pt x="707" y="3344"/>
                  </a:cubicBezTo>
                  <a:cubicBezTo>
                    <a:pt x="415" y="3717"/>
                    <a:pt x="182" y="4131"/>
                    <a:pt x="1" y="4575"/>
                  </a:cubicBezTo>
                  <a:cubicBezTo>
                    <a:pt x="213" y="4151"/>
                    <a:pt x="475" y="3758"/>
                    <a:pt x="768" y="3394"/>
                  </a:cubicBezTo>
                  <a:cubicBezTo>
                    <a:pt x="1071" y="3041"/>
                    <a:pt x="1414" y="2717"/>
                    <a:pt x="1778" y="2435"/>
                  </a:cubicBezTo>
                  <a:cubicBezTo>
                    <a:pt x="2151" y="2152"/>
                    <a:pt x="2545" y="1900"/>
                    <a:pt x="2959" y="1688"/>
                  </a:cubicBezTo>
                  <a:cubicBezTo>
                    <a:pt x="3171" y="1576"/>
                    <a:pt x="3373" y="1465"/>
                    <a:pt x="3595" y="1375"/>
                  </a:cubicBezTo>
                  <a:cubicBezTo>
                    <a:pt x="3807" y="1284"/>
                    <a:pt x="4019" y="1193"/>
                    <a:pt x="4242" y="1112"/>
                  </a:cubicBezTo>
                  <a:cubicBezTo>
                    <a:pt x="5120" y="779"/>
                    <a:pt x="6029" y="526"/>
                    <a:pt x="6948" y="355"/>
                  </a:cubicBezTo>
                  <a:cubicBezTo>
                    <a:pt x="7402" y="274"/>
                    <a:pt x="7867" y="203"/>
                    <a:pt x="8331" y="133"/>
                  </a:cubicBezTo>
                  <a:cubicBezTo>
                    <a:pt x="8795" y="72"/>
                    <a:pt x="9270" y="32"/>
                    <a:pt x="9745" y="1"/>
                  </a:cubicBezTo>
                  <a:cubicBezTo>
                    <a:pt x="9692" y="1"/>
                    <a:pt x="9639" y="0"/>
                    <a:pt x="958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2249300" y="3548850"/>
              <a:ext cx="120925" cy="54750"/>
            </a:xfrm>
            <a:custGeom>
              <a:avLst/>
              <a:gdLst/>
              <a:ahLst/>
              <a:cxnLst/>
              <a:rect l="l" t="t" r="r" b="b"/>
              <a:pathLst>
                <a:path w="4837" h="2190" extrusionOk="0">
                  <a:moveTo>
                    <a:pt x="3083" y="0"/>
                  </a:moveTo>
                  <a:cubicBezTo>
                    <a:pt x="2749" y="0"/>
                    <a:pt x="2411" y="69"/>
                    <a:pt x="2090" y="210"/>
                  </a:cubicBezTo>
                  <a:cubicBezTo>
                    <a:pt x="1636" y="402"/>
                    <a:pt x="1232" y="685"/>
                    <a:pt x="879" y="1038"/>
                  </a:cubicBezTo>
                  <a:cubicBezTo>
                    <a:pt x="545" y="1381"/>
                    <a:pt x="242" y="1775"/>
                    <a:pt x="0" y="2189"/>
                  </a:cubicBezTo>
                  <a:cubicBezTo>
                    <a:pt x="303" y="1816"/>
                    <a:pt x="626" y="1462"/>
                    <a:pt x="979" y="1139"/>
                  </a:cubicBezTo>
                  <a:cubicBezTo>
                    <a:pt x="1161" y="988"/>
                    <a:pt x="1353" y="836"/>
                    <a:pt x="1545" y="705"/>
                  </a:cubicBezTo>
                  <a:cubicBezTo>
                    <a:pt x="1737" y="574"/>
                    <a:pt x="1949" y="463"/>
                    <a:pt x="2161" y="372"/>
                  </a:cubicBezTo>
                  <a:cubicBezTo>
                    <a:pt x="2493" y="233"/>
                    <a:pt x="2849" y="159"/>
                    <a:pt x="3206" y="159"/>
                  </a:cubicBezTo>
                  <a:cubicBezTo>
                    <a:pt x="3315" y="159"/>
                    <a:pt x="3425" y="166"/>
                    <a:pt x="3534" y="180"/>
                  </a:cubicBezTo>
                  <a:cubicBezTo>
                    <a:pt x="4009" y="251"/>
                    <a:pt x="4453" y="442"/>
                    <a:pt x="4837" y="725"/>
                  </a:cubicBezTo>
                  <a:cubicBezTo>
                    <a:pt x="4358" y="253"/>
                    <a:pt x="3727" y="0"/>
                    <a:pt x="3083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1964550" y="4344975"/>
              <a:ext cx="90650" cy="152500"/>
            </a:xfrm>
            <a:custGeom>
              <a:avLst/>
              <a:gdLst/>
              <a:ahLst/>
              <a:cxnLst/>
              <a:rect l="l" t="t" r="r" b="b"/>
              <a:pathLst>
                <a:path w="3626" h="6100" extrusionOk="0">
                  <a:moveTo>
                    <a:pt x="3524" y="1"/>
                  </a:moveTo>
                  <a:lnTo>
                    <a:pt x="3524" y="1"/>
                  </a:lnTo>
                  <a:cubicBezTo>
                    <a:pt x="3534" y="334"/>
                    <a:pt x="3534" y="657"/>
                    <a:pt x="3514" y="980"/>
                  </a:cubicBezTo>
                  <a:cubicBezTo>
                    <a:pt x="3494" y="1303"/>
                    <a:pt x="3463" y="1626"/>
                    <a:pt x="3413" y="1949"/>
                  </a:cubicBezTo>
                  <a:cubicBezTo>
                    <a:pt x="3322" y="2586"/>
                    <a:pt x="3140" y="3202"/>
                    <a:pt x="2878" y="3787"/>
                  </a:cubicBezTo>
                  <a:cubicBezTo>
                    <a:pt x="2615" y="4373"/>
                    <a:pt x="2232" y="4888"/>
                    <a:pt x="1737" y="5292"/>
                  </a:cubicBezTo>
                  <a:cubicBezTo>
                    <a:pt x="1666" y="5342"/>
                    <a:pt x="1616" y="5403"/>
                    <a:pt x="1545" y="5443"/>
                  </a:cubicBezTo>
                  <a:lnTo>
                    <a:pt x="1343" y="5564"/>
                  </a:lnTo>
                  <a:cubicBezTo>
                    <a:pt x="1272" y="5615"/>
                    <a:pt x="1202" y="5645"/>
                    <a:pt x="1131" y="5686"/>
                  </a:cubicBezTo>
                  <a:lnTo>
                    <a:pt x="1030" y="5746"/>
                  </a:lnTo>
                  <a:lnTo>
                    <a:pt x="919" y="5787"/>
                  </a:lnTo>
                  <a:cubicBezTo>
                    <a:pt x="626" y="5928"/>
                    <a:pt x="313" y="6029"/>
                    <a:pt x="0" y="6100"/>
                  </a:cubicBezTo>
                  <a:cubicBezTo>
                    <a:pt x="656" y="6029"/>
                    <a:pt x="1282" y="5787"/>
                    <a:pt x="1818" y="5403"/>
                  </a:cubicBezTo>
                  <a:cubicBezTo>
                    <a:pt x="2090" y="5201"/>
                    <a:pt x="2322" y="4969"/>
                    <a:pt x="2524" y="4706"/>
                  </a:cubicBezTo>
                  <a:cubicBezTo>
                    <a:pt x="2726" y="4444"/>
                    <a:pt x="2898" y="4161"/>
                    <a:pt x="3039" y="3858"/>
                  </a:cubicBezTo>
                  <a:cubicBezTo>
                    <a:pt x="3312" y="3252"/>
                    <a:pt x="3484" y="2616"/>
                    <a:pt x="3544" y="1960"/>
                  </a:cubicBezTo>
                  <a:cubicBezTo>
                    <a:pt x="3625" y="1313"/>
                    <a:pt x="3615" y="647"/>
                    <a:pt x="352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1853225" y="4335650"/>
              <a:ext cx="108550" cy="125475"/>
            </a:xfrm>
            <a:custGeom>
              <a:avLst/>
              <a:gdLst/>
              <a:ahLst/>
              <a:cxnLst/>
              <a:rect l="l" t="t" r="r" b="b"/>
              <a:pathLst>
                <a:path w="4342" h="5019" extrusionOk="0">
                  <a:moveTo>
                    <a:pt x="4342" y="0"/>
                  </a:moveTo>
                  <a:cubicBezTo>
                    <a:pt x="3787" y="202"/>
                    <a:pt x="3262" y="465"/>
                    <a:pt x="2757" y="767"/>
                  </a:cubicBezTo>
                  <a:cubicBezTo>
                    <a:pt x="2252" y="1080"/>
                    <a:pt x="1787" y="1444"/>
                    <a:pt x="1363" y="1848"/>
                  </a:cubicBezTo>
                  <a:cubicBezTo>
                    <a:pt x="929" y="2262"/>
                    <a:pt x="576" y="2747"/>
                    <a:pt x="323" y="3282"/>
                  </a:cubicBezTo>
                  <a:cubicBezTo>
                    <a:pt x="192" y="3554"/>
                    <a:pt x="101" y="3837"/>
                    <a:pt x="50" y="4130"/>
                  </a:cubicBezTo>
                  <a:cubicBezTo>
                    <a:pt x="0" y="4423"/>
                    <a:pt x="0" y="4726"/>
                    <a:pt x="40" y="5019"/>
                  </a:cubicBezTo>
                  <a:cubicBezTo>
                    <a:pt x="30" y="4433"/>
                    <a:pt x="172" y="3857"/>
                    <a:pt x="444" y="3352"/>
                  </a:cubicBezTo>
                  <a:cubicBezTo>
                    <a:pt x="576" y="3090"/>
                    <a:pt x="737" y="2848"/>
                    <a:pt x="909" y="2625"/>
                  </a:cubicBezTo>
                  <a:cubicBezTo>
                    <a:pt x="1091" y="2393"/>
                    <a:pt x="1282" y="2181"/>
                    <a:pt x="1484" y="1979"/>
                  </a:cubicBezTo>
                  <a:cubicBezTo>
                    <a:pt x="1908" y="1575"/>
                    <a:pt x="2353" y="1212"/>
                    <a:pt x="2837" y="889"/>
                  </a:cubicBezTo>
                  <a:cubicBezTo>
                    <a:pt x="3070" y="727"/>
                    <a:pt x="3322" y="576"/>
                    <a:pt x="3575" y="424"/>
                  </a:cubicBezTo>
                  <a:cubicBezTo>
                    <a:pt x="3817" y="273"/>
                    <a:pt x="4079" y="131"/>
                    <a:pt x="434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1860275" y="4218975"/>
              <a:ext cx="122975" cy="58125"/>
            </a:xfrm>
            <a:custGeom>
              <a:avLst/>
              <a:gdLst/>
              <a:ahLst/>
              <a:cxnLst/>
              <a:rect l="l" t="t" r="r" b="b"/>
              <a:pathLst>
                <a:path w="4919" h="2325" extrusionOk="0">
                  <a:moveTo>
                    <a:pt x="4773" y="0"/>
                  </a:moveTo>
                  <a:cubicBezTo>
                    <a:pt x="4345" y="0"/>
                    <a:pt x="3911" y="39"/>
                    <a:pt x="3484" y="103"/>
                  </a:cubicBezTo>
                  <a:cubicBezTo>
                    <a:pt x="3010" y="174"/>
                    <a:pt x="2535" y="295"/>
                    <a:pt x="2081" y="446"/>
                  </a:cubicBezTo>
                  <a:cubicBezTo>
                    <a:pt x="1616" y="608"/>
                    <a:pt x="1182" y="830"/>
                    <a:pt x="798" y="1133"/>
                  </a:cubicBezTo>
                  <a:cubicBezTo>
                    <a:pt x="596" y="1284"/>
                    <a:pt x="435" y="1456"/>
                    <a:pt x="294" y="1658"/>
                  </a:cubicBezTo>
                  <a:cubicBezTo>
                    <a:pt x="152" y="1860"/>
                    <a:pt x="61" y="2092"/>
                    <a:pt x="1" y="2324"/>
                  </a:cubicBezTo>
                  <a:cubicBezTo>
                    <a:pt x="182" y="1880"/>
                    <a:pt x="485" y="1507"/>
                    <a:pt x="879" y="1244"/>
                  </a:cubicBezTo>
                  <a:cubicBezTo>
                    <a:pt x="1263" y="981"/>
                    <a:pt x="1687" y="769"/>
                    <a:pt x="2141" y="618"/>
                  </a:cubicBezTo>
                  <a:cubicBezTo>
                    <a:pt x="2586" y="466"/>
                    <a:pt x="3040" y="335"/>
                    <a:pt x="3505" y="244"/>
                  </a:cubicBezTo>
                  <a:cubicBezTo>
                    <a:pt x="3969" y="143"/>
                    <a:pt x="4444" y="63"/>
                    <a:pt x="4918" y="2"/>
                  </a:cubicBezTo>
                  <a:cubicBezTo>
                    <a:pt x="4870" y="1"/>
                    <a:pt x="4821" y="0"/>
                    <a:pt x="4773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1837550" y="4087500"/>
              <a:ext cx="70225" cy="87875"/>
            </a:xfrm>
            <a:custGeom>
              <a:avLst/>
              <a:gdLst/>
              <a:ahLst/>
              <a:cxnLst/>
              <a:rect l="l" t="t" r="r" b="b"/>
              <a:pathLst>
                <a:path w="2809" h="3515" extrusionOk="0">
                  <a:moveTo>
                    <a:pt x="2808" y="0"/>
                  </a:moveTo>
                  <a:cubicBezTo>
                    <a:pt x="2485" y="202"/>
                    <a:pt x="2172" y="434"/>
                    <a:pt x="1879" y="687"/>
                  </a:cubicBezTo>
                  <a:cubicBezTo>
                    <a:pt x="1586" y="929"/>
                    <a:pt x="1304" y="1202"/>
                    <a:pt x="1051" y="1485"/>
                  </a:cubicBezTo>
                  <a:cubicBezTo>
                    <a:pt x="778" y="1767"/>
                    <a:pt x="546" y="2080"/>
                    <a:pt x="354" y="2413"/>
                  </a:cubicBezTo>
                  <a:cubicBezTo>
                    <a:pt x="163" y="2747"/>
                    <a:pt x="1" y="3130"/>
                    <a:pt x="11" y="3514"/>
                  </a:cubicBezTo>
                  <a:cubicBezTo>
                    <a:pt x="41" y="3332"/>
                    <a:pt x="102" y="3151"/>
                    <a:pt x="193" y="2979"/>
                  </a:cubicBezTo>
                  <a:cubicBezTo>
                    <a:pt x="274" y="2807"/>
                    <a:pt x="364" y="2646"/>
                    <a:pt x="476" y="2494"/>
                  </a:cubicBezTo>
                  <a:cubicBezTo>
                    <a:pt x="577" y="2333"/>
                    <a:pt x="688" y="2181"/>
                    <a:pt x="809" y="2040"/>
                  </a:cubicBezTo>
                  <a:cubicBezTo>
                    <a:pt x="930" y="1888"/>
                    <a:pt x="1051" y="1747"/>
                    <a:pt x="1182" y="1606"/>
                  </a:cubicBezTo>
                  <a:cubicBezTo>
                    <a:pt x="1435" y="1323"/>
                    <a:pt x="1697" y="1050"/>
                    <a:pt x="1970" y="788"/>
                  </a:cubicBezTo>
                  <a:cubicBezTo>
                    <a:pt x="2243" y="525"/>
                    <a:pt x="2525" y="263"/>
                    <a:pt x="280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2594625" y="4769825"/>
              <a:ext cx="36375" cy="118925"/>
            </a:xfrm>
            <a:custGeom>
              <a:avLst/>
              <a:gdLst/>
              <a:ahLst/>
              <a:cxnLst/>
              <a:rect l="l" t="t" r="r" b="b"/>
              <a:pathLst>
                <a:path w="1455" h="4757" extrusionOk="0">
                  <a:moveTo>
                    <a:pt x="717" y="1"/>
                  </a:moveTo>
                  <a:cubicBezTo>
                    <a:pt x="828" y="193"/>
                    <a:pt x="919" y="384"/>
                    <a:pt x="1000" y="597"/>
                  </a:cubicBezTo>
                  <a:cubicBezTo>
                    <a:pt x="1071" y="798"/>
                    <a:pt x="1131" y="1000"/>
                    <a:pt x="1182" y="1212"/>
                  </a:cubicBezTo>
                  <a:cubicBezTo>
                    <a:pt x="1263" y="1637"/>
                    <a:pt x="1273" y="2071"/>
                    <a:pt x="1202" y="2485"/>
                  </a:cubicBezTo>
                  <a:cubicBezTo>
                    <a:pt x="1121" y="2909"/>
                    <a:pt x="980" y="3323"/>
                    <a:pt x="758" y="3696"/>
                  </a:cubicBezTo>
                  <a:cubicBezTo>
                    <a:pt x="546" y="4070"/>
                    <a:pt x="293" y="4423"/>
                    <a:pt x="0" y="4757"/>
                  </a:cubicBezTo>
                  <a:cubicBezTo>
                    <a:pt x="344" y="4474"/>
                    <a:pt x="647" y="4141"/>
                    <a:pt x="889" y="3767"/>
                  </a:cubicBezTo>
                  <a:cubicBezTo>
                    <a:pt x="1131" y="3383"/>
                    <a:pt x="1303" y="2969"/>
                    <a:pt x="1384" y="2525"/>
                  </a:cubicBezTo>
                  <a:cubicBezTo>
                    <a:pt x="1454" y="2071"/>
                    <a:pt x="1434" y="1616"/>
                    <a:pt x="1323" y="1182"/>
                  </a:cubicBezTo>
                  <a:cubicBezTo>
                    <a:pt x="1212" y="748"/>
                    <a:pt x="1000" y="344"/>
                    <a:pt x="71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2720600" y="4709250"/>
              <a:ext cx="19700" cy="158300"/>
            </a:xfrm>
            <a:custGeom>
              <a:avLst/>
              <a:gdLst/>
              <a:ahLst/>
              <a:cxnLst/>
              <a:rect l="l" t="t" r="r" b="b"/>
              <a:pathLst>
                <a:path w="788" h="6332" extrusionOk="0">
                  <a:moveTo>
                    <a:pt x="364" y="0"/>
                  </a:moveTo>
                  <a:cubicBezTo>
                    <a:pt x="424" y="536"/>
                    <a:pt x="485" y="1071"/>
                    <a:pt x="525" y="1616"/>
                  </a:cubicBezTo>
                  <a:cubicBezTo>
                    <a:pt x="566" y="2151"/>
                    <a:pt x="606" y="2686"/>
                    <a:pt x="606" y="3221"/>
                  </a:cubicBezTo>
                  <a:cubicBezTo>
                    <a:pt x="606" y="3494"/>
                    <a:pt x="596" y="3757"/>
                    <a:pt x="586" y="4029"/>
                  </a:cubicBezTo>
                  <a:cubicBezTo>
                    <a:pt x="576" y="4292"/>
                    <a:pt x="555" y="4554"/>
                    <a:pt x="515" y="4827"/>
                  </a:cubicBezTo>
                  <a:cubicBezTo>
                    <a:pt x="475" y="5090"/>
                    <a:pt x="414" y="5342"/>
                    <a:pt x="343" y="5605"/>
                  </a:cubicBezTo>
                  <a:cubicBezTo>
                    <a:pt x="263" y="5857"/>
                    <a:pt x="152" y="6109"/>
                    <a:pt x="0" y="6332"/>
                  </a:cubicBezTo>
                  <a:cubicBezTo>
                    <a:pt x="182" y="6119"/>
                    <a:pt x="323" y="5887"/>
                    <a:pt x="424" y="5635"/>
                  </a:cubicBezTo>
                  <a:cubicBezTo>
                    <a:pt x="525" y="5372"/>
                    <a:pt x="596" y="5110"/>
                    <a:pt x="646" y="4847"/>
                  </a:cubicBezTo>
                  <a:cubicBezTo>
                    <a:pt x="747" y="4312"/>
                    <a:pt x="788" y="3767"/>
                    <a:pt x="778" y="3221"/>
                  </a:cubicBezTo>
                  <a:cubicBezTo>
                    <a:pt x="768" y="2676"/>
                    <a:pt x="727" y="2131"/>
                    <a:pt x="656" y="1596"/>
                  </a:cubicBezTo>
                  <a:cubicBezTo>
                    <a:pt x="596" y="1061"/>
                    <a:pt x="495" y="525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2814000" y="4739025"/>
              <a:ext cx="32825" cy="175725"/>
            </a:xfrm>
            <a:custGeom>
              <a:avLst/>
              <a:gdLst/>
              <a:ahLst/>
              <a:cxnLst/>
              <a:rect l="l" t="t" r="r" b="b"/>
              <a:pathLst>
                <a:path w="1313" h="7029" extrusionOk="0">
                  <a:moveTo>
                    <a:pt x="0" y="1"/>
                  </a:moveTo>
                  <a:lnTo>
                    <a:pt x="0" y="1"/>
                  </a:lnTo>
                  <a:cubicBezTo>
                    <a:pt x="101" y="294"/>
                    <a:pt x="192" y="576"/>
                    <a:pt x="293" y="869"/>
                  </a:cubicBezTo>
                  <a:cubicBezTo>
                    <a:pt x="384" y="1172"/>
                    <a:pt x="475" y="1465"/>
                    <a:pt x="556" y="1758"/>
                  </a:cubicBezTo>
                  <a:cubicBezTo>
                    <a:pt x="717" y="2344"/>
                    <a:pt x="858" y="2929"/>
                    <a:pt x="970" y="3535"/>
                  </a:cubicBezTo>
                  <a:cubicBezTo>
                    <a:pt x="1091" y="4121"/>
                    <a:pt x="1141" y="4727"/>
                    <a:pt x="1141" y="5322"/>
                  </a:cubicBezTo>
                  <a:cubicBezTo>
                    <a:pt x="1141" y="5625"/>
                    <a:pt x="1101" y="5928"/>
                    <a:pt x="1030" y="6221"/>
                  </a:cubicBezTo>
                  <a:cubicBezTo>
                    <a:pt x="959" y="6514"/>
                    <a:pt x="818" y="6797"/>
                    <a:pt x="626" y="7029"/>
                  </a:cubicBezTo>
                  <a:cubicBezTo>
                    <a:pt x="848" y="6817"/>
                    <a:pt x="1020" y="6544"/>
                    <a:pt x="1111" y="6251"/>
                  </a:cubicBezTo>
                  <a:cubicBezTo>
                    <a:pt x="1202" y="5948"/>
                    <a:pt x="1262" y="5645"/>
                    <a:pt x="1283" y="5332"/>
                  </a:cubicBezTo>
                  <a:cubicBezTo>
                    <a:pt x="1313" y="4716"/>
                    <a:pt x="1262" y="4100"/>
                    <a:pt x="1141" y="3495"/>
                  </a:cubicBezTo>
                  <a:cubicBezTo>
                    <a:pt x="1030" y="2889"/>
                    <a:pt x="879" y="2293"/>
                    <a:pt x="677" y="1707"/>
                  </a:cubicBezTo>
                  <a:cubicBezTo>
                    <a:pt x="586" y="1415"/>
                    <a:pt x="485" y="1122"/>
                    <a:pt x="374" y="839"/>
                  </a:cubicBezTo>
                  <a:cubicBezTo>
                    <a:pt x="253" y="556"/>
                    <a:pt x="142" y="274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2891500" y="4674675"/>
              <a:ext cx="33600" cy="133300"/>
            </a:xfrm>
            <a:custGeom>
              <a:avLst/>
              <a:gdLst/>
              <a:ahLst/>
              <a:cxnLst/>
              <a:rect l="l" t="t" r="r" b="b"/>
              <a:pathLst>
                <a:path w="1344" h="5332" extrusionOk="0">
                  <a:moveTo>
                    <a:pt x="1323" y="0"/>
                  </a:moveTo>
                  <a:lnTo>
                    <a:pt x="1323" y="0"/>
                  </a:lnTo>
                  <a:cubicBezTo>
                    <a:pt x="1283" y="465"/>
                    <a:pt x="1222" y="919"/>
                    <a:pt x="1161" y="1373"/>
                  </a:cubicBezTo>
                  <a:cubicBezTo>
                    <a:pt x="1091" y="1838"/>
                    <a:pt x="1020" y="2292"/>
                    <a:pt x="929" y="2736"/>
                  </a:cubicBezTo>
                  <a:cubicBezTo>
                    <a:pt x="909" y="2858"/>
                    <a:pt x="879" y="2969"/>
                    <a:pt x="848" y="3080"/>
                  </a:cubicBezTo>
                  <a:cubicBezTo>
                    <a:pt x="828" y="3191"/>
                    <a:pt x="798" y="3302"/>
                    <a:pt x="768" y="3413"/>
                  </a:cubicBezTo>
                  <a:lnTo>
                    <a:pt x="677" y="3746"/>
                  </a:lnTo>
                  <a:lnTo>
                    <a:pt x="576" y="4069"/>
                  </a:lnTo>
                  <a:cubicBezTo>
                    <a:pt x="434" y="4514"/>
                    <a:pt x="242" y="4928"/>
                    <a:pt x="0" y="5332"/>
                  </a:cubicBezTo>
                  <a:cubicBezTo>
                    <a:pt x="303" y="4968"/>
                    <a:pt x="535" y="4554"/>
                    <a:pt x="707" y="4120"/>
                  </a:cubicBezTo>
                  <a:cubicBezTo>
                    <a:pt x="879" y="3686"/>
                    <a:pt x="1010" y="3231"/>
                    <a:pt x="1101" y="2777"/>
                  </a:cubicBezTo>
                  <a:cubicBezTo>
                    <a:pt x="1192" y="2312"/>
                    <a:pt x="1262" y="1858"/>
                    <a:pt x="1303" y="1383"/>
                  </a:cubicBezTo>
                  <a:cubicBezTo>
                    <a:pt x="1343" y="929"/>
                    <a:pt x="1343" y="465"/>
                    <a:pt x="1323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2490375" y="3483150"/>
              <a:ext cx="82575" cy="230000"/>
            </a:xfrm>
            <a:custGeom>
              <a:avLst/>
              <a:gdLst/>
              <a:ahLst/>
              <a:cxnLst/>
              <a:rect l="l" t="t" r="r" b="b"/>
              <a:pathLst>
                <a:path w="3303" h="9200" extrusionOk="0">
                  <a:moveTo>
                    <a:pt x="2393" y="1"/>
                  </a:moveTo>
                  <a:lnTo>
                    <a:pt x="0" y="495"/>
                  </a:lnTo>
                  <a:lnTo>
                    <a:pt x="677" y="9200"/>
                  </a:lnTo>
                  <a:lnTo>
                    <a:pt x="3302" y="9099"/>
                  </a:lnTo>
                  <a:lnTo>
                    <a:pt x="2393" y="1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27"/>
          <p:cNvGrpSpPr/>
          <p:nvPr/>
        </p:nvGrpSpPr>
        <p:grpSpPr>
          <a:xfrm rot="4637529">
            <a:off x="6544579" y="-405970"/>
            <a:ext cx="2792045" cy="2938676"/>
            <a:chOff x="1547275" y="62775"/>
            <a:chExt cx="1704200" cy="1793700"/>
          </a:xfrm>
        </p:grpSpPr>
        <p:sp>
          <p:nvSpPr>
            <p:cNvPr id="366" name="Google Shape;366;p27"/>
            <p:cNvSpPr/>
            <p:nvPr/>
          </p:nvSpPr>
          <p:spPr>
            <a:xfrm>
              <a:off x="1575300" y="373000"/>
              <a:ext cx="1543700" cy="1232500"/>
            </a:xfrm>
            <a:custGeom>
              <a:avLst/>
              <a:gdLst/>
              <a:ahLst/>
              <a:cxnLst/>
              <a:rect l="l" t="t" r="r" b="b"/>
              <a:pathLst>
                <a:path w="61748" h="49300" extrusionOk="0">
                  <a:moveTo>
                    <a:pt x="39595" y="1"/>
                  </a:moveTo>
                  <a:cubicBezTo>
                    <a:pt x="38880" y="1"/>
                    <a:pt x="38157" y="58"/>
                    <a:pt x="37432" y="175"/>
                  </a:cubicBezTo>
                  <a:cubicBezTo>
                    <a:pt x="25214" y="2185"/>
                    <a:pt x="12077" y="10394"/>
                    <a:pt x="4494" y="19774"/>
                  </a:cubicBezTo>
                  <a:cubicBezTo>
                    <a:pt x="1" y="25338"/>
                    <a:pt x="596" y="33467"/>
                    <a:pt x="5887" y="38273"/>
                  </a:cubicBezTo>
                  <a:cubicBezTo>
                    <a:pt x="10876" y="42817"/>
                    <a:pt x="16268" y="49300"/>
                    <a:pt x="16268" y="49300"/>
                  </a:cubicBezTo>
                  <a:cubicBezTo>
                    <a:pt x="16268" y="49300"/>
                    <a:pt x="52952" y="49290"/>
                    <a:pt x="60697" y="35092"/>
                  </a:cubicBezTo>
                  <a:cubicBezTo>
                    <a:pt x="61747" y="26015"/>
                    <a:pt x="54436" y="15402"/>
                    <a:pt x="52326" y="9122"/>
                  </a:cubicBezTo>
                  <a:cubicBezTo>
                    <a:pt x="50443" y="3597"/>
                    <a:pt x="45270" y="1"/>
                    <a:pt x="3959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1547275" y="62775"/>
              <a:ext cx="803300" cy="780050"/>
            </a:xfrm>
            <a:custGeom>
              <a:avLst/>
              <a:gdLst/>
              <a:ahLst/>
              <a:cxnLst/>
              <a:rect l="l" t="t" r="r" b="b"/>
              <a:pathLst>
                <a:path w="32132" h="31202" extrusionOk="0">
                  <a:moveTo>
                    <a:pt x="17997" y="1"/>
                  </a:moveTo>
                  <a:cubicBezTo>
                    <a:pt x="15407" y="1"/>
                    <a:pt x="12671" y="1016"/>
                    <a:pt x="9957" y="2588"/>
                  </a:cubicBezTo>
                  <a:cubicBezTo>
                    <a:pt x="3757" y="6172"/>
                    <a:pt x="1" y="11271"/>
                    <a:pt x="4413" y="18915"/>
                  </a:cubicBezTo>
                  <a:cubicBezTo>
                    <a:pt x="8030" y="25180"/>
                    <a:pt x="16009" y="31201"/>
                    <a:pt x="22183" y="31201"/>
                  </a:cubicBezTo>
                  <a:cubicBezTo>
                    <a:pt x="23542" y="31201"/>
                    <a:pt x="24813" y="30910"/>
                    <a:pt x="25931" y="30265"/>
                  </a:cubicBezTo>
                  <a:cubicBezTo>
                    <a:pt x="32131" y="26680"/>
                    <a:pt x="31283" y="13594"/>
                    <a:pt x="26870" y="5950"/>
                  </a:cubicBezTo>
                  <a:cubicBezTo>
                    <a:pt x="24387" y="1664"/>
                    <a:pt x="21312" y="1"/>
                    <a:pt x="17997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1748225" y="632275"/>
              <a:ext cx="1215525" cy="997900"/>
            </a:xfrm>
            <a:custGeom>
              <a:avLst/>
              <a:gdLst/>
              <a:ahLst/>
              <a:cxnLst/>
              <a:rect l="l" t="t" r="r" b="b"/>
              <a:pathLst>
                <a:path w="48621" h="39916" extrusionOk="0">
                  <a:moveTo>
                    <a:pt x="29484" y="1"/>
                  </a:moveTo>
                  <a:cubicBezTo>
                    <a:pt x="25197" y="1"/>
                    <a:pt x="20534" y="1553"/>
                    <a:pt x="15975" y="4183"/>
                  </a:cubicBezTo>
                  <a:cubicBezTo>
                    <a:pt x="5796" y="10060"/>
                    <a:pt x="0" y="19087"/>
                    <a:pt x="5877" y="29265"/>
                  </a:cubicBezTo>
                  <a:cubicBezTo>
                    <a:pt x="9819" y="36099"/>
                    <a:pt x="16972" y="39916"/>
                    <a:pt x="24326" y="39916"/>
                  </a:cubicBezTo>
                  <a:cubicBezTo>
                    <a:pt x="27937" y="39916"/>
                    <a:pt x="31596" y="38996"/>
                    <a:pt x="34948" y="37061"/>
                  </a:cubicBezTo>
                  <a:cubicBezTo>
                    <a:pt x="45136" y="31184"/>
                    <a:pt x="48620" y="18168"/>
                    <a:pt x="42743" y="7990"/>
                  </a:cubicBezTo>
                  <a:cubicBezTo>
                    <a:pt x="39496" y="2367"/>
                    <a:pt x="34776" y="1"/>
                    <a:pt x="29484" y="1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1977950" y="614700"/>
              <a:ext cx="437250" cy="456500"/>
            </a:xfrm>
            <a:custGeom>
              <a:avLst/>
              <a:gdLst/>
              <a:ahLst/>
              <a:cxnLst/>
              <a:rect l="l" t="t" r="r" b="b"/>
              <a:pathLst>
                <a:path w="17490" h="18260" extrusionOk="0">
                  <a:moveTo>
                    <a:pt x="7717" y="1"/>
                  </a:moveTo>
                  <a:cubicBezTo>
                    <a:pt x="6607" y="1"/>
                    <a:pt x="5516" y="329"/>
                    <a:pt x="4494" y="918"/>
                  </a:cubicBezTo>
                  <a:cubicBezTo>
                    <a:pt x="1313" y="2755"/>
                    <a:pt x="0" y="6421"/>
                    <a:pt x="2999" y="11611"/>
                  </a:cubicBezTo>
                  <a:cubicBezTo>
                    <a:pt x="5357" y="15705"/>
                    <a:pt x="8964" y="18259"/>
                    <a:pt x="11944" y="18259"/>
                  </a:cubicBezTo>
                  <a:cubicBezTo>
                    <a:pt x="12742" y="18259"/>
                    <a:pt x="13495" y="18076"/>
                    <a:pt x="14167" y="17690"/>
                  </a:cubicBezTo>
                  <a:cubicBezTo>
                    <a:pt x="17348" y="15852"/>
                    <a:pt x="17489" y="10157"/>
                    <a:pt x="14500" y="4967"/>
                  </a:cubicBezTo>
                  <a:cubicBezTo>
                    <a:pt x="12468" y="1450"/>
                    <a:pt x="10051" y="1"/>
                    <a:pt x="7717" y="1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2415675" y="846375"/>
              <a:ext cx="371100" cy="324975"/>
            </a:xfrm>
            <a:custGeom>
              <a:avLst/>
              <a:gdLst/>
              <a:ahLst/>
              <a:cxnLst/>
              <a:rect l="l" t="t" r="r" b="b"/>
              <a:pathLst>
                <a:path w="14844" h="12999" extrusionOk="0">
                  <a:moveTo>
                    <a:pt x="7425" y="0"/>
                  </a:moveTo>
                  <a:cubicBezTo>
                    <a:pt x="5226" y="0"/>
                    <a:pt x="3080" y="1117"/>
                    <a:pt x="1858" y="3142"/>
                  </a:cubicBezTo>
                  <a:cubicBezTo>
                    <a:pt x="0" y="6211"/>
                    <a:pt x="990" y="10210"/>
                    <a:pt x="4059" y="12058"/>
                  </a:cubicBezTo>
                  <a:cubicBezTo>
                    <a:pt x="5112" y="12695"/>
                    <a:pt x="6274" y="12998"/>
                    <a:pt x="7421" y="12998"/>
                  </a:cubicBezTo>
                  <a:cubicBezTo>
                    <a:pt x="9620" y="12998"/>
                    <a:pt x="11765" y="11884"/>
                    <a:pt x="12986" y="9867"/>
                  </a:cubicBezTo>
                  <a:cubicBezTo>
                    <a:pt x="14844" y="6797"/>
                    <a:pt x="13854" y="2798"/>
                    <a:pt x="10784" y="940"/>
                  </a:cubicBezTo>
                  <a:cubicBezTo>
                    <a:pt x="9733" y="304"/>
                    <a:pt x="8572" y="0"/>
                    <a:pt x="7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1974650" y="1108250"/>
              <a:ext cx="347400" cy="325025"/>
            </a:xfrm>
            <a:custGeom>
              <a:avLst/>
              <a:gdLst/>
              <a:ahLst/>
              <a:cxnLst/>
              <a:rect l="l" t="t" r="r" b="b"/>
              <a:pathLst>
                <a:path w="13896" h="13001" extrusionOk="0">
                  <a:moveTo>
                    <a:pt x="6959" y="0"/>
                  </a:moveTo>
                  <a:cubicBezTo>
                    <a:pt x="6649" y="0"/>
                    <a:pt x="6335" y="22"/>
                    <a:pt x="6019" y="68"/>
                  </a:cubicBezTo>
                  <a:cubicBezTo>
                    <a:pt x="2465" y="583"/>
                    <a:pt x="1" y="3875"/>
                    <a:pt x="516" y="7429"/>
                  </a:cubicBezTo>
                  <a:cubicBezTo>
                    <a:pt x="985" y="10667"/>
                    <a:pt x="3759" y="13000"/>
                    <a:pt x="6937" y="13000"/>
                  </a:cubicBezTo>
                  <a:cubicBezTo>
                    <a:pt x="7247" y="13000"/>
                    <a:pt x="7561" y="12978"/>
                    <a:pt x="7877" y="12932"/>
                  </a:cubicBezTo>
                  <a:cubicBezTo>
                    <a:pt x="11431" y="12417"/>
                    <a:pt x="13895" y="9116"/>
                    <a:pt x="13380" y="5571"/>
                  </a:cubicBezTo>
                  <a:cubicBezTo>
                    <a:pt x="12911" y="2333"/>
                    <a:pt x="10137" y="0"/>
                    <a:pt x="6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2268750" y="879800"/>
              <a:ext cx="93175" cy="66325"/>
            </a:xfrm>
            <a:custGeom>
              <a:avLst/>
              <a:gdLst/>
              <a:ahLst/>
              <a:cxnLst/>
              <a:rect l="l" t="t" r="r" b="b"/>
              <a:pathLst>
                <a:path w="3727" h="2653" extrusionOk="0">
                  <a:moveTo>
                    <a:pt x="1886" y="0"/>
                  </a:moveTo>
                  <a:cubicBezTo>
                    <a:pt x="1719" y="0"/>
                    <a:pt x="1550" y="40"/>
                    <a:pt x="1394" y="118"/>
                  </a:cubicBezTo>
                  <a:cubicBezTo>
                    <a:pt x="1172" y="240"/>
                    <a:pt x="970" y="411"/>
                    <a:pt x="818" y="613"/>
                  </a:cubicBezTo>
                  <a:cubicBezTo>
                    <a:pt x="677" y="815"/>
                    <a:pt x="546" y="1027"/>
                    <a:pt x="445" y="1259"/>
                  </a:cubicBezTo>
                  <a:cubicBezTo>
                    <a:pt x="243" y="1704"/>
                    <a:pt x="91" y="2168"/>
                    <a:pt x="1" y="2653"/>
                  </a:cubicBezTo>
                  <a:cubicBezTo>
                    <a:pt x="162" y="2199"/>
                    <a:pt x="354" y="1754"/>
                    <a:pt x="576" y="1320"/>
                  </a:cubicBezTo>
                  <a:cubicBezTo>
                    <a:pt x="687" y="1108"/>
                    <a:pt x="808" y="906"/>
                    <a:pt x="960" y="714"/>
                  </a:cubicBezTo>
                  <a:cubicBezTo>
                    <a:pt x="1091" y="532"/>
                    <a:pt x="1273" y="381"/>
                    <a:pt x="1475" y="280"/>
                  </a:cubicBezTo>
                  <a:cubicBezTo>
                    <a:pt x="1608" y="207"/>
                    <a:pt x="1754" y="173"/>
                    <a:pt x="1899" y="173"/>
                  </a:cubicBezTo>
                  <a:cubicBezTo>
                    <a:pt x="1974" y="173"/>
                    <a:pt x="2049" y="182"/>
                    <a:pt x="2121" y="199"/>
                  </a:cubicBezTo>
                  <a:cubicBezTo>
                    <a:pt x="2343" y="260"/>
                    <a:pt x="2555" y="371"/>
                    <a:pt x="2737" y="512"/>
                  </a:cubicBezTo>
                  <a:cubicBezTo>
                    <a:pt x="2929" y="654"/>
                    <a:pt x="3100" y="815"/>
                    <a:pt x="3262" y="997"/>
                  </a:cubicBezTo>
                  <a:cubicBezTo>
                    <a:pt x="3434" y="1179"/>
                    <a:pt x="3585" y="1360"/>
                    <a:pt x="3727" y="1562"/>
                  </a:cubicBezTo>
                  <a:cubicBezTo>
                    <a:pt x="3504" y="1118"/>
                    <a:pt x="3191" y="724"/>
                    <a:pt x="2828" y="401"/>
                  </a:cubicBezTo>
                  <a:cubicBezTo>
                    <a:pt x="2636" y="240"/>
                    <a:pt x="2404" y="108"/>
                    <a:pt x="2161" y="38"/>
                  </a:cubicBezTo>
                  <a:cubicBezTo>
                    <a:pt x="2071" y="12"/>
                    <a:pt x="1979" y="0"/>
                    <a:pt x="188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1825725" y="888050"/>
              <a:ext cx="236550" cy="318325"/>
            </a:xfrm>
            <a:custGeom>
              <a:avLst/>
              <a:gdLst/>
              <a:ahLst/>
              <a:cxnLst/>
              <a:rect l="l" t="t" r="r" b="b"/>
              <a:pathLst>
                <a:path w="9462" h="12733" extrusionOk="0">
                  <a:moveTo>
                    <a:pt x="5130" y="0"/>
                  </a:moveTo>
                  <a:cubicBezTo>
                    <a:pt x="1808" y="3646"/>
                    <a:pt x="0" y="7877"/>
                    <a:pt x="515" y="12481"/>
                  </a:cubicBezTo>
                  <a:cubicBezTo>
                    <a:pt x="1115" y="12650"/>
                    <a:pt x="1725" y="12732"/>
                    <a:pt x="2329" y="12732"/>
                  </a:cubicBezTo>
                  <a:cubicBezTo>
                    <a:pt x="4355" y="12732"/>
                    <a:pt x="6310" y="11808"/>
                    <a:pt x="7594" y="10159"/>
                  </a:cubicBezTo>
                  <a:cubicBezTo>
                    <a:pt x="9260" y="8018"/>
                    <a:pt x="9462" y="5069"/>
                    <a:pt x="8109" y="2727"/>
                  </a:cubicBezTo>
                  <a:cubicBezTo>
                    <a:pt x="7422" y="1525"/>
                    <a:pt x="6382" y="576"/>
                    <a:pt x="5130" y="0"/>
                  </a:cubicBezTo>
                  <a:close/>
                </a:path>
              </a:pathLst>
            </a:custGeom>
            <a:solidFill>
              <a:srgbClr val="E24645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2367200" y="632225"/>
              <a:ext cx="335775" cy="194625"/>
            </a:xfrm>
            <a:custGeom>
              <a:avLst/>
              <a:gdLst/>
              <a:ahLst/>
              <a:cxnLst/>
              <a:rect l="l" t="t" r="r" b="b"/>
              <a:pathLst>
                <a:path w="13431" h="7785" extrusionOk="0">
                  <a:moveTo>
                    <a:pt x="4724" y="1"/>
                  </a:moveTo>
                  <a:cubicBezTo>
                    <a:pt x="3293" y="1"/>
                    <a:pt x="1821" y="173"/>
                    <a:pt x="324" y="499"/>
                  </a:cubicBezTo>
                  <a:cubicBezTo>
                    <a:pt x="1" y="3973"/>
                    <a:pt x="2404" y="7103"/>
                    <a:pt x="5837" y="7689"/>
                  </a:cubicBezTo>
                  <a:cubicBezTo>
                    <a:pt x="6216" y="7754"/>
                    <a:pt x="6593" y="7785"/>
                    <a:pt x="6966" y="7785"/>
                  </a:cubicBezTo>
                  <a:cubicBezTo>
                    <a:pt x="9971" y="7785"/>
                    <a:pt x="12676" y="5750"/>
                    <a:pt x="13430" y="2741"/>
                  </a:cubicBezTo>
                  <a:cubicBezTo>
                    <a:pt x="10862" y="848"/>
                    <a:pt x="7896" y="1"/>
                    <a:pt x="4724" y="1"/>
                  </a:cubicBezTo>
                  <a:close/>
                </a:path>
              </a:pathLst>
            </a:custGeom>
            <a:solidFill>
              <a:srgbClr val="E24645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2703200" y="655675"/>
              <a:ext cx="295125" cy="245025"/>
            </a:xfrm>
            <a:custGeom>
              <a:avLst/>
              <a:gdLst/>
              <a:ahLst/>
              <a:cxnLst/>
              <a:rect l="l" t="t" r="r" b="b"/>
              <a:pathLst>
                <a:path w="11805" h="9801" extrusionOk="0">
                  <a:moveTo>
                    <a:pt x="5803" y="1"/>
                  </a:moveTo>
                  <a:cubicBezTo>
                    <a:pt x="4942" y="1"/>
                    <a:pt x="4070" y="220"/>
                    <a:pt x="3272" y="682"/>
                  </a:cubicBezTo>
                  <a:cubicBezTo>
                    <a:pt x="818" y="2096"/>
                    <a:pt x="0" y="5236"/>
                    <a:pt x="1444" y="7670"/>
                  </a:cubicBezTo>
                  <a:cubicBezTo>
                    <a:pt x="2289" y="9129"/>
                    <a:pt x="4111" y="9801"/>
                    <a:pt x="5956" y="9801"/>
                  </a:cubicBezTo>
                  <a:cubicBezTo>
                    <a:pt x="7176" y="9801"/>
                    <a:pt x="8406" y="9507"/>
                    <a:pt x="9371" y="8952"/>
                  </a:cubicBezTo>
                  <a:cubicBezTo>
                    <a:pt x="11804" y="7549"/>
                    <a:pt x="11633" y="5014"/>
                    <a:pt x="10239" y="2591"/>
                  </a:cubicBezTo>
                  <a:cubicBezTo>
                    <a:pt x="9301" y="932"/>
                    <a:pt x="7576" y="1"/>
                    <a:pt x="5803" y="1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1692175" y="1241100"/>
              <a:ext cx="290075" cy="265225"/>
            </a:xfrm>
            <a:custGeom>
              <a:avLst/>
              <a:gdLst/>
              <a:ahLst/>
              <a:cxnLst/>
              <a:rect l="l" t="t" r="r" b="b"/>
              <a:pathLst>
                <a:path w="11603" h="10609" extrusionOk="0">
                  <a:moveTo>
                    <a:pt x="5796" y="1"/>
                  </a:moveTo>
                  <a:cubicBezTo>
                    <a:pt x="4935" y="1"/>
                    <a:pt x="4063" y="220"/>
                    <a:pt x="3262" y="681"/>
                  </a:cubicBezTo>
                  <a:cubicBezTo>
                    <a:pt x="839" y="2085"/>
                    <a:pt x="1" y="5185"/>
                    <a:pt x="1404" y="7618"/>
                  </a:cubicBezTo>
                  <a:cubicBezTo>
                    <a:pt x="2425" y="9380"/>
                    <a:pt x="3819" y="10608"/>
                    <a:pt x="5435" y="10608"/>
                  </a:cubicBezTo>
                  <a:cubicBezTo>
                    <a:pt x="6042" y="10608"/>
                    <a:pt x="6680" y="10435"/>
                    <a:pt x="7342" y="10052"/>
                  </a:cubicBezTo>
                  <a:cubicBezTo>
                    <a:pt x="9755" y="8648"/>
                    <a:pt x="11603" y="4973"/>
                    <a:pt x="10199" y="2539"/>
                  </a:cubicBezTo>
                  <a:cubicBezTo>
                    <a:pt x="9257" y="913"/>
                    <a:pt x="7551" y="1"/>
                    <a:pt x="5796" y="1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2004450" y="666650"/>
              <a:ext cx="294375" cy="171950"/>
            </a:xfrm>
            <a:custGeom>
              <a:avLst/>
              <a:gdLst/>
              <a:ahLst/>
              <a:cxnLst/>
              <a:rect l="l" t="t" r="r" b="b"/>
              <a:pathLst>
                <a:path w="11775" h="6878" extrusionOk="0">
                  <a:moveTo>
                    <a:pt x="11774" y="1"/>
                  </a:moveTo>
                  <a:cubicBezTo>
                    <a:pt x="10674" y="334"/>
                    <a:pt x="9593" y="728"/>
                    <a:pt x="8543" y="1192"/>
                  </a:cubicBezTo>
                  <a:cubicBezTo>
                    <a:pt x="7493" y="1657"/>
                    <a:pt x="6473" y="2182"/>
                    <a:pt x="5473" y="2747"/>
                  </a:cubicBezTo>
                  <a:cubicBezTo>
                    <a:pt x="4474" y="3313"/>
                    <a:pt x="3514" y="3939"/>
                    <a:pt x="2595" y="4626"/>
                  </a:cubicBezTo>
                  <a:cubicBezTo>
                    <a:pt x="1677" y="5312"/>
                    <a:pt x="808" y="6070"/>
                    <a:pt x="0" y="6877"/>
                  </a:cubicBezTo>
                  <a:cubicBezTo>
                    <a:pt x="223" y="6696"/>
                    <a:pt x="435" y="6504"/>
                    <a:pt x="647" y="6322"/>
                  </a:cubicBezTo>
                  <a:lnTo>
                    <a:pt x="970" y="6039"/>
                  </a:lnTo>
                  <a:lnTo>
                    <a:pt x="1313" y="5777"/>
                  </a:lnTo>
                  <a:lnTo>
                    <a:pt x="1980" y="5242"/>
                  </a:lnTo>
                  <a:lnTo>
                    <a:pt x="2676" y="4737"/>
                  </a:lnTo>
                  <a:cubicBezTo>
                    <a:pt x="2909" y="4565"/>
                    <a:pt x="3141" y="4403"/>
                    <a:pt x="3383" y="4252"/>
                  </a:cubicBezTo>
                  <a:cubicBezTo>
                    <a:pt x="3615" y="4090"/>
                    <a:pt x="3848" y="3929"/>
                    <a:pt x="4090" y="3777"/>
                  </a:cubicBezTo>
                  <a:lnTo>
                    <a:pt x="4827" y="3323"/>
                  </a:lnTo>
                  <a:cubicBezTo>
                    <a:pt x="5059" y="3182"/>
                    <a:pt x="5312" y="3040"/>
                    <a:pt x="5564" y="2899"/>
                  </a:cubicBezTo>
                  <a:cubicBezTo>
                    <a:pt x="6554" y="2323"/>
                    <a:pt x="7574" y="1808"/>
                    <a:pt x="8604" y="1324"/>
                  </a:cubicBezTo>
                  <a:lnTo>
                    <a:pt x="9381" y="970"/>
                  </a:lnTo>
                  <a:cubicBezTo>
                    <a:pt x="9644" y="859"/>
                    <a:pt x="9906" y="738"/>
                    <a:pt x="10169" y="627"/>
                  </a:cubicBezTo>
                  <a:cubicBezTo>
                    <a:pt x="10704" y="405"/>
                    <a:pt x="11229" y="193"/>
                    <a:pt x="1177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2299800" y="1052375"/>
              <a:ext cx="85350" cy="119700"/>
            </a:xfrm>
            <a:custGeom>
              <a:avLst/>
              <a:gdLst/>
              <a:ahLst/>
              <a:cxnLst/>
              <a:rect l="l" t="t" r="r" b="b"/>
              <a:pathLst>
                <a:path w="3414" h="4788" extrusionOk="0">
                  <a:moveTo>
                    <a:pt x="3383" y="1"/>
                  </a:moveTo>
                  <a:cubicBezTo>
                    <a:pt x="3363" y="395"/>
                    <a:pt x="3333" y="778"/>
                    <a:pt x="3302" y="1182"/>
                  </a:cubicBezTo>
                  <a:cubicBezTo>
                    <a:pt x="3262" y="1576"/>
                    <a:pt x="3222" y="1970"/>
                    <a:pt x="3151" y="2364"/>
                  </a:cubicBezTo>
                  <a:cubicBezTo>
                    <a:pt x="3090" y="2758"/>
                    <a:pt x="3010" y="3151"/>
                    <a:pt x="2899" y="3525"/>
                  </a:cubicBezTo>
                  <a:cubicBezTo>
                    <a:pt x="2848" y="3717"/>
                    <a:pt x="2777" y="3899"/>
                    <a:pt x="2697" y="4080"/>
                  </a:cubicBezTo>
                  <a:cubicBezTo>
                    <a:pt x="2626" y="4242"/>
                    <a:pt x="2505" y="4393"/>
                    <a:pt x="2363" y="4515"/>
                  </a:cubicBezTo>
                  <a:cubicBezTo>
                    <a:pt x="2291" y="4576"/>
                    <a:pt x="2201" y="4606"/>
                    <a:pt x="2110" y="4606"/>
                  </a:cubicBezTo>
                  <a:cubicBezTo>
                    <a:pt x="2036" y="4606"/>
                    <a:pt x="1962" y="4586"/>
                    <a:pt x="1899" y="4545"/>
                  </a:cubicBezTo>
                  <a:cubicBezTo>
                    <a:pt x="1737" y="4444"/>
                    <a:pt x="1596" y="4313"/>
                    <a:pt x="1485" y="4161"/>
                  </a:cubicBezTo>
                  <a:cubicBezTo>
                    <a:pt x="1253" y="3838"/>
                    <a:pt x="1051" y="3505"/>
                    <a:pt x="889" y="3141"/>
                  </a:cubicBezTo>
                  <a:cubicBezTo>
                    <a:pt x="707" y="2788"/>
                    <a:pt x="566" y="2414"/>
                    <a:pt x="415" y="2051"/>
                  </a:cubicBezTo>
                  <a:cubicBezTo>
                    <a:pt x="263" y="1677"/>
                    <a:pt x="122" y="1304"/>
                    <a:pt x="1" y="920"/>
                  </a:cubicBezTo>
                  <a:lnTo>
                    <a:pt x="1" y="920"/>
                  </a:lnTo>
                  <a:cubicBezTo>
                    <a:pt x="182" y="1697"/>
                    <a:pt x="435" y="2465"/>
                    <a:pt x="758" y="3202"/>
                  </a:cubicBezTo>
                  <a:cubicBezTo>
                    <a:pt x="909" y="3575"/>
                    <a:pt x="1111" y="3929"/>
                    <a:pt x="1343" y="4262"/>
                  </a:cubicBezTo>
                  <a:cubicBezTo>
                    <a:pt x="1475" y="4434"/>
                    <a:pt x="1626" y="4585"/>
                    <a:pt x="1808" y="4696"/>
                  </a:cubicBezTo>
                  <a:cubicBezTo>
                    <a:pt x="1909" y="4757"/>
                    <a:pt x="2020" y="4787"/>
                    <a:pt x="2141" y="4787"/>
                  </a:cubicBezTo>
                  <a:lnTo>
                    <a:pt x="2182" y="4787"/>
                  </a:lnTo>
                  <a:lnTo>
                    <a:pt x="2232" y="4777"/>
                  </a:lnTo>
                  <a:lnTo>
                    <a:pt x="2313" y="4747"/>
                  </a:lnTo>
                  <a:cubicBezTo>
                    <a:pt x="2363" y="4727"/>
                    <a:pt x="2414" y="4696"/>
                    <a:pt x="2464" y="4666"/>
                  </a:cubicBezTo>
                  <a:cubicBezTo>
                    <a:pt x="2636" y="4535"/>
                    <a:pt x="2767" y="4353"/>
                    <a:pt x="2848" y="4161"/>
                  </a:cubicBezTo>
                  <a:cubicBezTo>
                    <a:pt x="2939" y="3979"/>
                    <a:pt x="3010" y="3777"/>
                    <a:pt x="3060" y="3586"/>
                  </a:cubicBezTo>
                  <a:cubicBezTo>
                    <a:pt x="3161" y="3192"/>
                    <a:pt x="3242" y="2798"/>
                    <a:pt x="3282" y="2394"/>
                  </a:cubicBezTo>
                  <a:cubicBezTo>
                    <a:pt x="3373" y="1596"/>
                    <a:pt x="3413" y="799"/>
                    <a:pt x="338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1681825" y="508275"/>
              <a:ext cx="1569650" cy="1348200"/>
            </a:xfrm>
            <a:custGeom>
              <a:avLst/>
              <a:gdLst/>
              <a:ahLst/>
              <a:cxnLst/>
              <a:rect l="l" t="t" r="r" b="b"/>
              <a:pathLst>
                <a:path w="62786" h="53928" extrusionOk="0">
                  <a:moveTo>
                    <a:pt x="38431" y="0"/>
                  </a:moveTo>
                  <a:cubicBezTo>
                    <a:pt x="38273" y="0"/>
                    <a:pt x="38129" y="41"/>
                    <a:pt x="37998" y="126"/>
                  </a:cubicBezTo>
                  <a:cubicBezTo>
                    <a:pt x="35241" y="1933"/>
                    <a:pt x="47742" y="20735"/>
                    <a:pt x="47742" y="20735"/>
                  </a:cubicBezTo>
                  <a:cubicBezTo>
                    <a:pt x="47742" y="20735"/>
                    <a:pt x="39593" y="29368"/>
                    <a:pt x="37685" y="38355"/>
                  </a:cubicBezTo>
                  <a:cubicBezTo>
                    <a:pt x="34857" y="37058"/>
                    <a:pt x="31774" y="36596"/>
                    <a:pt x="28819" y="36596"/>
                  </a:cubicBezTo>
                  <a:cubicBezTo>
                    <a:pt x="21515" y="36596"/>
                    <a:pt x="14986" y="39415"/>
                    <a:pt x="14986" y="39415"/>
                  </a:cubicBezTo>
                  <a:cubicBezTo>
                    <a:pt x="14986" y="39415"/>
                    <a:pt x="5934" y="19705"/>
                    <a:pt x="2939" y="19705"/>
                  </a:cubicBezTo>
                  <a:cubicBezTo>
                    <a:pt x="2830" y="19705"/>
                    <a:pt x="2729" y="19731"/>
                    <a:pt x="2636" y="19786"/>
                  </a:cubicBezTo>
                  <a:cubicBezTo>
                    <a:pt x="1" y="21331"/>
                    <a:pt x="9311" y="39739"/>
                    <a:pt x="9311" y="39739"/>
                  </a:cubicBezTo>
                  <a:cubicBezTo>
                    <a:pt x="9311" y="39739"/>
                    <a:pt x="16942" y="53927"/>
                    <a:pt x="26998" y="53927"/>
                  </a:cubicBezTo>
                  <a:cubicBezTo>
                    <a:pt x="31311" y="53927"/>
                    <a:pt x="36071" y="51317"/>
                    <a:pt x="40865" y="43858"/>
                  </a:cubicBezTo>
                  <a:cubicBezTo>
                    <a:pt x="42177" y="44736"/>
                    <a:pt x="43520" y="45130"/>
                    <a:pt x="44841" y="45130"/>
                  </a:cubicBezTo>
                  <a:cubicBezTo>
                    <a:pt x="54392" y="45130"/>
                    <a:pt x="62786" y="24498"/>
                    <a:pt x="49782" y="16373"/>
                  </a:cubicBezTo>
                  <a:cubicBezTo>
                    <a:pt x="49782" y="16373"/>
                    <a:pt x="41591" y="0"/>
                    <a:pt x="3843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2328075" y="1141250"/>
              <a:ext cx="442050" cy="332725"/>
            </a:xfrm>
            <a:custGeom>
              <a:avLst/>
              <a:gdLst/>
              <a:ahLst/>
              <a:cxnLst/>
              <a:rect l="l" t="t" r="r" b="b"/>
              <a:pathLst>
                <a:path w="17682" h="13309" extrusionOk="0">
                  <a:moveTo>
                    <a:pt x="17681" y="0"/>
                  </a:moveTo>
                  <a:lnTo>
                    <a:pt x="17681" y="0"/>
                  </a:lnTo>
                  <a:cubicBezTo>
                    <a:pt x="17186" y="414"/>
                    <a:pt x="16722" y="838"/>
                    <a:pt x="16257" y="1293"/>
                  </a:cubicBezTo>
                  <a:cubicBezTo>
                    <a:pt x="15803" y="1737"/>
                    <a:pt x="15359" y="2202"/>
                    <a:pt x="14935" y="2676"/>
                  </a:cubicBezTo>
                  <a:cubicBezTo>
                    <a:pt x="14076" y="3625"/>
                    <a:pt x="13309" y="4655"/>
                    <a:pt x="12632" y="5746"/>
                  </a:cubicBezTo>
                  <a:cubicBezTo>
                    <a:pt x="12299" y="6291"/>
                    <a:pt x="12006" y="6867"/>
                    <a:pt x="11754" y="7462"/>
                  </a:cubicBezTo>
                  <a:cubicBezTo>
                    <a:pt x="11491" y="8048"/>
                    <a:pt x="11310" y="8674"/>
                    <a:pt x="11189" y="9310"/>
                  </a:cubicBezTo>
                  <a:cubicBezTo>
                    <a:pt x="11067" y="9946"/>
                    <a:pt x="11047" y="10593"/>
                    <a:pt x="11128" y="11239"/>
                  </a:cubicBezTo>
                  <a:cubicBezTo>
                    <a:pt x="11203" y="11772"/>
                    <a:pt x="11367" y="12291"/>
                    <a:pt x="11604" y="12774"/>
                  </a:cubicBezTo>
                  <a:lnTo>
                    <a:pt x="11604" y="12774"/>
                  </a:lnTo>
                  <a:lnTo>
                    <a:pt x="10562" y="12067"/>
                  </a:lnTo>
                  <a:cubicBezTo>
                    <a:pt x="10108" y="11794"/>
                    <a:pt x="9644" y="11522"/>
                    <a:pt x="9189" y="11259"/>
                  </a:cubicBezTo>
                  <a:lnTo>
                    <a:pt x="8472" y="10896"/>
                  </a:lnTo>
                  <a:cubicBezTo>
                    <a:pt x="8230" y="10774"/>
                    <a:pt x="8008" y="10643"/>
                    <a:pt x="7755" y="10542"/>
                  </a:cubicBezTo>
                  <a:lnTo>
                    <a:pt x="7018" y="10239"/>
                  </a:lnTo>
                  <a:cubicBezTo>
                    <a:pt x="6958" y="10209"/>
                    <a:pt x="6897" y="10179"/>
                    <a:pt x="6826" y="10158"/>
                  </a:cubicBezTo>
                  <a:lnTo>
                    <a:pt x="6645" y="10088"/>
                  </a:lnTo>
                  <a:lnTo>
                    <a:pt x="6261" y="9967"/>
                  </a:lnTo>
                  <a:cubicBezTo>
                    <a:pt x="5261" y="9603"/>
                    <a:pt x="4211" y="9371"/>
                    <a:pt x="3151" y="9270"/>
                  </a:cubicBezTo>
                  <a:cubicBezTo>
                    <a:pt x="2878" y="9250"/>
                    <a:pt x="2616" y="9240"/>
                    <a:pt x="2353" y="9229"/>
                  </a:cubicBezTo>
                  <a:lnTo>
                    <a:pt x="1949" y="9240"/>
                  </a:lnTo>
                  <a:cubicBezTo>
                    <a:pt x="1879" y="9250"/>
                    <a:pt x="1818" y="9250"/>
                    <a:pt x="1747" y="9250"/>
                  </a:cubicBezTo>
                  <a:lnTo>
                    <a:pt x="1555" y="9270"/>
                  </a:lnTo>
                  <a:cubicBezTo>
                    <a:pt x="1020" y="9300"/>
                    <a:pt x="495" y="9411"/>
                    <a:pt x="0" y="9603"/>
                  </a:cubicBezTo>
                  <a:cubicBezTo>
                    <a:pt x="495" y="9431"/>
                    <a:pt x="1020" y="9330"/>
                    <a:pt x="1555" y="9310"/>
                  </a:cubicBezTo>
                  <a:lnTo>
                    <a:pt x="1757" y="9290"/>
                  </a:lnTo>
                  <a:lnTo>
                    <a:pt x="2353" y="9290"/>
                  </a:lnTo>
                  <a:cubicBezTo>
                    <a:pt x="2616" y="9310"/>
                    <a:pt x="2878" y="9330"/>
                    <a:pt x="3141" y="9351"/>
                  </a:cubicBezTo>
                  <a:cubicBezTo>
                    <a:pt x="4191" y="9472"/>
                    <a:pt x="5231" y="9714"/>
                    <a:pt x="6221" y="10088"/>
                  </a:cubicBezTo>
                  <a:cubicBezTo>
                    <a:pt x="7210" y="10451"/>
                    <a:pt x="8179" y="10885"/>
                    <a:pt x="9098" y="11400"/>
                  </a:cubicBezTo>
                  <a:cubicBezTo>
                    <a:pt x="9563" y="11663"/>
                    <a:pt x="10017" y="11936"/>
                    <a:pt x="10472" y="12208"/>
                  </a:cubicBezTo>
                  <a:lnTo>
                    <a:pt x="11784" y="13097"/>
                  </a:lnTo>
                  <a:lnTo>
                    <a:pt x="12087" y="13309"/>
                  </a:lnTo>
                  <a:lnTo>
                    <a:pt x="11905" y="12986"/>
                  </a:lnTo>
                  <a:cubicBezTo>
                    <a:pt x="11592" y="12440"/>
                    <a:pt x="11390" y="11845"/>
                    <a:pt x="11300" y="11219"/>
                  </a:cubicBezTo>
                  <a:cubicBezTo>
                    <a:pt x="11209" y="10593"/>
                    <a:pt x="11229" y="9956"/>
                    <a:pt x="11340" y="9340"/>
                  </a:cubicBezTo>
                  <a:cubicBezTo>
                    <a:pt x="11562" y="8098"/>
                    <a:pt x="12107" y="6917"/>
                    <a:pt x="12744" y="5827"/>
                  </a:cubicBezTo>
                  <a:cubicBezTo>
                    <a:pt x="13400" y="4726"/>
                    <a:pt x="14157" y="3696"/>
                    <a:pt x="15005" y="2737"/>
                  </a:cubicBezTo>
                  <a:cubicBezTo>
                    <a:pt x="15833" y="1767"/>
                    <a:pt x="16732" y="859"/>
                    <a:pt x="17681" y="0"/>
                  </a:cubicBezTo>
                  <a:close/>
                  <a:moveTo>
                    <a:pt x="12087" y="13309"/>
                  </a:moveTo>
                  <a:lnTo>
                    <a:pt x="12087" y="13309"/>
                  </a:lnTo>
                  <a:lnTo>
                    <a:pt x="12087" y="13309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2833950" y="988025"/>
              <a:ext cx="176500" cy="99725"/>
            </a:xfrm>
            <a:custGeom>
              <a:avLst/>
              <a:gdLst/>
              <a:ahLst/>
              <a:cxnLst/>
              <a:rect l="l" t="t" r="r" b="b"/>
              <a:pathLst>
                <a:path w="7060" h="3989" extrusionOk="0">
                  <a:moveTo>
                    <a:pt x="6998" y="0"/>
                  </a:moveTo>
                  <a:lnTo>
                    <a:pt x="1" y="929"/>
                  </a:lnTo>
                  <a:lnTo>
                    <a:pt x="21" y="3989"/>
                  </a:lnTo>
                  <a:lnTo>
                    <a:pt x="7059" y="2999"/>
                  </a:lnTo>
                  <a:lnTo>
                    <a:pt x="6998" y="0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2440400" y="893350"/>
              <a:ext cx="350675" cy="281425"/>
            </a:xfrm>
            <a:custGeom>
              <a:avLst/>
              <a:gdLst/>
              <a:ahLst/>
              <a:cxnLst/>
              <a:rect l="l" t="t" r="r" b="b"/>
              <a:pathLst>
                <a:path w="14027" h="11257" extrusionOk="0">
                  <a:moveTo>
                    <a:pt x="7962" y="1"/>
                  </a:moveTo>
                  <a:cubicBezTo>
                    <a:pt x="6771" y="1"/>
                    <a:pt x="5512" y="325"/>
                    <a:pt x="4343" y="1000"/>
                  </a:cubicBezTo>
                  <a:cubicBezTo>
                    <a:pt x="1283" y="2757"/>
                    <a:pt x="1" y="6271"/>
                    <a:pt x="1475" y="8826"/>
                  </a:cubicBezTo>
                  <a:cubicBezTo>
                    <a:pt x="2387" y="10406"/>
                    <a:pt x="4142" y="11256"/>
                    <a:pt x="6072" y="11256"/>
                  </a:cubicBezTo>
                  <a:cubicBezTo>
                    <a:pt x="7261" y="11256"/>
                    <a:pt x="8518" y="10933"/>
                    <a:pt x="9684" y="10260"/>
                  </a:cubicBezTo>
                  <a:cubicBezTo>
                    <a:pt x="12744" y="8493"/>
                    <a:pt x="14026" y="4989"/>
                    <a:pt x="12552" y="2434"/>
                  </a:cubicBezTo>
                  <a:cubicBezTo>
                    <a:pt x="11641" y="849"/>
                    <a:pt x="9890" y="1"/>
                    <a:pt x="796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1987525" y="1154700"/>
              <a:ext cx="350675" cy="281600"/>
            </a:xfrm>
            <a:custGeom>
              <a:avLst/>
              <a:gdLst/>
              <a:ahLst/>
              <a:cxnLst/>
              <a:rect l="l" t="t" r="r" b="b"/>
              <a:pathLst>
                <a:path w="14027" h="11264" extrusionOk="0">
                  <a:moveTo>
                    <a:pt x="7955" y="0"/>
                  </a:moveTo>
                  <a:cubicBezTo>
                    <a:pt x="6766" y="0"/>
                    <a:pt x="5509" y="323"/>
                    <a:pt x="4343" y="997"/>
                  </a:cubicBezTo>
                  <a:cubicBezTo>
                    <a:pt x="1283" y="2764"/>
                    <a:pt x="1" y="6268"/>
                    <a:pt x="1475" y="8833"/>
                  </a:cubicBezTo>
                  <a:cubicBezTo>
                    <a:pt x="2387" y="10413"/>
                    <a:pt x="4142" y="11263"/>
                    <a:pt x="6072" y="11263"/>
                  </a:cubicBezTo>
                  <a:cubicBezTo>
                    <a:pt x="7262" y="11263"/>
                    <a:pt x="8518" y="10940"/>
                    <a:pt x="9684" y="10267"/>
                  </a:cubicBezTo>
                  <a:cubicBezTo>
                    <a:pt x="12744" y="8500"/>
                    <a:pt x="14026" y="4996"/>
                    <a:pt x="12552" y="2431"/>
                  </a:cubicBezTo>
                  <a:cubicBezTo>
                    <a:pt x="11640" y="850"/>
                    <a:pt x="9885" y="0"/>
                    <a:pt x="795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nic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6229" y="2818903"/>
            <a:ext cx="609600" cy="609600"/>
          </a:xfrm>
          <a:prstGeom prst="rect">
            <a:avLst/>
          </a:prstGeom>
        </p:spPr>
      </p:pic>
      <p:sp>
        <p:nvSpPr>
          <p:cNvPr id="3" name="Elipse 2">
            <a:hlinkClick r:id="" action="ppaction://hlinkshowjump?jump=nextslide" highlightClick="1"/>
          </p:cNvPr>
          <p:cNvSpPr/>
          <p:nvPr/>
        </p:nvSpPr>
        <p:spPr>
          <a:xfrm>
            <a:off x="3819525" y="2378969"/>
            <a:ext cx="1562986" cy="1226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hlinkClick r:id="" action="ppaction://hlinkshowjump?jump=nextslide"/>
              </a:rPr>
              <a:t>Inicio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6" y="139725"/>
            <a:ext cx="951637" cy="988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41"/>
          <p:cNvSpPr txBox="1">
            <a:spLocks noGrp="1"/>
          </p:cNvSpPr>
          <p:nvPr>
            <p:ph type="title"/>
          </p:nvPr>
        </p:nvSpPr>
        <p:spPr>
          <a:xfrm>
            <a:off x="311700" y="1789075"/>
            <a:ext cx="8520600" cy="12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4,498,300,000</a:t>
            </a:r>
            <a:endParaRPr sz="6000" dirty="0"/>
          </a:p>
        </p:txBody>
      </p:sp>
      <p:sp>
        <p:nvSpPr>
          <p:cNvPr id="1038" name="Google Shape;1038;p41"/>
          <p:cNvSpPr txBox="1">
            <a:spLocks noGrp="1"/>
          </p:cNvSpPr>
          <p:nvPr>
            <p:ph type="body" idx="1"/>
          </p:nvPr>
        </p:nvSpPr>
        <p:spPr>
          <a:xfrm>
            <a:off x="3023325" y="2573900"/>
            <a:ext cx="3097500" cy="13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8" y="582390"/>
            <a:ext cx="7539687" cy="40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1"/>
          <p:cNvSpPr txBox="1">
            <a:spLocks noGrp="1"/>
          </p:cNvSpPr>
          <p:nvPr>
            <p:ph type="title" idx="8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Objectives</a:t>
            </a:r>
            <a:endParaRPr/>
          </a:p>
        </p:txBody>
      </p:sp>
      <p:sp>
        <p:nvSpPr>
          <p:cNvPr id="444" name="Google Shape;444;p31"/>
          <p:cNvSpPr txBox="1">
            <a:spLocks noGrp="1"/>
          </p:cNvSpPr>
          <p:nvPr>
            <p:ph type="ctrTitle" idx="3"/>
          </p:nvPr>
        </p:nvSpPr>
        <p:spPr>
          <a:xfrm>
            <a:off x="4661263" y="2007094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445" name="Google Shape;445;p31"/>
          <p:cNvSpPr txBox="1">
            <a:spLocks noGrp="1"/>
          </p:cNvSpPr>
          <p:nvPr>
            <p:ph type="subTitle" idx="4"/>
          </p:nvPr>
        </p:nvSpPr>
        <p:spPr>
          <a:xfrm>
            <a:off x="2145575" y="4064502"/>
            <a:ext cx="20550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446" name="Google Shape;446;p31"/>
          <p:cNvSpPr txBox="1">
            <a:spLocks noGrp="1"/>
          </p:cNvSpPr>
          <p:nvPr>
            <p:ph type="subTitle" idx="1"/>
          </p:nvPr>
        </p:nvSpPr>
        <p:spPr>
          <a:xfrm>
            <a:off x="2145650" y="2320600"/>
            <a:ext cx="20550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2"/>
          </p:nvPr>
        </p:nvSpPr>
        <p:spPr>
          <a:xfrm>
            <a:off x="4896525" y="2320600"/>
            <a:ext cx="21486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448" name="Google Shape;448;p31"/>
          <p:cNvSpPr txBox="1">
            <a:spLocks noGrp="1"/>
          </p:cNvSpPr>
          <p:nvPr>
            <p:ph type="ctrTitle"/>
          </p:nvPr>
        </p:nvSpPr>
        <p:spPr>
          <a:xfrm>
            <a:off x="1863475" y="2007094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449" name="Google Shape;449;p31"/>
          <p:cNvSpPr txBox="1">
            <a:spLocks noGrp="1"/>
          </p:cNvSpPr>
          <p:nvPr>
            <p:ph type="subTitle" idx="5"/>
          </p:nvPr>
        </p:nvSpPr>
        <p:spPr>
          <a:xfrm>
            <a:off x="4896525" y="4064502"/>
            <a:ext cx="21486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450" name="Google Shape;450;p31"/>
          <p:cNvSpPr txBox="1">
            <a:spLocks noGrp="1"/>
          </p:cNvSpPr>
          <p:nvPr>
            <p:ph type="ctrTitle" idx="6"/>
          </p:nvPr>
        </p:nvSpPr>
        <p:spPr>
          <a:xfrm>
            <a:off x="1863475" y="3756981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451" name="Google Shape;451;p31"/>
          <p:cNvSpPr txBox="1">
            <a:spLocks noGrp="1"/>
          </p:cNvSpPr>
          <p:nvPr>
            <p:ph type="ctrTitle" idx="7"/>
          </p:nvPr>
        </p:nvSpPr>
        <p:spPr>
          <a:xfrm>
            <a:off x="4661225" y="3756981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grpSp>
        <p:nvGrpSpPr>
          <p:cNvPr id="452" name="Google Shape;452;p31"/>
          <p:cNvGrpSpPr/>
          <p:nvPr/>
        </p:nvGrpSpPr>
        <p:grpSpPr>
          <a:xfrm>
            <a:off x="5699325" y="1307625"/>
            <a:ext cx="543000" cy="543000"/>
            <a:chOff x="5699325" y="1307625"/>
            <a:chExt cx="543000" cy="543000"/>
          </a:xfrm>
        </p:grpSpPr>
        <p:sp>
          <p:nvSpPr>
            <p:cNvPr id="453" name="Google Shape;453;p31"/>
            <p:cNvSpPr/>
            <p:nvPr/>
          </p:nvSpPr>
          <p:spPr>
            <a:xfrm>
              <a:off x="5699325" y="1307625"/>
              <a:ext cx="543000" cy="543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" name="Google Shape;454;p31"/>
            <p:cNvGrpSpPr/>
            <p:nvPr/>
          </p:nvGrpSpPr>
          <p:grpSpPr>
            <a:xfrm>
              <a:off x="5826576" y="1388486"/>
              <a:ext cx="288682" cy="320236"/>
              <a:chOff x="3082401" y="2788586"/>
              <a:chExt cx="288682" cy="320236"/>
            </a:xfrm>
          </p:grpSpPr>
          <p:sp>
            <p:nvSpPr>
              <p:cNvPr id="455" name="Google Shape;455;p31"/>
              <p:cNvSpPr/>
              <p:nvPr/>
            </p:nvSpPr>
            <p:spPr>
              <a:xfrm>
                <a:off x="3082401" y="2867508"/>
                <a:ext cx="275178" cy="241313"/>
              </a:xfrm>
              <a:custGeom>
                <a:avLst/>
                <a:gdLst/>
                <a:ahLst/>
                <a:cxnLst/>
                <a:rect l="l" t="t" r="r" b="b"/>
                <a:pathLst>
                  <a:path w="10474" h="9185" extrusionOk="0">
                    <a:moveTo>
                      <a:pt x="3096" y="0"/>
                    </a:moveTo>
                    <a:cubicBezTo>
                      <a:pt x="2877" y="0"/>
                      <a:pt x="2660" y="23"/>
                      <a:pt x="2456" y="78"/>
                    </a:cubicBezTo>
                    <a:cubicBezTo>
                      <a:pt x="1263" y="383"/>
                      <a:pt x="0" y="1666"/>
                      <a:pt x="0" y="3782"/>
                    </a:cubicBezTo>
                    <a:cubicBezTo>
                      <a:pt x="0" y="5217"/>
                      <a:pt x="909" y="7194"/>
                      <a:pt x="2033" y="8311"/>
                    </a:cubicBezTo>
                    <a:cubicBezTo>
                      <a:pt x="2567" y="8845"/>
                      <a:pt x="3142" y="9185"/>
                      <a:pt x="3690" y="9185"/>
                    </a:cubicBezTo>
                    <a:cubicBezTo>
                      <a:pt x="4016" y="9185"/>
                      <a:pt x="4335" y="9136"/>
                      <a:pt x="4641" y="9046"/>
                    </a:cubicBezTo>
                    <a:cubicBezTo>
                      <a:pt x="4835" y="8987"/>
                      <a:pt x="5036" y="8958"/>
                      <a:pt x="5237" y="8958"/>
                    </a:cubicBezTo>
                    <a:cubicBezTo>
                      <a:pt x="5438" y="8958"/>
                      <a:pt x="5639" y="8987"/>
                      <a:pt x="5834" y="9046"/>
                    </a:cubicBezTo>
                    <a:cubicBezTo>
                      <a:pt x="6139" y="9136"/>
                      <a:pt x="6458" y="9185"/>
                      <a:pt x="6784" y="9185"/>
                    </a:cubicBezTo>
                    <a:cubicBezTo>
                      <a:pt x="7304" y="9185"/>
                      <a:pt x="7852" y="8873"/>
                      <a:pt x="8365" y="8387"/>
                    </a:cubicBezTo>
                    <a:cubicBezTo>
                      <a:pt x="9524" y="7277"/>
                      <a:pt x="10474" y="5252"/>
                      <a:pt x="10474" y="3782"/>
                    </a:cubicBezTo>
                    <a:cubicBezTo>
                      <a:pt x="10474" y="1666"/>
                      <a:pt x="9205" y="383"/>
                      <a:pt x="8018" y="78"/>
                    </a:cubicBezTo>
                    <a:cubicBezTo>
                      <a:pt x="7812" y="23"/>
                      <a:pt x="7594" y="0"/>
                      <a:pt x="7375" y="0"/>
                    </a:cubicBezTo>
                    <a:cubicBezTo>
                      <a:pt x="6985" y="0"/>
                      <a:pt x="6592" y="72"/>
                      <a:pt x="6250" y="161"/>
                    </a:cubicBezTo>
                    <a:cubicBezTo>
                      <a:pt x="6139" y="189"/>
                      <a:pt x="6028" y="216"/>
                      <a:pt x="5910" y="237"/>
                    </a:cubicBezTo>
                    <a:cubicBezTo>
                      <a:pt x="5687" y="273"/>
                      <a:pt x="5462" y="291"/>
                      <a:pt x="5238" y="291"/>
                    </a:cubicBezTo>
                    <a:cubicBezTo>
                      <a:pt x="4896" y="291"/>
                      <a:pt x="4555" y="249"/>
                      <a:pt x="4224" y="161"/>
                    </a:cubicBezTo>
                    <a:cubicBezTo>
                      <a:pt x="3882" y="72"/>
                      <a:pt x="3486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1"/>
              <p:cNvSpPr/>
              <p:nvPr/>
            </p:nvSpPr>
            <p:spPr>
              <a:xfrm>
                <a:off x="3233100" y="2788586"/>
                <a:ext cx="137983" cy="76269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903" extrusionOk="0">
                    <a:moveTo>
                      <a:pt x="2510" y="1"/>
                    </a:moveTo>
                    <a:cubicBezTo>
                      <a:pt x="2390" y="1"/>
                      <a:pt x="2266" y="5"/>
                      <a:pt x="2137" y="16"/>
                    </a:cubicBezTo>
                    <a:cubicBezTo>
                      <a:pt x="611" y="134"/>
                      <a:pt x="14" y="1896"/>
                      <a:pt x="0" y="1951"/>
                    </a:cubicBezTo>
                    <a:cubicBezTo>
                      <a:pt x="21" y="1944"/>
                      <a:pt x="42" y="1930"/>
                      <a:pt x="63" y="1930"/>
                    </a:cubicBezTo>
                    <a:cubicBezTo>
                      <a:pt x="84" y="1925"/>
                      <a:pt x="107" y="1923"/>
                      <a:pt x="131" y="1923"/>
                    </a:cubicBezTo>
                    <a:cubicBezTo>
                      <a:pt x="619" y="1923"/>
                      <a:pt x="1590" y="2903"/>
                      <a:pt x="2725" y="2903"/>
                    </a:cubicBezTo>
                    <a:cubicBezTo>
                      <a:pt x="2946" y="2903"/>
                      <a:pt x="3174" y="2866"/>
                      <a:pt x="3406" y="2776"/>
                    </a:cubicBezTo>
                    <a:cubicBezTo>
                      <a:pt x="4960" y="2180"/>
                      <a:pt x="5251" y="127"/>
                      <a:pt x="5251" y="127"/>
                    </a:cubicBezTo>
                    <a:lnTo>
                      <a:pt x="5251" y="127"/>
                    </a:lnTo>
                    <a:cubicBezTo>
                      <a:pt x="5067" y="247"/>
                      <a:pt x="4874" y="291"/>
                      <a:pt x="4663" y="291"/>
                    </a:cubicBezTo>
                    <a:cubicBezTo>
                      <a:pt x="4120" y="291"/>
                      <a:pt x="3457" y="1"/>
                      <a:pt x="2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1"/>
              <p:cNvSpPr/>
              <p:nvPr/>
            </p:nvSpPr>
            <p:spPr>
              <a:xfrm>
                <a:off x="3232916" y="2788586"/>
                <a:ext cx="138167" cy="51258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1951" extrusionOk="0">
                    <a:moveTo>
                      <a:pt x="2517" y="1"/>
                    </a:moveTo>
                    <a:cubicBezTo>
                      <a:pt x="2397" y="1"/>
                      <a:pt x="2273" y="5"/>
                      <a:pt x="2144" y="16"/>
                    </a:cubicBezTo>
                    <a:cubicBezTo>
                      <a:pt x="618" y="134"/>
                      <a:pt x="21" y="1896"/>
                      <a:pt x="1" y="1951"/>
                    </a:cubicBezTo>
                    <a:lnTo>
                      <a:pt x="70" y="1923"/>
                    </a:lnTo>
                    <a:cubicBezTo>
                      <a:pt x="403" y="1798"/>
                      <a:pt x="1832" y="1278"/>
                      <a:pt x="2990" y="1278"/>
                    </a:cubicBezTo>
                    <a:cubicBezTo>
                      <a:pt x="4315" y="1278"/>
                      <a:pt x="5258" y="127"/>
                      <a:pt x="5258" y="127"/>
                    </a:cubicBezTo>
                    <a:lnTo>
                      <a:pt x="5258" y="127"/>
                    </a:lnTo>
                    <a:cubicBezTo>
                      <a:pt x="5074" y="247"/>
                      <a:pt x="4881" y="291"/>
                      <a:pt x="4670" y="291"/>
                    </a:cubicBezTo>
                    <a:cubicBezTo>
                      <a:pt x="4127" y="291"/>
                      <a:pt x="3464" y="1"/>
                      <a:pt x="2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1"/>
              <p:cNvSpPr/>
              <p:nvPr/>
            </p:nvSpPr>
            <p:spPr>
              <a:xfrm>
                <a:off x="3195320" y="2830070"/>
                <a:ext cx="49708" cy="7556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2876" extrusionOk="0">
                    <a:moveTo>
                      <a:pt x="1586" y="1"/>
                    </a:moveTo>
                    <a:cubicBezTo>
                      <a:pt x="1522" y="1"/>
                      <a:pt x="1457" y="30"/>
                      <a:pt x="1411" y="101"/>
                    </a:cubicBezTo>
                    <a:lnTo>
                      <a:pt x="814" y="1010"/>
                    </a:lnTo>
                    <a:cubicBezTo>
                      <a:pt x="717" y="726"/>
                      <a:pt x="606" y="448"/>
                      <a:pt x="474" y="178"/>
                    </a:cubicBezTo>
                    <a:cubicBezTo>
                      <a:pt x="428" y="100"/>
                      <a:pt x="359" y="68"/>
                      <a:pt x="291" y="68"/>
                    </a:cubicBezTo>
                    <a:cubicBezTo>
                      <a:pt x="144" y="68"/>
                      <a:pt x="1" y="216"/>
                      <a:pt x="86" y="386"/>
                    </a:cubicBezTo>
                    <a:cubicBezTo>
                      <a:pt x="384" y="1017"/>
                      <a:pt x="585" y="1690"/>
                      <a:pt x="676" y="2383"/>
                    </a:cubicBezTo>
                    <a:cubicBezTo>
                      <a:pt x="696" y="2536"/>
                      <a:pt x="710" y="2703"/>
                      <a:pt x="717" y="2869"/>
                    </a:cubicBezTo>
                    <a:cubicBezTo>
                      <a:pt x="786" y="2876"/>
                      <a:pt x="863" y="2876"/>
                      <a:pt x="939" y="2876"/>
                    </a:cubicBezTo>
                    <a:cubicBezTo>
                      <a:pt x="1015" y="2876"/>
                      <a:pt x="1085" y="2876"/>
                      <a:pt x="1154" y="2869"/>
                    </a:cubicBezTo>
                    <a:cubicBezTo>
                      <a:pt x="1147" y="2703"/>
                      <a:pt x="1133" y="2536"/>
                      <a:pt x="1119" y="2383"/>
                    </a:cubicBezTo>
                    <a:cubicBezTo>
                      <a:pt x="1085" y="2106"/>
                      <a:pt x="1036" y="1836"/>
                      <a:pt x="974" y="1572"/>
                    </a:cubicBezTo>
                    <a:lnTo>
                      <a:pt x="1778" y="351"/>
                    </a:lnTo>
                    <a:lnTo>
                      <a:pt x="1778" y="344"/>
                    </a:lnTo>
                    <a:cubicBezTo>
                      <a:pt x="1891" y="173"/>
                      <a:pt x="1740" y="1"/>
                      <a:pt x="1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9" name="Google Shape;459;p31"/>
          <p:cNvGrpSpPr/>
          <p:nvPr/>
        </p:nvGrpSpPr>
        <p:grpSpPr>
          <a:xfrm>
            <a:off x="5699325" y="3056675"/>
            <a:ext cx="543000" cy="543000"/>
            <a:chOff x="5699325" y="3056675"/>
            <a:chExt cx="543000" cy="543000"/>
          </a:xfrm>
        </p:grpSpPr>
        <p:sp>
          <p:nvSpPr>
            <p:cNvPr id="460" name="Google Shape;460;p31"/>
            <p:cNvSpPr/>
            <p:nvPr/>
          </p:nvSpPr>
          <p:spPr>
            <a:xfrm>
              <a:off x="5699325" y="3056675"/>
              <a:ext cx="543000" cy="54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" name="Google Shape;461;p31"/>
            <p:cNvGrpSpPr/>
            <p:nvPr/>
          </p:nvGrpSpPr>
          <p:grpSpPr>
            <a:xfrm>
              <a:off x="5778160" y="3134276"/>
              <a:ext cx="385339" cy="388071"/>
              <a:chOff x="2454435" y="4162138"/>
              <a:chExt cx="385339" cy="388071"/>
            </a:xfrm>
          </p:grpSpPr>
          <p:sp>
            <p:nvSpPr>
              <p:cNvPr id="462" name="Google Shape;462;p31"/>
              <p:cNvSpPr/>
              <p:nvPr/>
            </p:nvSpPr>
            <p:spPr>
              <a:xfrm>
                <a:off x="2568511" y="4162138"/>
                <a:ext cx="184144" cy="79973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3044" extrusionOk="0">
                    <a:moveTo>
                      <a:pt x="6770" y="1"/>
                    </a:moveTo>
                    <a:cubicBezTo>
                      <a:pt x="6757" y="1"/>
                      <a:pt x="6743" y="3"/>
                      <a:pt x="6728" y="6"/>
                    </a:cubicBezTo>
                    <a:cubicBezTo>
                      <a:pt x="5459" y="186"/>
                      <a:pt x="2359" y="783"/>
                      <a:pt x="0" y="2586"/>
                    </a:cubicBezTo>
                    <a:lnTo>
                      <a:pt x="5064" y="3044"/>
                    </a:lnTo>
                    <a:cubicBezTo>
                      <a:pt x="5355" y="1858"/>
                      <a:pt x="6305" y="838"/>
                      <a:pt x="6874" y="311"/>
                    </a:cubicBezTo>
                    <a:cubicBezTo>
                      <a:pt x="7008" y="209"/>
                      <a:pt x="6925" y="1"/>
                      <a:pt x="67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1"/>
              <p:cNvSpPr/>
              <p:nvPr/>
            </p:nvSpPr>
            <p:spPr>
              <a:xfrm>
                <a:off x="2568511" y="4470236"/>
                <a:ext cx="184144" cy="79973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3044" extrusionOk="0">
                    <a:moveTo>
                      <a:pt x="5064" y="1"/>
                    </a:moveTo>
                    <a:lnTo>
                      <a:pt x="0" y="466"/>
                    </a:lnTo>
                    <a:cubicBezTo>
                      <a:pt x="2359" y="2269"/>
                      <a:pt x="5459" y="2866"/>
                      <a:pt x="6728" y="3039"/>
                    </a:cubicBezTo>
                    <a:cubicBezTo>
                      <a:pt x="6743" y="3042"/>
                      <a:pt x="6757" y="3044"/>
                      <a:pt x="6770" y="3044"/>
                    </a:cubicBezTo>
                    <a:cubicBezTo>
                      <a:pt x="6925" y="3044"/>
                      <a:pt x="7008" y="2836"/>
                      <a:pt x="6874" y="2734"/>
                    </a:cubicBezTo>
                    <a:cubicBezTo>
                      <a:pt x="6305" y="2207"/>
                      <a:pt x="5355" y="1187"/>
                      <a:pt x="50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1"/>
              <p:cNvSpPr/>
              <p:nvPr/>
            </p:nvSpPr>
            <p:spPr>
              <a:xfrm>
                <a:off x="2454435" y="4217310"/>
                <a:ext cx="385339" cy="277753"/>
              </a:xfrm>
              <a:custGeom>
                <a:avLst/>
                <a:gdLst/>
                <a:ahLst/>
                <a:cxnLst/>
                <a:rect l="l" t="t" r="r" b="b"/>
                <a:pathLst>
                  <a:path w="14667" h="10572" extrusionOk="0">
                    <a:moveTo>
                      <a:pt x="6812" y="1"/>
                    </a:moveTo>
                    <a:cubicBezTo>
                      <a:pt x="2650" y="1"/>
                      <a:pt x="1811" y="2893"/>
                      <a:pt x="160" y="4960"/>
                    </a:cubicBezTo>
                    <a:cubicBezTo>
                      <a:pt x="0" y="5147"/>
                      <a:pt x="0" y="5425"/>
                      <a:pt x="160" y="5619"/>
                    </a:cubicBezTo>
                    <a:cubicBezTo>
                      <a:pt x="1811" y="7679"/>
                      <a:pt x="2650" y="10571"/>
                      <a:pt x="6812" y="10571"/>
                    </a:cubicBezTo>
                    <a:cubicBezTo>
                      <a:pt x="6817" y="10571"/>
                      <a:pt x="6822" y="10571"/>
                      <a:pt x="6827" y="10571"/>
                    </a:cubicBezTo>
                    <a:cubicBezTo>
                      <a:pt x="9172" y="10571"/>
                      <a:pt x="11231" y="9033"/>
                      <a:pt x="11910" y="6798"/>
                    </a:cubicBezTo>
                    <a:cubicBezTo>
                      <a:pt x="11973" y="6591"/>
                      <a:pt x="12167" y="6461"/>
                      <a:pt x="12369" y="6461"/>
                    </a:cubicBezTo>
                    <a:cubicBezTo>
                      <a:pt x="12431" y="6461"/>
                      <a:pt x="12494" y="6474"/>
                      <a:pt x="12555" y="6500"/>
                    </a:cubicBezTo>
                    <a:lnTo>
                      <a:pt x="14303" y="7249"/>
                    </a:lnTo>
                    <a:cubicBezTo>
                      <a:pt x="14332" y="7262"/>
                      <a:pt x="14363" y="7267"/>
                      <a:pt x="14392" y="7267"/>
                    </a:cubicBezTo>
                    <a:cubicBezTo>
                      <a:pt x="14540" y="7267"/>
                      <a:pt x="14667" y="7121"/>
                      <a:pt x="14615" y="6964"/>
                    </a:cubicBezTo>
                    <a:lnTo>
                      <a:pt x="14178" y="5667"/>
                    </a:lnTo>
                    <a:cubicBezTo>
                      <a:pt x="14095" y="5425"/>
                      <a:pt x="14095" y="5154"/>
                      <a:pt x="14178" y="4911"/>
                    </a:cubicBezTo>
                    <a:lnTo>
                      <a:pt x="14615" y="3614"/>
                    </a:lnTo>
                    <a:cubicBezTo>
                      <a:pt x="14666" y="3459"/>
                      <a:pt x="14542" y="3309"/>
                      <a:pt x="14396" y="3309"/>
                    </a:cubicBezTo>
                    <a:cubicBezTo>
                      <a:pt x="14365" y="3309"/>
                      <a:pt x="14334" y="3316"/>
                      <a:pt x="14303" y="3330"/>
                    </a:cubicBezTo>
                    <a:lnTo>
                      <a:pt x="12555" y="4079"/>
                    </a:lnTo>
                    <a:cubicBezTo>
                      <a:pt x="12494" y="4105"/>
                      <a:pt x="12432" y="4117"/>
                      <a:pt x="12370" y="4117"/>
                    </a:cubicBezTo>
                    <a:cubicBezTo>
                      <a:pt x="12169" y="4117"/>
                      <a:pt x="11979" y="3988"/>
                      <a:pt x="11910" y="3781"/>
                    </a:cubicBezTo>
                    <a:cubicBezTo>
                      <a:pt x="11237" y="1533"/>
                      <a:pt x="9163" y="1"/>
                      <a:pt x="6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1"/>
              <p:cNvSpPr/>
              <p:nvPr/>
            </p:nvSpPr>
            <p:spPr>
              <a:xfrm>
                <a:off x="2495420" y="4331018"/>
                <a:ext cx="31553" cy="31553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201" extrusionOk="0">
                    <a:moveTo>
                      <a:pt x="597" y="1"/>
                    </a:moveTo>
                    <a:cubicBezTo>
                      <a:pt x="271" y="1"/>
                      <a:pt x="1" y="271"/>
                      <a:pt x="1" y="597"/>
                    </a:cubicBezTo>
                    <a:cubicBezTo>
                      <a:pt x="1" y="930"/>
                      <a:pt x="271" y="1201"/>
                      <a:pt x="597" y="1201"/>
                    </a:cubicBezTo>
                    <a:cubicBezTo>
                      <a:pt x="930" y="1201"/>
                      <a:pt x="1201" y="930"/>
                      <a:pt x="1201" y="597"/>
                    </a:cubicBezTo>
                    <a:cubicBezTo>
                      <a:pt x="1201" y="271"/>
                      <a:pt x="930" y="1"/>
                      <a:pt x="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6" name="Google Shape;466;p31"/>
          <p:cNvGrpSpPr/>
          <p:nvPr/>
        </p:nvGrpSpPr>
        <p:grpSpPr>
          <a:xfrm>
            <a:off x="2901575" y="1307625"/>
            <a:ext cx="543000" cy="543000"/>
            <a:chOff x="2901575" y="1307625"/>
            <a:chExt cx="543000" cy="543000"/>
          </a:xfrm>
        </p:grpSpPr>
        <p:sp>
          <p:nvSpPr>
            <p:cNvPr id="467" name="Google Shape;467;p31"/>
            <p:cNvSpPr/>
            <p:nvPr/>
          </p:nvSpPr>
          <p:spPr>
            <a:xfrm>
              <a:off x="2901575" y="1307625"/>
              <a:ext cx="543000" cy="543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8" name="Google Shape;468;p31"/>
            <p:cNvGrpSpPr/>
            <p:nvPr/>
          </p:nvGrpSpPr>
          <p:grpSpPr>
            <a:xfrm>
              <a:off x="2985360" y="1403306"/>
              <a:ext cx="375434" cy="329667"/>
              <a:chOff x="3007498" y="4183419"/>
              <a:chExt cx="375434" cy="329667"/>
            </a:xfrm>
          </p:grpSpPr>
          <p:sp>
            <p:nvSpPr>
              <p:cNvPr id="469" name="Google Shape;469;p31"/>
              <p:cNvSpPr/>
              <p:nvPr/>
            </p:nvSpPr>
            <p:spPr>
              <a:xfrm>
                <a:off x="3046302" y="4196792"/>
                <a:ext cx="53622" cy="53465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2035" extrusionOk="0">
                    <a:moveTo>
                      <a:pt x="874" y="1"/>
                    </a:moveTo>
                    <a:cubicBezTo>
                      <a:pt x="738" y="1"/>
                      <a:pt x="605" y="36"/>
                      <a:pt x="486" y="109"/>
                    </a:cubicBezTo>
                    <a:cubicBezTo>
                      <a:pt x="105" y="338"/>
                      <a:pt x="1" y="844"/>
                      <a:pt x="299" y="1323"/>
                    </a:cubicBezTo>
                    <a:cubicBezTo>
                      <a:pt x="543" y="1705"/>
                      <a:pt x="1026" y="2034"/>
                      <a:pt x="1402" y="2034"/>
                    </a:cubicBezTo>
                    <a:cubicBezTo>
                      <a:pt x="1496" y="2034"/>
                      <a:pt x="1583" y="2014"/>
                      <a:pt x="1659" y="1968"/>
                    </a:cubicBezTo>
                    <a:cubicBezTo>
                      <a:pt x="2040" y="1739"/>
                      <a:pt x="1978" y="969"/>
                      <a:pt x="1679" y="490"/>
                    </a:cubicBezTo>
                    <a:cubicBezTo>
                      <a:pt x="1475" y="168"/>
                      <a:pt x="1168" y="1"/>
                      <a:pt x="8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1"/>
              <p:cNvSpPr/>
              <p:nvPr/>
            </p:nvSpPr>
            <p:spPr>
              <a:xfrm>
                <a:off x="3007498" y="4244292"/>
                <a:ext cx="50680" cy="42483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617" extrusionOk="0">
                    <a:moveTo>
                      <a:pt x="730" y="0"/>
                    </a:moveTo>
                    <a:cubicBezTo>
                      <a:pt x="545" y="0"/>
                      <a:pt x="374" y="75"/>
                      <a:pt x="250" y="215"/>
                    </a:cubicBezTo>
                    <a:cubicBezTo>
                      <a:pt x="0" y="500"/>
                      <a:pt x="49" y="943"/>
                      <a:pt x="417" y="1263"/>
                    </a:cubicBezTo>
                    <a:cubicBezTo>
                      <a:pt x="653" y="1472"/>
                      <a:pt x="1008" y="1616"/>
                      <a:pt x="1295" y="1616"/>
                    </a:cubicBezTo>
                    <a:cubicBezTo>
                      <a:pt x="1454" y="1616"/>
                      <a:pt x="1593" y="1572"/>
                      <a:pt x="1679" y="1471"/>
                    </a:cubicBezTo>
                    <a:cubicBezTo>
                      <a:pt x="1929" y="1186"/>
                      <a:pt x="1679" y="562"/>
                      <a:pt x="1311" y="243"/>
                    </a:cubicBezTo>
                    <a:cubicBezTo>
                      <a:pt x="1126" y="78"/>
                      <a:pt x="920" y="0"/>
                      <a:pt x="7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1"/>
              <p:cNvSpPr/>
              <p:nvPr/>
            </p:nvSpPr>
            <p:spPr>
              <a:xfrm>
                <a:off x="3169126" y="4210112"/>
                <a:ext cx="43218" cy="47763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818" extrusionOk="0">
                    <a:moveTo>
                      <a:pt x="911" y="0"/>
                    </a:moveTo>
                    <a:cubicBezTo>
                      <a:pt x="642" y="0"/>
                      <a:pt x="365" y="176"/>
                      <a:pt x="209" y="503"/>
                    </a:cubicBezTo>
                    <a:cubicBezTo>
                      <a:pt x="1" y="947"/>
                      <a:pt x="15" y="1620"/>
                      <a:pt x="355" y="1780"/>
                    </a:cubicBezTo>
                    <a:cubicBezTo>
                      <a:pt x="407" y="1805"/>
                      <a:pt x="464" y="1817"/>
                      <a:pt x="524" y="1817"/>
                    </a:cubicBezTo>
                    <a:cubicBezTo>
                      <a:pt x="852" y="1817"/>
                      <a:pt x="1261" y="1463"/>
                      <a:pt x="1437" y="1093"/>
                    </a:cubicBezTo>
                    <a:cubicBezTo>
                      <a:pt x="1645" y="649"/>
                      <a:pt x="1513" y="226"/>
                      <a:pt x="1173" y="60"/>
                    </a:cubicBezTo>
                    <a:cubicBezTo>
                      <a:pt x="1090" y="20"/>
                      <a:pt x="1001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1"/>
              <p:cNvSpPr/>
              <p:nvPr/>
            </p:nvSpPr>
            <p:spPr>
              <a:xfrm>
                <a:off x="3056338" y="4262263"/>
                <a:ext cx="135592" cy="89195"/>
              </a:xfrm>
              <a:custGeom>
                <a:avLst/>
                <a:gdLst/>
                <a:ahLst/>
                <a:cxnLst/>
                <a:rect l="l" t="t" r="r" b="b"/>
                <a:pathLst>
                  <a:path w="5161" h="3395" extrusionOk="0">
                    <a:moveTo>
                      <a:pt x="2705" y="1"/>
                    </a:moveTo>
                    <a:cubicBezTo>
                      <a:pt x="2531" y="1"/>
                      <a:pt x="2357" y="18"/>
                      <a:pt x="2185" y="51"/>
                    </a:cubicBezTo>
                    <a:cubicBezTo>
                      <a:pt x="867" y="322"/>
                      <a:pt x="0" y="1543"/>
                      <a:pt x="202" y="2535"/>
                    </a:cubicBezTo>
                    <a:cubicBezTo>
                      <a:pt x="336" y="3177"/>
                      <a:pt x="850" y="3395"/>
                      <a:pt x="1553" y="3395"/>
                    </a:cubicBezTo>
                    <a:cubicBezTo>
                      <a:pt x="1935" y="3395"/>
                      <a:pt x="2373" y="3330"/>
                      <a:pt x="2837" y="3235"/>
                    </a:cubicBezTo>
                    <a:cubicBezTo>
                      <a:pt x="4155" y="2965"/>
                      <a:pt x="5161" y="2493"/>
                      <a:pt x="4904" y="1522"/>
                    </a:cubicBezTo>
                    <a:cubicBezTo>
                      <a:pt x="4641" y="516"/>
                      <a:pt x="3815" y="204"/>
                      <a:pt x="3462" y="107"/>
                    </a:cubicBezTo>
                    <a:cubicBezTo>
                      <a:pt x="3214" y="37"/>
                      <a:pt x="295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1"/>
              <p:cNvSpPr/>
              <p:nvPr/>
            </p:nvSpPr>
            <p:spPr>
              <a:xfrm>
                <a:off x="3111563" y="4183419"/>
                <a:ext cx="46292" cy="57589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192" extrusionOk="0">
                    <a:moveTo>
                      <a:pt x="892" y="1"/>
                    </a:moveTo>
                    <a:cubicBezTo>
                      <a:pt x="510" y="1"/>
                      <a:pt x="171" y="298"/>
                      <a:pt x="90" y="798"/>
                    </a:cubicBezTo>
                    <a:cubicBezTo>
                      <a:pt x="0" y="1353"/>
                      <a:pt x="243" y="2102"/>
                      <a:pt x="680" y="2185"/>
                    </a:cubicBezTo>
                    <a:cubicBezTo>
                      <a:pt x="705" y="2190"/>
                      <a:pt x="729" y="2192"/>
                      <a:pt x="754" y="2192"/>
                    </a:cubicBezTo>
                    <a:cubicBezTo>
                      <a:pt x="1168" y="2192"/>
                      <a:pt x="1587" y="1613"/>
                      <a:pt x="1672" y="1089"/>
                    </a:cubicBezTo>
                    <a:cubicBezTo>
                      <a:pt x="1762" y="535"/>
                      <a:pt x="1471" y="104"/>
                      <a:pt x="1034" y="14"/>
                    </a:cubicBezTo>
                    <a:cubicBezTo>
                      <a:pt x="986" y="5"/>
                      <a:pt x="938" y="1"/>
                      <a:pt x="8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1"/>
              <p:cNvSpPr/>
              <p:nvPr/>
            </p:nvSpPr>
            <p:spPr>
              <a:xfrm>
                <a:off x="3056706" y="4265415"/>
                <a:ext cx="50496" cy="86069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3276" extrusionOk="0">
                    <a:moveTo>
                      <a:pt x="1922" y="1"/>
                    </a:moveTo>
                    <a:cubicBezTo>
                      <a:pt x="742" y="361"/>
                      <a:pt x="0" y="1485"/>
                      <a:pt x="188" y="2415"/>
                    </a:cubicBezTo>
                    <a:cubicBezTo>
                      <a:pt x="320" y="3057"/>
                      <a:pt x="833" y="3276"/>
                      <a:pt x="1538" y="3276"/>
                    </a:cubicBezTo>
                    <a:cubicBezTo>
                      <a:pt x="1570" y="3276"/>
                      <a:pt x="1604" y="3276"/>
                      <a:pt x="1637" y="3275"/>
                    </a:cubicBezTo>
                    <a:cubicBezTo>
                      <a:pt x="1464" y="3101"/>
                      <a:pt x="1339" y="2879"/>
                      <a:pt x="1283" y="2643"/>
                    </a:cubicBezTo>
                    <a:cubicBezTo>
                      <a:pt x="1034" y="1783"/>
                      <a:pt x="1297" y="722"/>
                      <a:pt x="1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1"/>
              <p:cNvSpPr/>
              <p:nvPr/>
            </p:nvSpPr>
            <p:spPr>
              <a:xfrm>
                <a:off x="3007498" y="4248286"/>
                <a:ext cx="46502" cy="38489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465" extrusionOk="0">
                    <a:moveTo>
                      <a:pt x="320" y="1"/>
                    </a:moveTo>
                    <a:cubicBezTo>
                      <a:pt x="292" y="15"/>
                      <a:pt x="271" y="42"/>
                      <a:pt x="250" y="63"/>
                    </a:cubicBezTo>
                    <a:cubicBezTo>
                      <a:pt x="0" y="348"/>
                      <a:pt x="49" y="791"/>
                      <a:pt x="417" y="1111"/>
                    </a:cubicBezTo>
                    <a:cubicBezTo>
                      <a:pt x="649" y="1320"/>
                      <a:pt x="1004" y="1464"/>
                      <a:pt x="1293" y="1464"/>
                    </a:cubicBezTo>
                    <a:cubicBezTo>
                      <a:pt x="1453" y="1464"/>
                      <a:pt x="1593" y="1420"/>
                      <a:pt x="1679" y="1319"/>
                    </a:cubicBezTo>
                    <a:cubicBezTo>
                      <a:pt x="1735" y="1249"/>
                      <a:pt x="1762" y="1173"/>
                      <a:pt x="1769" y="1090"/>
                    </a:cubicBezTo>
                    <a:lnTo>
                      <a:pt x="1769" y="1090"/>
                    </a:lnTo>
                    <a:cubicBezTo>
                      <a:pt x="1764" y="1090"/>
                      <a:pt x="1758" y="1090"/>
                      <a:pt x="1753" y="1090"/>
                    </a:cubicBezTo>
                    <a:cubicBezTo>
                      <a:pt x="1435" y="1090"/>
                      <a:pt x="1001" y="898"/>
                      <a:pt x="708" y="639"/>
                    </a:cubicBezTo>
                    <a:cubicBezTo>
                      <a:pt x="507" y="479"/>
                      <a:pt x="368" y="250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1"/>
              <p:cNvSpPr/>
              <p:nvPr/>
            </p:nvSpPr>
            <p:spPr>
              <a:xfrm>
                <a:off x="3046302" y="4197448"/>
                <a:ext cx="44506" cy="52887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013" extrusionOk="0">
                    <a:moveTo>
                      <a:pt x="715" y="1"/>
                    </a:moveTo>
                    <a:lnTo>
                      <a:pt x="715" y="1"/>
                    </a:lnTo>
                    <a:cubicBezTo>
                      <a:pt x="632" y="14"/>
                      <a:pt x="556" y="49"/>
                      <a:pt x="486" y="91"/>
                    </a:cubicBezTo>
                    <a:cubicBezTo>
                      <a:pt x="105" y="320"/>
                      <a:pt x="1" y="826"/>
                      <a:pt x="299" y="1305"/>
                    </a:cubicBezTo>
                    <a:cubicBezTo>
                      <a:pt x="542" y="1685"/>
                      <a:pt x="1021" y="2013"/>
                      <a:pt x="1396" y="2013"/>
                    </a:cubicBezTo>
                    <a:cubicBezTo>
                      <a:pt x="1492" y="2013"/>
                      <a:pt x="1582" y="1991"/>
                      <a:pt x="1659" y="1943"/>
                    </a:cubicBezTo>
                    <a:cubicBezTo>
                      <a:pt x="1673" y="1936"/>
                      <a:pt x="1686" y="1929"/>
                      <a:pt x="1693" y="1915"/>
                    </a:cubicBezTo>
                    <a:cubicBezTo>
                      <a:pt x="1319" y="1714"/>
                      <a:pt x="1007" y="1409"/>
                      <a:pt x="806" y="1034"/>
                    </a:cubicBezTo>
                    <a:cubicBezTo>
                      <a:pt x="597" y="639"/>
                      <a:pt x="584" y="264"/>
                      <a:pt x="7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1"/>
              <p:cNvSpPr/>
              <p:nvPr/>
            </p:nvSpPr>
            <p:spPr>
              <a:xfrm>
                <a:off x="3111905" y="4183419"/>
                <a:ext cx="34837" cy="55593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116" extrusionOk="0">
                    <a:moveTo>
                      <a:pt x="883" y="1"/>
                    </a:moveTo>
                    <a:cubicBezTo>
                      <a:pt x="503" y="1"/>
                      <a:pt x="158" y="303"/>
                      <a:pt x="77" y="798"/>
                    </a:cubicBezTo>
                    <a:cubicBezTo>
                      <a:pt x="1" y="1277"/>
                      <a:pt x="174" y="1908"/>
                      <a:pt x="514" y="2116"/>
                    </a:cubicBezTo>
                    <a:cubicBezTo>
                      <a:pt x="424" y="1728"/>
                      <a:pt x="438" y="1318"/>
                      <a:pt x="570" y="937"/>
                    </a:cubicBezTo>
                    <a:cubicBezTo>
                      <a:pt x="715" y="514"/>
                      <a:pt x="1000" y="243"/>
                      <a:pt x="1326" y="146"/>
                    </a:cubicBezTo>
                    <a:cubicBezTo>
                      <a:pt x="1236" y="77"/>
                      <a:pt x="1132" y="35"/>
                      <a:pt x="1021" y="14"/>
                    </a:cubicBezTo>
                    <a:cubicBezTo>
                      <a:pt x="974" y="5"/>
                      <a:pt x="928" y="1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1"/>
              <p:cNvSpPr/>
              <p:nvPr/>
            </p:nvSpPr>
            <p:spPr>
              <a:xfrm>
                <a:off x="3169678" y="4210086"/>
                <a:ext cx="37937" cy="42982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636" extrusionOk="0">
                    <a:moveTo>
                      <a:pt x="884" y="0"/>
                    </a:moveTo>
                    <a:cubicBezTo>
                      <a:pt x="615" y="0"/>
                      <a:pt x="343" y="173"/>
                      <a:pt x="188" y="504"/>
                    </a:cubicBezTo>
                    <a:cubicBezTo>
                      <a:pt x="15" y="865"/>
                      <a:pt x="1" y="1365"/>
                      <a:pt x="174" y="1635"/>
                    </a:cubicBezTo>
                    <a:cubicBezTo>
                      <a:pt x="237" y="1295"/>
                      <a:pt x="396" y="976"/>
                      <a:pt x="625" y="719"/>
                    </a:cubicBezTo>
                    <a:cubicBezTo>
                      <a:pt x="828" y="490"/>
                      <a:pt x="1116" y="359"/>
                      <a:pt x="1420" y="359"/>
                    </a:cubicBezTo>
                    <a:cubicBezTo>
                      <a:pt x="1428" y="359"/>
                      <a:pt x="1436" y="359"/>
                      <a:pt x="1443" y="359"/>
                    </a:cubicBezTo>
                    <a:cubicBezTo>
                      <a:pt x="1388" y="227"/>
                      <a:pt x="1284" y="123"/>
                      <a:pt x="1152" y="61"/>
                    </a:cubicBezTo>
                    <a:cubicBezTo>
                      <a:pt x="1066" y="20"/>
                      <a:pt x="975" y="0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1"/>
              <p:cNvSpPr/>
              <p:nvPr/>
            </p:nvSpPr>
            <p:spPr>
              <a:xfrm>
                <a:off x="3245316" y="4339740"/>
                <a:ext cx="43034" cy="57826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201" extrusionOk="0">
                    <a:moveTo>
                      <a:pt x="810" y="1"/>
                    </a:moveTo>
                    <a:cubicBezTo>
                      <a:pt x="383" y="1"/>
                      <a:pt x="34" y="357"/>
                      <a:pt x="14" y="910"/>
                    </a:cubicBezTo>
                    <a:cubicBezTo>
                      <a:pt x="0" y="1472"/>
                      <a:pt x="347" y="2180"/>
                      <a:pt x="791" y="2200"/>
                    </a:cubicBezTo>
                    <a:cubicBezTo>
                      <a:pt x="798" y="2201"/>
                      <a:pt x="804" y="2201"/>
                      <a:pt x="811" y="2201"/>
                    </a:cubicBezTo>
                    <a:cubicBezTo>
                      <a:pt x="1246" y="2201"/>
                      <a:pt x="1610" y="1533"/>
                      <a:pt x="1623" y="980"/>
                    </a:cubicBezTo>
                    <a:cubicBezTo>
                      <a:pt x="1637" y="418"/>
                      <a:pt x="1290" y="22"/>
                      <a:pt x="846" y="2"/>
                    </a:cubicBezTo>
                    <a:cubicBezTo>
                      <a:pt x="834" y="1"/>
                      <a:pt x="822" y="1"/>
                      <a:pt x="8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1"/>
              <p:cNvSpPr/>
              <p:nvPr/>
            </p:nvSpPr>
            <p:spPr>
              <a:xfrm>
                <a:off x="3187175" y="4355793"/>
                <a:ext cx="41038" cy="49366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879" extrusionOk="0">
                    <a:moveTo>
                      <a:pt x="728" y="1"/>
                    </a:moveTo>
                    <a:cubicBezTo>
                      <a:pt x="675" y="1"/>
                      <a:pt x="622" y="8"/>
                      <a:pt x="569" y="22"/>
                    </a:cubicBezTo>
                    <a:cubicBezTo>
                      <a:pt x="209" y="119"/>
                      <a:pt x="1" y="514"/>
                      <a:pt x="125" y="986"/>
                    </a:cubicBezTo>
                    <a:cubicBezTo>
                      <a:pt x="240" y="1418"/>
                      <a:pt x="628" y="1879"/>
                      <a:pt x="969" y="1879"/>
                    </a:cubicBezTo>
                    <a:cubicBezTo>
                      <a:pt x="1000" y="1879"/>
                      <a:pt x="1031" y="1875"/>
                      <a:pt x="1062" y="1867"/>
                    </a:cubicBezTo>
                    <a:cubicBezTo>
                      <a:pt x="1422" y="1763"/>
                      <a:pt x="1561" y="1111"/>
                      <a:pt x="1436" y="639"/>
                    </a:cubicBezTo>
                    <a:cubicBezTo>
                      <a:pt x="1330" y="237"/>
                      <a:pt x="1036" y="1"/>
                      <a:pt x="7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1"/>
              <p:cNvSpPr/>
              <p:nvPr/>
            </p:nvSpPr>
            <p:spPr>
              <a:xfrm>
                <a:off x="3329861" y="4419977"/>
                <a:ext cx="53070" cy="39671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510" extrusionOk="0">
                    <a:moveTo>
                      <a:pt x="1259" y="0"/>
                    </a:moveTo>
                    <a:cubicBezTo>
                      <a:pt x="1106" y="0"/>
                      <a:pt x="941" y="45"/>
                      <a:pt x="777" y="138"/>
                    </a:cubicBezTo>
                    <a:cubicBezTo>
                      <a:pt x="361" y="388"/>
                      <a:pt x="1" y="957"/>
                      <a:pt x="188" y="1283"/>
                    </a:cubicBezTo>
                    <a:cubicBezTo>
                      <a:pt x="284" y="1440"/>
                      <a:pt x="496" y="1510"/>
                      <a:pt x="737" y="1510"/>
                    </a:cubicBezTo>
                    <a:cubicBezTo>
                      <a:pt x="984" y="1510"/>
                      <a:pt x="1260" y="1437"/>
                      <a:pt x="1471" y="1311"/>
                    </a:cubicBezTo>
                    <a:cubicBezTo>
                      <a:pt x="1887" y="1061"/>
                      <a:pt x="2019" y="631"/>
                      <a:pt x="1832" y="312"/>
                    </a:cubicBezTo>
                    <a:cubicBezTo>
                      <a:pt x="1713" y="112"/>
                      <a:pt x="1502" y="0"/>
                      <a:pt x="1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1"/>
              <p:cNvSpPr/>
              <p:nvPr/>
            </p:nvSpPr>
            <p:spPr>
              <a:xfrm>
                <a:off x="3187911" y="4418111"/>
                <a:ext cx="136328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615" extrusionOk="0">
                    <a:moveTo>
                      <a:pt x="2405" y="0"/>
                    </a:moveTo>
                    <a:cubicBezTo>
                      <a:pt x="1490" y="0"/>
                      <a:pt x="662" y="471"/>
                      <a:pt x="382" y="1160"/>
                    </a:cubicBezTo>
                    <a:cubicBezTo>
                      <a:pt x="0" y="2089"/>
                      <a:pt x="930" y="2699"/>
                      <a:pt x="2178" y="3206"/>
                    </a:cubicBezTo>
                    <a:cubicBezTo>
                      <a:pt x="2779" y="3449"/>
                      <a:pt x="3343" y="3614"/>
                      <a:pt x="3805" y="3614"/>
                    </a:cubicBezTo>
                    <a:cubicBezTo>
                      <a:pt x="4303" y="3614"/>
                      <a:pt x="4679" y="3422"/>
                      <a:pt x="4849" y="2928"/>
                    </a:cubicBezTo>
                    <a:cubicBezTo>
                      <a:pt x="5189" y="1950"/>
                      <a:pt x="4675" y="1236"/>
                      <a:pt x="4439" y="951"/>
                    </a:cubicBezTo>
                    <a:cubicBezTo>
                      <a:pt x="4162" y="619"/>
                      <a:pt x="3808" y="362"/>
                      <a:pt x="3406" y="195"/>
                    </a:cubicBezTo>
                    <a:cubicBezTo>
                      <a:pt x="3075" y="61"/>
                      <a:pt x="2734" y="0"/>
                      <a:pt x="24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1"/>
              <p:cNvSpPr/>
              <p:nvPr/>
            </p:nvSpPr>
            <p:spPr>
              <a:xfrm>
                <a:off x="3294682" y="4365277"/>
                <a:ext cx="56171" cy="51336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1954" extrusionOk="0">
                    <a:moveTo>
                      <a:pt x="1305" y="1"/>
                    </a:moveTo>
                    <a:cubicBezTo>
                      <a:pt x="1067" y="1"/>
                      <a:pt x="815" y="108"/>
                      <a:pt x="604" y="334"/>
                    </a:cubicBezTo>
                    <a:cubicBezTo>
                      <a:pt x="216" y="750"/>
                      <a:pt x="1" y="1506"/>
                      <a:pt x="320" y="1818"/>
                    </a:cubicBezTo>
                    <a:cubicBezTo>
                      <a:pt x="418" y="1912"/>
                      <a:pt x="556" y="1953"/>
                      <a:pt x="710" y="1953"/>
                    </a:cubicBezTo>
                    <a:cubicBezTo>
                      <a:pt x="1056" y="1953"/>
                      <a:pt x="1487" y="1745"/>
                      <a:pt x="1756" y="1457"/>
                    </a:cubicBezTo>
                    <a:cubicBezTo>
                      <a:pt x="2137" y="1048"/>
                      <a:pt x="2137" y="514"/>
                      <a:pt x="1825" y="209"/>
                    </a:cubicBezTo>
                    <a:cubicBezTo>
                      <a:pt x="1682" y="72"/>
                      <a:pt x="1498" y="1"/>
                      <a:pt x="1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1"/>
              <p:cNvSpPr/>
              <p:nvPr/>
            </p:nvSpPr>
            <p:spPr>
              <a:xfrm>
                <a:off x="3191011" y="4418111"/>
                <a:ext cx="80026" cy="7038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2679" extrusionOk="0">
                    <a:moveTo>
                      <a:pt x="2285" y="1"/>
                    </a:moveTo>
                    <a:cubicBezTo>
                      <a:pt x="1371" y="1"/>
                      <a:pt x="542" y="472"/>
                      <a:pt x="264" y="1153"/>
                    </a:cubicBezTo>
                    <a:cubicBezTo>
                      <a:pt x="0" y="1791"/>
                      <a:pt x="347" y="2276"/>
                      <a:pt x="992" y="2679"/>
                    </a:cubicBezTo>
                    <a:cubicBezTo>
                      <a:pt x="944" y="2436"/>
                      <a:pt x="957" y="2186"/>
                      <a:pt x="1041" y="1950"/>
                    </a:cubicBezTo>
                    <a:cubicBezTo>
                      <a:pt x="1311" y="1104"/>
                      <a:pt x="2123" y="369"/>
                      <a:pt x="3045" y="112"/>
                    </a:cubicBezTo>
                    <a:cubicBezTo>
                      <a:pt x="2792" y="36"/>
                      <a:pt x="2535" y="1"/>
                      <a:pt x="22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1"/>
              <p:cNvSpPr/>
              <p:nvPr/>
            </p:nvSpPr>
            <p:spPr>
              <a:xfrm>
                <a:off x="3187175" y="4355977"/>
                <a:ext cx="33182" cy="49182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72" extrusionOk="0">
                    <a:moveTo>
                      <a:pt x="666" y="1"/>
                    </a:moveTo>
                    <a:cubicBezTo>
                      <a:pt x="632" y="1"/>
                      <a:pt x="604" y="8"/>
                      <a:pt x="569" y="15"/>
                    </a:cubicBezTo>
                    <a:cubicBezTo>
                      <a:pt x="209" y="112"/>
                      <a:pt x="1" y="507"/>
                      <a:pt x="125" y="979"/>
                    </a:cubicBezTo>
                    <a:cubicBezTo>
                      <a:pt x="240" y="1411"/>
                      <a:pt x="628" y="1872"/>
                      <a:pt x="969" y="1872"/>
                    </a:cubicBezTo>
                    <a:cubicBezTo>
                      <a:pt x="1000" y="1872"/>
                      <a:pt x="1031" y="1868"/>
                      <a:pt x="1062" y="1860"/>
                    </a:cubicBezTo>
                    <a:cubicBezTo>
                      <a:pt x="1145" y="1832"/>
                      <a:pt x="1214" y="1784"/>
                      <a:pt x="1263" y="1721"/>
                    </a:cubicBezTo>
                    <a:cubicBezTo>
                      <a:pt x="992" y="1541"/>
                      <a:pt x="729" y="1139"/>
                      <a:pt x="632" y="750"/>
                    </a:cubicBezTo>
                    <a:cubicBezTo>
                      <a:pt x="555" y="507"/>
                      <a:pt x="569" y="237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1"/>
              <p:cNvSpPr/>
              <p:nvPr/>
            </p:nvSpPr>
            <p:spPr>
              <a:xfrm>
                <a:off x="3245316" y="4339740"/>
                <a:ext cx="28453" cy="57826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201" extrusionOk="0">
                    <a:moveTo>
                      <a:pt x="810" y="1"/>
                    </a:moveTo>
                    <a:cubicBezTo>
                      <a:pt x="383" y="1"/>
                      <a:pt x="35" y="357"/>
                      <a:pt x="21" y="910"/>
                    </a:cubicBezTo>
                    <a:cubicBezTo>
                      <a:pt x="0" y="1472"/>
                      <a:pt x="347" y="2180"/>
                      <a:pt x="791" y="2200"/>
                    </a:cubicBezTo>
                    <a:cubicBezTo>
                      <a:pt x="805" y="2200"/>
                      <a:pt x="819" y="2194"/>
                      <a:pt x="833" y="2194"/>
                    </a:cubicBezTo>
                    <a:cubicBezTo>
                      <a:pt x="631" y="1819"/>
                      <a:pt x="541" y="1389"/>
                      <a:pt x="583" y="959"/>
                    </a:cubicBezTo>
                    <a:cubicBezTo>
                      <a:pt x="624" y="522"/>
                      <a:pt x="826" y="203"/>
                      <a:pt x="1082" y="57"/>
                    </a:cubicBezTo>
                    <a:cubicBezTo>
                      <a:pt x="1006" y="22"/>
                      <a:pt x="930" y="9"/>
                      <a:pt x="846" y="2"/>
                    </a:cubicBezTo>
                    <a:cubicBezTo>
                      <a:pt x="834" y="1"/>
                      <a:pt x="822" y="1"/>
                      <a:pt x="8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1"/>
              <p:cNvSpPr/>
              <p:nvPr/>
            </p:nvSpPr>
            <p:spPr>
              <a:xfrm>
                <a:off x="3296338" y="4365198"/>
                <a:ext cx="51047" cy="44033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676" extrusionOk="0">
                    <a:moveTo>
                      <a:pt x="1244" y="1"/>
                    </a:moveTo>
                    <a:cubicBezTo>
                      <a:pt x="1006" y="1"/>
                      <a:pt x="752" y="110"/>
                      <a:pt x="541" y="337"/>
                    </a:cubicBezTo>
                    <a:cubicBezTo>
                      <a:pt x="201" y="697"/>
                      <a:pt x="0" y="1322"/>
                      <a:pt x="160" y="1675"/>
                    </a:cubicBezTo>
                    <a:cubicBezTo>
                      <a:pt x="306" y="1301"/>
                      <a:pt x="548" y="968"/>
                      <a:pt x="867" y="725"/>
                    </a:cubicBezTo>
                    <a:cubicBezTo>
                      <a:pt x="1123" y="533"/>
                      <a:pt x="1392" y="446"/>
                      <a:pt x="1644" y="446"/>
                    </a:cubicBezTo>
                    <a:cubicBezTo>
                      <a:pt x="1747" y="446"/>
                      <a:pt x="1847" y="461"/>
                      <a:pt x="1942" y="489"/>
                    </a:cubicBezTo>
                    <a:cubicBezTo>
                      <a:pt x="1901" y="385"/>
                      <a:pt x="1838" y="288"/>
                      <a:pt x="1762" y="212"/>
                    </a:cubicBezTo>
                    <a:cubicBezTo>
                      <a:pt x="1620" y="72"/>
                      <a:pt x="1437" y="1"/>
                      <a:pt x="12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1"/>
              <p:cNvSpPr/>
              <p:nvPr/>
            </p:nvSpPr>
            <p:spPr>
              <a:xfrm>
                <a:off x="3333697" y="4419898"/>
                <a:ext cx="46844" cy="28138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071" extrusionOk="0">
                    <a:moveTo>
                      <a:pt x="1114" y="0"/>
                    </a:moveTo>
                    <a:cubicBezTo>
                      <a:pt x="962" y="0"/>
                      <a:pt x="799" y="45"/>
                      <a:pt x="638" y="141"/>
                    </a:cubicBezTo>
                    <a:cubicBezTo>
                      <a:pt x="299" y="342"/>
                      <a:pt x="0" y="745"/>
                      <a:pt x="0" y="1071"/>
                    </a:cubicBezTo>
                    <a:cubicBezTo>
                      <a:pt x="236" y="821"/>
                      <a:pt x="548" y="648"/>
                      <a:pt x="881" y="564"/>
                    </a:cubicBezTo>
                    <a:cubicBezTo>
                      <a:pt x="974" y="539"/>
                      <a:pt x="1068" y="527"/>
                      <a:pt x="1162" y="527"/>
                    </a:cubicBezTo>
                    <a:cubicBezTo>
                      <a:pt x="1375" y="527"/>
                      <a:pt x="1584" y="592"/>
                      <a:pt x="1762" y="717"/>
                    </a:cubicBezTo>
                    <a:cubicBezTo>
                      <a:pt x="1783" y="578"/>
                      <a:pt x="1755" y="433"/>
                      <a:pt x="1686" y="315"/>
                    </a:cubicBezTo>
                    <a:cubicBezTo>
                      <a:pt x="1566" y="114"/>
                      <a:pt x="1355" y="0"/>
                      <a:pt x="1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9" name="Google Shape;489;p31"/>
          <p:cNvGrpSpPr/>
          <p:nvPr/>
        </p:nvGrpSpPr>
        <p:grpSpPr>
          <a:xfrm>
            <a:off x="2901688" y="3056675"/>
            <a:ext cx="543000" cy="543000"/>
            <a:chOff x="2901688" y="3056675"/>
            <a:chExt cx="543000" cy="543000"/>
          </a:xfrm>
        </p:grpSpPr>
        <p:sp>
          <p:nvSpPr>
            <p:cNvPr id="490" name="Google Shape;490;p31"/>
            <p:cNvSpPr/>
            <p:nvPr/>
          </p:nvSpPr>
          <p:spPr>
            <a:xfrm>
              <a:off x="2901688" y="3056675"/>
              <a:ext cx="543000" cy="543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1" name="Google Shape;491;p31"/>
            <p:cNvGrpSpPr/>
            <p:nvPr/>
          </p:nvGrpSpPr>
          <p:grpSpPr>
            <a:xfrm>
              <a:off x="2974036" y="3152781"/>
              <a:ext cx="398325" cy="351067"/>
              <a:chOff x="2974036" y="3152781"/>
              <a:chExt cx="398325" cy="351067"/>
            </a:xfrm>
          </p:grpSpPr>
          <p:sp>
            <p:nvSpPr>
              <p:cNvPr id="492" name="Google Shape;492;p31"/>
              <p:cNvSpPr/>
              <p:nvPr/>
            </p:nvSpPr>
            <p:spPr>
              <a:xfrm>
                <a:off x="3072144" y="3208434"/>
                <a:ext cx="135977" cy="163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6757" extrusionOk="0">
                    <a:moveTo>
                      <a:pt x="2137" y="1"/>
                    </a:moveTo>
                    <a:cubicBezTo>
                      <a:pt x="708" y="806"/>
                      <a:pt x="1" y="2463"/>
                      <a:pt x="403" y="4045"/>
                    </a:cubicBezTo>
                    <a:cubicBezTo>
                      <a:pt x="812" y="5626"/>
                      <a:pt x="2234" y="6743"/>
                      <a:pt x="3871" y="6757"/>
                    </a:cubicBezTo>
                    <a:cubicBezTo>
                      <a:pt x="4037" y="6653"/>
                      <a:pt x="4197" y="6535"/>
                      <a:pt x="4350" y="6403"/>
                    </a:cubicBezTo>
                    <a:lnTo>
                      <a:pt x="4419" y="6341"/>
                    </a:lnTo>
                    <a:lnTo>
                      <a:pt x="4488" y="6278"/>
                    </a:lnTo>
                    <a:lnTo>
                      <a:pt x="4509" y="6257"/>
                    </a:lnTo>
                    <a:lnTo>
                      <a:pt x="4551" y="6216"/>
                    </a:lnTo>
                    <a:lnTo>
                      <a:pt x="4578" y="6188"/>
                    </a:lnTo>
                    <a:lnTo>
                      <a:pt x="4620" y="6146"/>
                    </a:lnTo>
                    <a:lnTo>
                      <a:pt x="4641" y="6119"/>
                    </a:lnTo>
                    <a:lnTo>
                      <a:pt x="4682" y="6084"/>
                    </a:lnTo>
                    <a:lnTo>
                      <a:pt x="4703" y="6049"/>
                    </a:lnTo>
                    <a:lnTo>
                      <a:pt x="4738" y="6015"/>
                    </a:lnTo>
                    <a:lnTo>
                      <a:pt x="4766" y="5980"/>
                    </a:lnTo>
                    <a:lnTo>
                      <a:pt x="4800" y="5938"/>
                    </a:lnTo>
                    <a:lnTo>
                      <a:pt x="4821" y="5911"/>
                    </a:lnTo>
                    <a:lnTo>
                      <a:pt x="4856" y="5869"/>
                    </a:lnTo>
                    <a:lnTo>
                      <a:pt x="4877" y="5834"/>
                    </a:lnTo>
                    <a:lnTo>
                      <a:pt x="4911" y="5793"/>
                    </a:lnTo>
                    <a:lnTo>
                      <a:pt x="4932" y="5765"/>
                    </a:lnTo>
                    <a:lnTo>
                      <a:pt x="4967" y="5716"/>
                    </a:lnTo>
                    <a:lnTo>
                      <a:pt x="4988" y="5689"/>
                    </a:lnTo>
                    <a:lnTo>
                      <a:pt x="5029" y="5619"/>
                    </a:lnTo>
                    <a:lnTo>
                      <a:pt x="5036" y="5612"/>
                    </a:lnTo>
                    <a:lnTo>
                      <a:pt x="5085" y="5536"/>
                    </a:lnTo>
                    <a:lnTo>
                      <a:pt x="5099" y="5508"/>
                    </a:lnTo>
                    <a:lnTo>
                      <a:pt x="5133" y="5453"/>
                    </a:lnTo>
                    <a:lnTo>
                      <a:pt x="5154" y="5425"/>
                    </a:lnTo>
                    <a:lnTo>
                      <a:pt x="5182" y="5370"/>
                    </a:lnTo>
                    <a:lnTo>
                      <a:pt x="5196" y="5342"/>
                    </a:lnTo>
                    <a:lnTo>
                      <a:pt x="5223" y="5293"/>
                    </a:lnTo>
                    <a:lnTo>
                      <a:pt x="5237" y="5252"/>
                    </a:lnTo>
                    <a:lnTo>
                      <a:pt x="5265" y="5210"/>
                    </a:lnTo>
                    <a:lnTo>
                      <a:pt x="5279" y="5168"/>
                    </a:lnTo>
                    <a:lnTo>
                      <a:pt x="5300" y="5120"/>
                    </a:lnTo>
                    <a:lnTo>
                      <a:pt x="5321" y="5085"/>
                    </a:lnTo>
                    <a:lnTo>
                      <a:pt x="5341" y="5037"/>
                    </a:lnTo>
                    <a:lnTo>
                      <a:pt x="5355" y="4995"/>
                    </a:lnTo>
                    <a:lnTo>
                      <a:pt x="5376" y="4946"/>
                    </a:lnTo>
                    <a:lnTo>
                      <a:pt x="5390" y="4912"/>
                    </a:lnTo>
                    <a:lnTo>
                      <a:pt x="5411" y="4856"/>
                    </a:lnTo>
                    <a:lnTo>
                      <a:pt x="5425" y="4822"/>
                    </a:lnTo>
                    <a:lnTo>
                      <a:pt x="5445" y="4759"/>
                    </a:lnTo>
                    <a:lnTo>
                      <a:pt x="5452" y="4731"/>
                    </a:lnTo>
                    <a:cubicBezTo>
                      <a:pt x="5459" y="4704"/>
                      <a:pt x="5466" y="4676"/>
                      <a:pt x="5480" y="4648"/>
                    </a:cubicBezTo>
                    <a:lnTo>
                      <a:pt x="5480" y="4627"/>
                    </a:lnTo>
                    <a:cubicBezTo>
                      <a:pt x="5487" y="4600"/>
                      <a:pt x="5494" y="4579"/>
                      <a:pt x="5501" y="4558"/>
                    </a:cubicBezTo>
                    <a:lnTo>
                      <a:pt x="5508" y="4523"/>
                    </a:lnTo>
                    <a:lnTo>
                      <a:pt x="5522" y="4461"/>
                    </a:lnTo>
                    <a:lnTo>
                      <a:pt x="5536" y="4426"/>
                    </a:lnTo>
                    <a:cubicBezTo>
                      <a:pt x="5536" y="4405"/>
                      <a:pt x="5543" y="4392"/>
                      <a:pt x="5543" y="4371"/>
                    </a:cubicBezTo>
                    <a:lnTo>
                      <a:pt x="5549" y="4329"/>
                    </a:lnTo>
                    <a:cubicBezTo>
                      <a:pt x="5549" y="4308"/>
                      <a:pt x="5556" y="4294"/>
                      <a:pt x="5563" y="4274"/>
                    </a:cubicBezTo>
                    <a:lnTo>
                      <a:pt x="5570" y="4232"/>
                    </a:lnTo>
                    <a:lnTo>
                      <a:pt x="5577" y="4177"/>
                    </a:lnTo>
                    <a:lnTo>
                      <a:pt x="5584" y="4135"/>
                    </a:lnTo>
                    <a:cubicBezTo>
                      <a:pt x="5584" y="4121"/>
                      <a:pt x="5591" y="4100"/>
                      <a:pt x="5591" y="4086"/>
                    </a:cubicBezTo>
                    <a:lnTo>
                      <a:pt x="5598" y="4045"/>
                    </a:lnTo>
                    <a:cubicBezTo>
                      <a:pt x="5598" y="4024"/>
                      <a:pt x="5598" y="4003"/>
                      <a:pt x="5598" y="3982"/>
                    </a:cubicBezTo>
                    <a:cubicBezTo>
                      <a:pt x="5605" y="3968"/>
                      <a:pt x="5598" y="3961"/>
                      <a:pt x="5598" y="3948"/>
                    </a:cubicBezTo>
                    <a:lnTo>
                      <a:pt x="5598" y="3885"/>
                    </a:lnTo>
                    <a:lnTo>
                      <a:pt x="5598" y="3851"/>
                    </a:lnTo>
                    <a:lnTo>
                      <a:pt x="5598" y="3781"/>
                    </a:lnTo>
                    <a:lnTo>
                      <a:pt x="5598" y="3746"/>
                    </a:lnTo>
                    <a:lnTo>
                      <a:pt x="5598" y="3649"/>
                    </a:lnTo>
                    <a:cubicBezTo>
                      <a:pt x="5605" y="2498"/>
                      <a:pt x="5057" y="1416"/>
                      <a:pt x="4134" y="729"/>
                    </a:cubicBezTo>
                    <a:lnTo>
                      <a:pt x="4148" y="722"/>
                    </a:lnTo>
                    <a:cubicBezTo>
                      <a:pt x="3566" y="285"/>
                      <a:pt x="2865" y="36"/>
                      <a:pt x="2137" y="1"/>
                    </a:cubicBezTo>
                    <a:close/>
                  </a:path>
                </a:pathLst>
              </a:custGeom>
              <a:solidFill>
                <a:srgbClr val="AAB8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1"/>
              <p:cNvSpPr/>
              <p:nvPr/>
            </p:nvSpPr>
            <p:spPr>
              <a:xfrm>
                <a:off x="3031411" y="3208604"/>
                <a:ext cx="176710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7264" extrusionOk="0">
                    <a:moveTo>
                      <a:pt x="3642" y="1"/>
                    </a:moveTo>
                    <a:cubicBezTo>
                      <a:pt x="1631" y="1"/>
                      <a:pt x="1" y="1631"/>
                      <a:pt x="1" y="3642"/>
                    </a:cubicBezTo>
                    <a:lnTo>
                      <a:pt x="1" y="3739"/>
                    </a:lnTo>
                    <a:lnTo>
                      <a:pt x="1" y="3774"/>
                    </a:lnTo>
                    <a:lnTo>
                      <a:pt x="1" y="3837"/>
                    </a:lnTo>
                    <a:lnTo>
                      <a:pt x="1" y="3878"/>
                    </a:lnTo>
                    <a:lnTo>
                      <a:pt x="1" y="3934"/>
                    </a:lnTo>
                    <a:lnTo>
                      <a:pt x="1" y="3975"/>
                    </a:lnTo>
                    <a:cubicBezTo>
                      <a:pt x="1" y="3989"/>
                      <a:pt x="1" y="4010"/>
                      <a:pt x="1" y="4031"/>
                    </a:cubicBezTo>
                    <a:lnTo>
                      <a:pt x="8" y="4072"/>
                    </a:lnTo>
                    <a:cubicBezTo>
                      <a:pt x="8" y="4093"/>
                      <a:pt x="8" y="4114"/>
                      <a:pt x="15" y="4128"/>
                    </a:cubicBezTo>
                    <a:lnTo>
                      <a:pt x="22" y="4170"/>
                    </a:lnTo>
                    <a:cubicBezTo>
                      <a:pt x="22" y="4190"/>
                      <a:pt x="29" y="4204"/>
                      <a:pt x="29" y="4225"/>
                    </a:cubicBezTo>
                    <a:lnTo>
                      <a:pt x="36" y="4267"/>
                    </a:lnTo>
                    <a:lnTo>
                      <a:pt x="43" y="4322"/>
                    </a:lnTo>
                    <a:lnTo>
                      <a:pt x="56" y="4357"/>
                    </a:lnTo>
                    <a:cubicBezTo>
                      <a:pt x="56" y="4378"/>
                      <a:pt x="63" y="4398"/>
                      <a:pt x="63" y="4412"/>
                    </a:cubicBezTo>
                    <a:lnTo>
                      <a:pt x="70" y="4454"/>
                    </a:lnTo>
                    <a:cubicBezTo>
                      <a:pt x="77" y="4475"/>
                      <a:pt x="84" y="4496"/>
                      <a:pt x="84" y="4509"/>
                    </a:cubicBezTo>
                    <a:lnTo>
                      <a:pt x="98" y="4544"/>
                    </a:lnTo>
                    <a:cubicBezTo>
                      <a:pt x="98" y="4572"/>
                      <a:pt x="105" y="4593"/>
                      <a:pt x="112" y="4613"/>
                    </a:cubicBezTo>
                    <a:lnTo>
                      <a:pt x="119" y="4634"/>
                    </a:lnTo>
                    <a:cubicBezTo>
                      <a:pt x="126" y="4669"/>
                      <a:pt x="140" y="4697"/>
                      <a:pt x="147" y="4724"/>
                    </a:cubicBezTo>
                    <a:lnTo>
                      <a:pt x="154" y="4745"/>
                    </a:lnTo>
                    <a:cubicBezTo>
                      <a:pt x="160" y="4773"/>
                      <a:pt x="167" y="4794"/>
                      <a:pt x="174" y="4815"/>
                    </a:cubicBezTo>
                    <a:lnTo>
                      <a:pt x="188" y="4849"/>
                    </a:lnTo>
                    <a:lnTo>
                      <a:pt x="209" y="4898"/>
                    </a:lnTo>
                    <a:lnTo>
                      <a:pt x="223" y="4939"/>
                    </a:lnTo>
                    <a:lnTo>
                      <a:pt x="244" y="4988"/>
                    </a:lnTo>
                    <a:lnTo>
                      <a:pt x="258" y="5023"/>
                    </a:lnTo>
                    <a:lnTo>
                      <a:pt x="278" y="5078"/>
                    </a:lnTo>
                    <a:lnTo>
                      <a:pt x="292" y="5113"/>
                    </a:lnTo>
                    <a:lnTo>
                      <a:pt x="313" y="5161"/>
                    </a:lnTo>
                    <a:lnTo>
                      <a:pt x="334" y="5196"/>
                    </a:lnTo>
                    <a:lnTo>
                      <a:pt x="355" y="5245"/>
                    </a:lnTo>
                    <a:lnTo>
                      <a:pt x="376" y="5279"/>
                    </a:lnTo>
                    <a:lnTo>
                      <a:pt x="403" y="5328"/>
                    </a:lnTo>
                    <a:lnTo>
                      <a:pt x="417" y="5363"/>
                    </a:lnTo>
                    <a:lnTo>
                      <a:pt x="445" y="5411"/>
                    </a:lnTo>
                    <a:lnTo>
                      <a:pt x="466" y="5446"/>
                    </a:lnTo>
                    <a:lnTo>
                      <a:pt x="493" y="5501"/>
                    </a:lnTo>
                    <a:lnTo>
                      <a:pt x="507" y="5522"/>
                    </a:lnTo>
                    <a:lnTo>
                      <a:pt x="556" y="5598"/>
                    </a:lnTo>
                    <a:lnTo>
                      <a:pt x="563" y="5612"/>
                    </a:lnTo>
                    <a:lnTo>
                      <a:pt x="611" y="5675"/>
                    </a:lnTo>
                    <a:lnTo>
                      <a:pt x="625" y="5702"/>
                    </a:lnTo>
                    <a:lnTo>
                      <a:pt x="660" y="5751"/>
                    </a:lnTo>
                    <a:lnTo>
                      <a:pt x="681" y="5786"/>
                    </a:lnTo>
                    <a:lnTo>
                      <a:pt x="715" y="5827"/>
                    </a:lnTo>
                    <a:lnTo>
                      <a:pt x="736" y="5855"/>
                    </a:lnTo>
                    <a:lnTo>
                      <a:pt x="771" y="5904"/>
                    </a:lnTo>
                    <a:lnTo>
                      <a:pt x="799" y="5931"/>
                    </a:lnTo>
                    <a:lnTo>
                      <a:pt x="833" y="5973"/>
                    </a:lnTo>
                    <a:lnTo>
                      <a:pt x="854" y="6001"/>
                    </a:lnTo>
                    <a:lnTo>
                      <a:pt x="889" y="6042"/>
                    </a:lnTo>
                    <a:lnTo>
                      <a:pt x="917" y="6070"/>
                    </a:lnTo>
                    <a:lnTo>
                      <a:pt x="951" y="6112"/>
                    </a:lnTo>
                    <a:lnTo>
                      <a:pt x="979" y="6139"/>
                    </a:lnTo>
                    <a:lnTo>
                      <a:pt x="1021" y="6181"/>
                    </a:lnTo>
                    <a:lnTo>
                      <a:pt x="1041" y="6202"/>
                    </a:lnTo>
                    <a:lnTo>
                      <a:pt x="1090" y="6250"/>
                    </a:lnTo>
                    <a:lnTo>
                      <a:pt x="1104" y="6271"/>
                    </a:lnTo>
                    <a:lnTo>
                      <a:pt x="1173" y="6334"/>
                    </a:lnTo>
                    <a:lnTo>
                      <a:pt x="1243" y="6396"/>
                    </a:lnTo>
                    <a:cubicBezTo>
                      <a:pt x="1409" y="6535"/>
                      <a:pt x="1582" y="6660"/>
                      <a:pt x="1770" y="6771"/>
                    </a:cubicBezTo>
                    <a:lnTo>
                      <a:pt x="1784" y="6778"/>
                    </a:lnTo>
                    <a:lnTo>
                      <a:pt x="1860" y="6819"/>
                    </a:lnTo>
                    <a:lnTo>
                      <a:pt x="1881" y="6833"/>
                    </a:lnTo>
                    <a:lnTo>
                      <a:pt x="1971" y="6882"/>
                    </a:lnTo>
                    <a:lnTo>
                      <a:pt x="1992" y="6895"/>
                    </a:lnTo>
                    <a:lnTo>
                      <a:pt x="2068" y="6930"/>
                    </a:lnTo>
                    <a:lnTo>
                      <a:pt x="2096" y="6944"/>
                    </a:lnTo>
                    <a:lnTo>
                      <a:pt x="2179" y="6979"/>
                    </a:lnTo>
                    <a:lnTo>
                      <a:pt x="2200" y="6986"/>
                    </a:lnTo>
                    <a:lnTo>
                      <a:pt x="2297" y="7027"/>
                    </a:lnTo>
                    <a:lnTo>
                      <a:pt x="2325" y="7041"/>
                    </a:lnTo>
                    <a:lnTo>
                      <a:pt x="2401" y="7069"/>
                    </a:lnTo>
                    <a:lnTo>
                      <a:pt x="2429" y="7076"/>
                    </a:lnTo>
                    <a:lnTo>
                      <a:pt x="2519" y="7104"/>
                    </a:lnTo>
                    <a:lnTo>
                      <a:pt x="2533" y="7110"/>
                    </a:lnTo>
                    <a:lnTo>
                      <a:pt x="2637" y="7138"/>
                    </a:lnTo>
                    <a:lnTo>
                      <a:pt x="2664" y="7152"/>
                    </a:lnTo>
                    <a:lnTo>
                      <a:pt x="2741" y="7173"/>
                    </a:lnTo>
                    <a:lnTo>
                      <a:pt x="2775" y="7180"/>
                    </a:lnTo>
                    <a:lnTo>
                      <a:pt x="2873" y="7201"/>
                    </a:lnTo>
                    <a:lnTo>
                      <a:pt x="2886" y="7201"/>
                    </a:lnTo>
                    <a:lnTo>
                      <a:pt x="2990" y="7221"/>
                    </a:lnTo>
                    <a:lnTo>
                      <a:pt x="3018" y="7221"/>
                    </a:lnTo>
                    <a:lnTo>
                      <a:pt x="3101" y="7235"/>
                    </a:lnTo>
                    <a:lnTo>
                      <a:pt x="3136" y="7242"/>
                    </a:lnTo>
                    <a:lnTo>
                      <a:pt x="3240" y="7256"/>
                    </a:lnTo>
                    <a:lnTo>
                      <a:pt x="3247" y="7256"/>
                    </a:lnTo>
                    <a:lnTo>
                      <a:pt x="3358" y="7263"/>
                    </a:lnTo>
                    <a:lnTo>
                      <a:pt x="3892" y="7263"/>
                    </a:lnTo>
                    <a:lnTo>
                      <a:pt x="4003" y="7256"/>
                    </a:lnTo>
                    <a:lnTo>
                      <a:pt x="4010" y="7256"/>
                    </a:lnTo>
                    <a:lnTo>
                      <a:pt x="4107" y="7242"/>
                    </a:lnTo>
                    <a:lnTo>
                      <a:pt x="4142" y="7235"/>
                    </a:lnTo>
                    <a:lnTo>
                      <a:pt x="4232" y="7221"/>
                    </a:lnTo>
                    <a:lnTo>
                      <a:pt x="4260" y="7221"/>
                    </a:lnTo>
                    <a:lnTo>
                      <a:pt x="4371" y="7201"/>
                    </a:lnTo>
                    <a:lnTo>
                      <a:pt x="4378" y="7201"/>
                    </a:lnTo>
                    <a:lnTo>
                      <a:pt x="4475" y="7180"/>
                    </a:lnTo>
                    <a:lnTo>
                      <a:pt x="4509" y="7173"/>
                    </a:lnTo>
                    <a:lnTo>
                      <a:pt x="4586" y="7152"/>
                    </a:lnTo>
                    <a:lnTo>
                      <a:pt x="4614" y="7138"/>
                    </a:lnTo>
                    <a:lnTo>
                      <a:pt x="4718" y="7110"/>
                    </a:lnTo>
                    <a:lnTo>
                      <a:pt x="4731" y="7104"/>
                    </a:lnTo>
                    <a:lnTo>
                      <a:pt x="4822" y="7076"/>
                    </a:lnTo>
                    <a:lnTo>
                      <a:pt x="4849" y="7069"/>
                    </a:lnTo>
                    <a:lnTo>
                      <a:pt x="4933" y="7041"/>
                    </a:lnTo>
                    <a:lnTo>
                      <a:pt x="4953" y="7027"/>
                    </a:lnTo>
                    <a:lnTo>
                      <a:pt x="5051" y="6986"/>
                    </a:lnTo>
                    <a:lnTo>
                      <a:pt x="5071" y="6979"/>
                    </a:lnTo>
                    <a:lnTo>
                      <a:pt x="5155" y="6944"/>
                    </a:lnTo>
                    <a:lnTo>
                      <a:pt x="5182" y="6930"/>
                    </a:lnTo>
                    <a:lnTo>
                      <a:pt x="5259" y="6895"/>
                    </a:lnTo>
                    <a:lnTo>
                      <a:pt x="5279" y="6882"/>
                    </a:lnTo>
                    <a:lnTo>
                      <a:pt x="5377" y="6833"/>
                    </a:lnTo>
                    <a:lnTo>
                      <a:pt x="5397" y="6819"/>
                    </a:lnTo>
                    <a:lnTo>
                      <a:pt x="5467" y="6778"/>
                    </a:lnTo>
                    <a:lnTo>
                      <a:pt x="5481" y="6771"/>
                    </a:lnTo>
                    <a:cubicBezTo>
                      <a:pt x="5668" y="6660"/>
                      <a:pt x="5841" y="6535"/>
                      <a:pt x="6008" y="6396"/>
                    </a:cubicBezTo>
                    <a:lnTo>
                      <a:pt x="6077" y="6334"/>
                    </a:lnTo>
                    <a:lnTo>
                      <a:pt x="6146" y="6271"/>
                    </a:lnTo>
                    <a:lnTo>
                      <a:pt x="6160" y="6250"/>
                    </a:lnTo>
                    <a:lnTo>
                      <a:pt x="6209" y="6202"/>
                    </a:lnTo>
                    <a:lnTo>
                      <a:pt x="6257" y="6181"/>
                    </a:lnTo>
                    <a:lnTo>
                      <a:pt x="6299" y="6139"/>
                    </a:lnTo>
                    <a:lnTo>
                      <a:pt x="6320" y="6112"/>
                    </a:lnTo>
                    <a:lnTo>
                      <a:pt x="6361" y="6070"/>
                    </a:lnTo>
                    <a:lnTo>
                      <a:pt x="6382" y="6042"/>
                    </a:lnTo>
                    <a:lnTo>
                      <a:pt x="6424" y="6001"/>
                    </a:lnTo>
                    <a:lnTo>
                      <a:pt x="6445" y="5973"/>
                    </a:lnTo>
                    <a:lnTo>
                      <a:pt x="6479" y="5931"/>
                    </a:lnTo>
                    <a:lnTo>
                      <a:pt x="6507" y="5904"/>
                    </a:lnTo>
                    <a:lnTo>
                      <a:pt x="6535" y="5855"/>
                    </a:lnTo>
                    <a:lnTo>
                      <a:pt x="6563" y="5827"/>
                    </a:lnTo>
                    <a:lnTo>
                      <a:pt x="6590" y="5786"/>
                    </a:lnTo>
                    <a:lnTo>
                      <a:pt x="6618" y="5751"/>
                    </a:lnTo>
                    <a:lnTo>
                      <a:pt x="6653" y="5702"/>
                    </a:lnTo>
                    <a:lnTo>
                      <a:pt x="6667" y="5675"/>
                    </a:lnTo>
                    <a:lnTo>
                      <a:pt x="6708" y="5612"/>
                    </a:lnTo>
                    <a:lnTo>
                      <a:pt x="6715" y="5598"/>
                    </a:lnTo>
                    <a:lnTo>
                      <a:pt x="6764" y="5522"/>
                    </a:lnTo>
                    <a:lnTo>
                      <a:pt x="6785" y="5501"/>
                    </a:lnTo>
                    <a:lnTo>
                      <a:pt x="6812" y="5446"/>
                    </a:lnTo>
                    <a:lnTo>
                      <a:pt x="6833" y="5411"/>
                    </a:lnTo>
                    <a:lnTo>
                      <a:pt x="6861" y="5363"/>
                    </a:lnTo>
                    <a:lnTo>
                      <a:pt x="6875" y="5328"/>
                    </a:lnTo>
                    <a:lnTo>
                      <a:pt x="6902" y="5279"/>
                    </a:lnTo>
                    <a:lnTo>
                      <a:pt x="6923" y="5245"/>
                    </a:lnTo>
                    <a:lnTo>
                      <a:pt x="6944" y="5196"/>
                    </a:lnTo>
                    <a:lnTo>
                      <a:pt x="6958" y="5161"/>
                    </a:lnTo>
                    <a:lnTo>
                      <a:pt x="6986" y="5113"/>
                    </a:lnTo>
                    <a:lnTo>
                      <a:pt x="7000" y="5078"/>
                    </a:lnTo>
                    <a:lnTo>
                      <a:pt x="7020" y="5023"/>
                    </a:lnTo>
                    <a:lnTo>
                      <a:pt x="7034" y="4988"/>
                    </a:lnTo>
                    <a:lnTo>
                      <a:pt x="7055" y="4939"/>
                    </a:lnTo>
                    <a:lnTo>
                      <a:pt x="7069" y="4898"/>
                    </a:lnTo>
                    <a:lnTo>
                      <a:pt x="7090" y="4849"/>
                    </a:lnTo>
                    <a:lnTo>
                      <a:pt x="7104" y="4815"/>
                    </a:lnTo>
                    <a:lnTo>
                      <a:pt x="7124" y="4745"/>
                    </a:lnTo>
                    <a:lnTo>
                      <a:pt x="7131" y="4724"/>
                    </a:lnTo>
                    <a:cubicBezTo>
                      <a:pt x="7138" y="4690"/>
                      <a:pt x="7145" y="4662"/>
                      <a:pt x="7159" y="4634"/>
                    </a:cubicBezTo>
                    <a:lnTo>
                      <a:pt x="7166" y="4613"/>
                    </a:lnTo>
                    <a:cubicBezTo>
                      <a:pt x="7166" y="4593"/>
                      <a:pt x="7173" y="4572"/>
                      <a:pt x="7180" y="4544"/>
                    </a:cubicBezTo>
                    <a:lnTo>
                      <a:pt x="7194" y="4509"/>
                    </a:lnTo>
                    <a:lnTo>
                      <a:pt x="7208" y="4454"/>
                    </a:lnTo>
                    <a:lnTo>
                      <a:pt x="7215" y="4412"/>
                    </a:lnTo>
                    <a:cubicBezTo>
                      <a:pt x="7215" y="4398"/>
                      <a:pt x="7222" y="4378"/>
                      <a:pt x="7228" y="4357"/>
                    </a:cubicBezTo>
                    <a:lnTo>
                      <a:pt x="7235" y="4322"/>
                    </a:lnTo>
                    <a:cubicBezTo>
                      <a:pt x="7235" y="4301"/>
                      <a:pt x="7242" y="4280"/>
                      <a:pt x="7242" y="4267"/>
                    </a:cubicBezTo>
                    <a:lnTo>
                      <a:pt x="7249" y="4225"/>
                    </a:lnTo>
                    <a:lnTo>
                      <a:pt x="7256" y="4170"/>
                    </a:lnTo>
                    <a:lnTo>
                      <a:pt x="7263" y="4128"/>
                    </a:lnTo>
                    <a:cubicBezTo>
                      <a:pt x="7263" y="4107"/>
                      <a:pt x="7270" y="4093"/>
                      <a:pt x="7270" y="4072"/>
                    </a:cubicBezTo>
                    <a:lnTo>
                      <a:pt x="7277" y="4031"/>
                    </a:lnTo>
                    <a:cubicBezTo>
                      <a:pt x="7277" y="4010"/>
                      <a:pt x="7277" y="3996"/>
                      <a:pt x="7284" y="3975"/>
                    </a:cubicBezTo>
                    <a:cubicBezTo>
                      <a:pt x="7284" y="3954"/>
                      <a:pt x="7284" y="3948"/>
                      <a:pt x="7284" y="3934"/>
                    </a:cubicBezTo>
                    <a:lnTo>
                      <a:pt x="7284" y="3878"/>
                    </a:lnTo>
                    <a:lnTo>
                      <a:pt x="7284" y="3837"/>
                    </a:lnTo>
                    <a:lnTo>
                      <a:pt x="7284" y="3774"/>
                    </a:lnTo>
                    <a:lnTo>
                      <a:pt x="7284" y="3739"/>
                    </a:lnTo>
                    <a:lnTo>
                      <a:pt x="7284" y="3642"/>
                    </a:lnTo>
                    <a:cubicBezTo>
                      <a:pt x="7284" y="1631"/>
                      <a:pt x="5647" y="1"/>
                      <a:pt x="3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1"/>
              <p:cNvSpPr/>
              <p:nvPr/>
            </p:nvSpPr>
            <p:spPr>
              <a:xfrm>
                <a:off x="3113192" y="3152781"/>
                <a:ext cx="13489" cy="41048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692" extrusionOk="0">
                    <a:moveTo>
                      <a:pt x="278" y="1"/>
                    </a:moveTo>
                    <a:cubicBezTo>
                      <a:pt x="140" y="1"/>
                      <a:pt x="1" y="93"/>
                      <a:pt x="1" y="277"/>
                    </a:cubicBezTo>
                    <a:lnTo>
                      <a:pt x="1" y="1414"/>
                    </a:lnTo>
                    <a:cubicBezTo>
                      <a:pt x="1" y="1567"/>
                      <a:pt x="126" y="1691"/>
                      <a:pt x="278" y="1691"/>
                    </a:cubicBezTo>
                    <a:cubicBezTo>
                      <a:pt x="431" y="1691"/>
                      <a:pt x="556" y="1560"/>
                      <a:pt x="556" y="1407"/>
                    </a:cubicBezTo>
                    <a:lnTo>
                      <a:pt x="556" y="277"/>
                    </a:lnTo>
                    <a:cubicBezTo>
                      <a:pt x="556" y="93"/>
                      <a:pt x="417" y="1"/>
                      <a:pt x="2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1"/>
              <p:cNvSpPr/>
              <p:nvPr/>
            </p:nvSpPr>
            <p:spPr>
              <a:xfrm>
                <a:off x="3042377" y="3170879"/>
                <a:ext cx="31295" cy="37579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549" extrusionOk="0">
                    <a:moveTo>
                      <a:pt x="385" y="0"/>
                    </a:moveTo>
                    <a:cubicBezTo>
                      <a:pt x="192" y="0"/>
                      <a:pt x="0" y="206"/>
                      <a:pt x="139" y="425"/>
                    </a:cubicBezTo>
                    <a:lnTo>
                      <a:pt x="700" y="1410"/>
                    </a:lnTo>
                    <a:cubicBezTo>
                      <a:pt x="749" y="1493"/>
                      <a:pt x="846" y="1549"/>
                      <a:pt x="943" y="1549"/>
                    </a:cubicBezTo>
                    <a:cubicBezTo>
                      <a:pt x="1158" y="1549"/>
                      <a:pt x="1290" y="1313"/>
                      <a:pt x="1186" y="1133"/>
                    </a:cubicBezTo>
                    <a:lnTo>
                      <a:pt x="617" y="148"/>
                    </a:lnTo>
                    <a:cubicBezTo>
                      <a:pt x="561" y="43"/>
                      <a:pt x="473" y="0"/>
                      <a:pt x="3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1"/>
              <p:cNvSpPr/>
              <p:nvPr/>
            </p:nvSpPr>
            <p:spPr>
              <a:xfrm>
                <a:off x="2991188" y="3221001"/>
                <a:ext cx="43401" cy="27511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134" extrusionOk="0">
                    <a:moveTo>
                      <a:pt x="412" y="0"/>
                    </a:moveTo>
                    <a:cubicBezTo>
                      <a:pt x="160" y="0"/>
                      <a:pt x="0" y="373"/>
                      <a:pt x="286" y="530"/>
                    </a:cubicBezTo>
                    <a:lnTo>
                      <a:pt x="1264" y="1092"/>
                    </a:lnTo>
                    <a:cubicBezTo>
                      <a:pt x="1305" y="1120"/>
                      <a:pt x="1354" y="1134"/>
                      <a:pt x="1402" y="1134"/>
                    </a:cubicBezTo>
                    <a:cubicBezTo>
                      <a:pt x="1405" y="1134"/>
                      <a:pt x="1407" y="1134"/>
                      <a:pt x="1410" y="1134"/>
                    </a:cubicBezTo>
                    <a:cubicBezTo>
                      <a:pt x="1695" y="1134"/>
                      <a:pt x="1789" y="751"/>
                      <a:pt x="1541" y="614"/>
                    </a:cubicBezTo>
                    <a:lnTo>
                      <a:pt x="563" y="45"/>
                    </a:lnTo>
                    <a:cubicBezTo>
                      <a:pt x="511" y="14"/>
                      <a:pt x="460" y="0"/>
                      <a:pt x="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1"/>
              <p:cNvSpPr/>
              <p:nvPr/>
            </p:nvSpPr>
            <p:spPr>
              <a:xfrm>
                <a:off x="2974036" y="3289729"/>
                <a:ext cx="45463" cy="13464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" extrusionOk="0">
                    <a:moveTo>
                      <a:pt x="368" y="0"/>
                    </a:moveTo>
                    <a:cubicBezTo>
                      <a:pt x="1" y="0"/>
                      <a:pt x="1" y="555"/>
                      <a:pt x="368" y="555"/>
                    </a:cubicBezTo>
                    <a:lnTo>
                      <a:pt x="1506" y="555"/>
                    </a:lnTo>
                    <a:cubicBezTo>
                      <a:pt x="1873" y="555"/>
                      <a:pt x="1873" y="0"/>
                      <a:pt x="15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1"/>
              <p:cNvSpPr/>
              <p:nvPr/>
            </p:nvSpPr>
            <p:spPr>
              <a:xfrm>
                <a:off x="2991940" y="3344314"/>
                <a:ext cx="42916" cy="2722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122" extrusionOk="0">
                    <a:moveTo>
                      <a:pt x="1373" y="1"/>
                    </a:moveTo>
                    <a:cubicBezTo>
                      <a:pt x="1329" y="1"/>
                      <a:pt x="1281" y="13"/>
                      <a:pt x="1233" y="39"/>
                    </a:cubicBezTo>
                    <a:lnTo>
                      <a:pt x="255" y="601"/>
                    </a:lnTo>
                    <a:cubicBezTo>
                      <a:pt x="0" y="745"/>
                      <a:pt x="100" y="1121"/>
                      <a:pt x="386" y="1121"/>
                    </a:cubicBezTo>
                    <a:cubicBezTo>
                      <a:pt x="388" y="1121"/>
                      <a:pt x="391" y="1121"/>
                      <a:pt x="393" y="1121"/>
                    </a:cubicBezTo>
                    <a:cubicBezTo>
                      <a:pt x="442" y="1121"/>
                      <a:pt x="490" y="1107"/>
                      <a:pt x="532" y="1086"/>
                    </a:cubicBezTo>
                    <a:lnTo>
                      <a:pt x="1510" y="518"/>
                    </a:lnTo>
                    <a:cubicBezTo>
                      <a:pt x="1769" y="359"/>
                      <a:pt x="1619" y="1"/>
                      <a:pt x="13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1"/>
              <p:cNvSpPr/>
              <p:nvPr/>
            </p:nvSpPr>
            <p:spPr>
              <a:xfrm>
                <a:off x="3205258" y="3220928"/>
                <a:ext cx="43280" cy="27584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137" extrusionOk="0">
                    <a:moveTo>
                      <a:pt x="1381" y="1"/>
                    </a:moveTo>
                    <a:cubicBezTo>
                      <a:pt x="1333" y="1"/>
                      <a:pt x="1281" y="15"/>
                      <a:pt x="1228" y="48"/>
                    </a:cubicBezTo>
                    <a:lnTo>
                      <a:pt x="250" y="617"/>
                    </a:lnTo>
                    <a:cubicBezTo>
                      <a:pt x="0" y="755"/>
                      <a:pt x="97" y="1137"/>
                      <a:pt x="388" y="1137"/>
                    </a:cubicBezTo>
                    <a:cubicBezTo>
                      <a:pt x="437" y="1137"/>
                      <a:pt x="486" y="1123"/>
                      <a:pt x="527" y="1095"/>
                    </a:cubicBezTo>
                    <a:lnTo>
                      <a:pt x="1505" y="526"/>
                    </a:lnTo>
                    <a:cubicBezTo>
                      <a:pt x="1784" y="375"/>
                      <a:pt x="1630" y="1"/>
                      <a:pt x="1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1"/>
              <p:cNvSpPr/>
              <p:nvPr/>
            </p:nvSpPr>
            <p:spPr>
              <a:xfrm>
                <a:off x="3166200" y="3171219"/>
                <a:ext cx="30859" cy="37239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535" extrusionOk="0">
                    <a:moveTo>
                      <a:pt x="900" y="0"/>
                    </a:moveTo>
                    <a:cubicBezTo>
                      <a:pt x="816" y="0"/>
                      <a:pt x="732" y="39"/>
                      <a:pt x="674" y="134"/>
                    </a:cubicBezTo>
                    <a:lnTo>
                      <a:pt x="105" y="1119"/>
                    </a:lnTo>
                    <a:cubicBezTo>
                      <a:pt x="1" y="1299"/>
                      <a:pt x="133" y="1535"/>
                      <a:pt x="348" y="1535"/>
                    </a:cubicBezTo>
                    <a:cubicBezTo>
                      <a:pt x="445" y="1535"/>
                      <a:pt x="535" y="1479"/>
                      <a:pt x="590" y="1396"/>
                    </a:cubicBezTo>
                    <a:lnTo>
                      <a:pt x="1152" y="411"/>
                    </a:lnTo>
                    <a:cubicBezTo>
                      <a:pt x="1272" y="196"/>
                      <a:pt x="1087" y="0"/>
                      <a:pt x="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1"/>
              <p:cNvSpPr/>
              <p:nvPr/>
            </p:nvSpPr>
            <p:spPr>
              <a:xfrm>
                <a:off x="2977748" y="3292859"/>
                <a:ext cx="394614" cy="210989"/>
              </a:xfrm>
              <a:custGeom>
                <a:avLst/>
                <a:gdLst/>
                <a:ahLst/>
                <a:cxnLst/>
                <a:rect l="l" t="t" r="r" b="b"/>
                <a:pathLst>
                  <a:path w="16266" h="8697" extrusionOk="0">
                    <a:moveTo>
                      <a:pt x="9272" y="1"/>
                    </a:moveTo>
                    <a:cubicBezTo>
                      <a:pt x="7689" y="1"/>
                      <a:pt x="6230" y="1084"/>
                      <a:pt x="5861" y="2722"/>
                    </a:cubicBezTo>
                    <a:cubicBezTo>
                      <a:pt x="5644" y="2651"/>
                      <a:pt x="5422" y="2616"/>
                      <a:pt x="5202" y="2616"/>
                    </a:cubicBezTo>
                    <a:cubicBezTo>
                      <a:pt x="4525" y="2616"/>
                      <a:pt x="3874" y="2943"/>
                      <a:pt x="3475" y="3520"/>
                    </a:cubicBezTo>
                    <a:cubicBezTo>
                      <a:pt x="3251" y="3461"/>
                      <a:pt x="3027" y="3433"/>
                      <a:pt x="2807" y="3433"/>
                    </a:cubicBezTo>
                    <a:cubicBezTo>
                      <a:pt x="1521" y="3433"/>
                      <a:pt x="373" y="4388"/>
                      <a:pt x="201" y="5732"/>
                    </a:cubicBezTo>
                    <a:cubicBezTo>
                      <a:pt x="0" y="7307"/>
                      <a:pt x="1228" y="8694"/>
                      <a:pt x="2816" y="8694"/>
                    </a:cubicBezTo>
                    <a:lnTo>
                      <a:pt x="13540" y="8694"/>
                    </a:lnTo>
                    <a:cubicBezTo>
                      <a:pt x="13581" y="8696"/>
                      <a:pt x="13622" y="8697"/>
                      <a:pt x="13663" y="8697"/>
                    </a:cubicBezTo>
                    <a:cubicBezTo>
                      <a:pt x="15092" y="8697"/>
                      <a:pt x="16266" y="7536"/>
                      <a:pt x="16266" y="6093"/>
                    </a:cubicBezTo>
                    <a:cubicBezTo>
                      <a:pt x="16266" y="4654"/>
                      <a:pt x="15099" y="3495"/>
                      <a:pt x="13675" y="3495"/>
                    </a:cubicBezTo>
                    <a:cubicBezTo>
                      <a:pt x="13630" y="3495"/>
                      <a:pt x="13585" y="3496"/>
                      <a:pt x="13540" y="3499"/>
                    </a:cubicBezTo>
                    <a:cubicBezTo>
                      <a:pt x="13276" y="3499"/>
                      <a:pt x="13013" y="3533"/>
                      <a:pt x="12763" y="3617"/>
                    </a:cubicBezTo>
                    <a:lnTo>
                      <a:pt x="12763" y="3499"/>
                    </a:lnTo>
                    <a:cubicBezTo>
                      <a:pt x="12763" y="2895"/>
                      <a:pt x="12603" y="2299"/>
                      <a:pt x="12305" y="1772"/>
                    </a:cubicBezTo>
                    <a:cubicBezTo>
                      <a:pt x="11695" y="579"/>
                      <a:pt x="10425" y="197"/>
                      <a:pt x="10425" y="197"/>
                    </a:cubicBezTo>
                    <a:cubicBezTo>
                      <a:pt x="10043" y="64"/>
                      <a:pt x="9654" y="1"/>
                      <a:pt x="9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" y="378984"/>
            <a:ext cx="7761767" cy="421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2"/>
          <p:cNvSpPr txBox="1">
            <a:spLocks noGrp="1"/>
          </p:cNvSpPr>
          <p:nvPr>
            <p:ph type="ctrTitle"/>
          </p:nvPr>
        </p:nvSpPr>
        <p:spPr>
          <a:xfrm>
            <a:off x="2272350" y="917050"/>
            <a:ext cx="4599300" cy="14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</p:txBody>
      </p:sp>
      <p:sp>
        <p:nvSpPr>
          <p:cNvPr id="507" name="Google Shape;507;p32"/>
          <p:cNvSpPr txBox="1">
            <a:spLocks noGrp="1"/>
          </p:cNvSpPr>
          <p:nvPr>
            <p:ph type="title" idx="2"/>
          </p:nvPr>
        </p:nvSpPr>
        <p:spPr>
          <a:xfrm>
            <a:off x="4138475" y="2876550"/>
            <a:ext cx="28842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508" name="Google Shape;508;p32"/>
          <p:cNvSpPr/>
          <p:nvPr/>
        </p:nvSpPr>
        <p:spPr>
          <a:xfrm>
            <a:off x="3620000" y="4024350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32"/>
          <p:cNvGrpSpPr/>
          <p:nvPr/>
        </p:nvGrpSpPr>
        <p:grpSpPr>
          <a:xfrm rot="392774">
            <a:off x="892219" y="2682892"/>
            <a:ext cx="2727809" cy="1672835"/>
            <a:chOff x="3258125" y="2290975"/>
            <a:chExt cx="1780100" cy="1091650"/>
          </a:xfrm>
        </p:grpSpPr>
        <p:sp>
          <p:nvSpPr>
            <p:cNvPr id="510" name="Google Shape;510;p32"/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1" y="580747"/>
            <a:ext cx="7635833" cy="398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3"/>
          <p:cNvSpPr txBox="1">
            <a:spLocks noGrp="1"/>
          </p:cNvSpPr>
          <p:nvPr>
            <p:ph type="title" idx="4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sp>
        <p:nvSpPr>
          <p:cNvPr id="526" name="Google Shape;526;p33"/>
          <p:cNvSpPr txBox="1">
            <a:spLocks noGrp="1"/>
          </p:cNvSpPr>
          <p:nvPr>
            <p:ph type="ctrTitle" idx="3"/>
          </p:nvPr>
        </p:nvSpPr>
        <p:spPr>
          <a:xfrm>
            <a:off x="5422991" y="2545650"/>
            <a:ext cx="2619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527" name="Google Shape;527;p33"/>
          <p:cNvSpPr txBox="1">
            <a:spLocks noGrp="1"/>
          </p:cNvSpPr>
          <p:nvPr>
            <p:ph type="subTitle" idx="1"/>
          </p:nvPr>
        </p:nvSpPr>
        <p:spPr>
          <a:xfrm>
            <a:off x="1160187" y="2954025"/>
            <a:ext cx="2619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528" name="Google Shape;528;p33"/>
          <p:cNvSpPr txBox="1">
            <a:spLocks noGrp="1"/>
          </p:cNvSpPr>
          <p:nvPr>
            <p:ph type="subTitle" idx="2"/>
          </p:nvPr>
        </p:nvSpPr>
        <p:spPr>
          <a:xfrm>
            <a:off x="5481530" y="2954025"/>
            <a:ext cx="2502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529" name="Google Shape;529;p33"/>
          <p:cNvSpPr txBox="1">
            <a:spLocks noGrp="1"/>
          </p:cNvSpPr>
          <p:nvPr>
            <p:ph type="ctrTitle"/>
          </p:nvPr>
        </p:nvSpPr>
        <p:spPr>
          <a:xfrm>
            <a:off x="1160225" y="2545650"/>
            <a:ext cx="2619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530" name="Google Shape;530;p33"/>
          <p:cNvSpPr txBox="1">
            <a:spLocks noGrp="1"/>
          </p:cNvSpPr>
          <p:nvPr>
            <p:ph type="ctrTitle" idx="3"/>
          </p:nvPr>
        </p:nvSpPr>
        <p:spPr>
          <a:xfrm>
            <a:off x="6205248" y="1648100"/>
            <a:ext cx="10548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02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531" name="Google Shape;531;p33"/>
          <p:cNvSpPr txBox="1">
            <a:spLocks noGrp="1"/>
          </p:cNvSpPr>
          <p:nvPr>
            <p:ph type="ctrTitle"/>
          </p:nvPr>
        </p:nvSpPr>
        <p:spPr>
          <a:xfrm>
            <a:off x="1942425" y="1648100"/>
            <a:ext cx="10548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01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532" name="Google Shape;532;p33"/>
          <p:cNvSpPr/>
          <p:nvPr/>
        </p:nvSpPr>
        <p:spPr>
          <a:xfrm>
            <a:off x="533400" y="1099538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707" y="0"/>
                </a:moveTo>
                <a:cubicBezTo>
                  <a:pt x="2999" y="0"/>
                  <a:pt x="2290" y="272"/>
                  <a:pt x="1746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54" y="5510"/>
                  <a:pt x="7384" y="2562"/>
                  <a:pt x="5667" y="816"/>
                </a:cubicBezTo>
                <a:cubicBezTo>
                  <a:pt x="5124" y="272"/>
                  <a:pt x="4415" y="0"/>
                  <a:pt x="37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3"/>
          <p:cNvSpPr/>
          <p:nvPr/>
        </p:nvSpPr>
        <p:spPr>
          <a:xfrm>
            <a:off x="8141525" y="261525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4" name="Google Shape;534;p33"/>
          <p:cNvGrpSpPr/>
          <p:nvPr/>
        </p:nvGrpSpPr>
        <p:grpSpPr>
          <a:xfrm>
            <a:off x="8550125" y="1099550"/>
            <a:ext cx="306250" cy="304225"/>
            <a:chOff x="3437575" y="2857925"/>
            <a:chExt cx="306250" cy="304225"/>
          </a:xfrm>
        </p:grpSpPr>
        <p:sp>
          <p:nvSpPr>
            <p:cNvPr id="535" name="Google Shape;535;p33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p33"/>
          <p:cNvSpPr/>
          <p:nvPr/>
        </p:nvSpPr>
        <p:spPr>
          <a:xfrm>
            <a:off x="7983825" y="747850"/>
            <a:ext cx="282475" cy="281225"/>
          </a:xfrm>
          <a:custGeom>
            <a:avLst/>
            <a:gdLst/>
            <a:ahLst/>
            <a:cxnLst/>
            <a:rect l="l" t="t" r="r" b="b"/>
            <a:pathLst>
              <a:path w="11299" h="11249" extrusionOk="0">
                <a:moveTo>
                  <a:pt x="4959" y="1"/>
                </a:moveTo>
                <a:cubicBezTo>
                  <a:pt x="4871" y="1"/>
                  <a:pt x="4785" y="52"/>
                  <a:pt x="4751" y="155"/>
                </a:cubicBezTo>
                <a:lnTo>
                  <a:pt x="3749" y="3589"/>
                </a:lnTo>
                <a:cubicBezTo>
                  <a:pt x="3721" y="3647"/>
                  <a:pt x="3663" y="3704"/>
                  <a:pt x="3606" y="3733"/>
                </a:cubicBezTo>
                <a:lnTo>
                  <a:pt x="201" y="4849"/>
                </a:lnTo>
                <a:cubicBezTo>
                  <a:pt x="29" y="4906"/>
                  <a:pt x="0" y="5135"/>
                  <a:pt x="143" y="5249"/>
                </a:cubicBezTo>
                <a:lnTo>
                  <a:pt x="3091" y="7281"/>
                </a:lnTo>
                <a:cubicBezTo>
                  <a:pt x="3148" y="7310"/>
                  <a:pt x="3206" y="7367"/>
                  <a:pt x="3206" y="7453"/>
                </a:cubicBezTo>
                <a:lnTo>
                  <a:pt x="3206" y="11030"/>
                </a:lnTo>
                <a:cubicBezTo>
                  <a:pt x="3206" y="11154"/>
                  <a:pt x="3310" y="11248"/>
                  <a:pt x="3421" y="11248"/>
                </a:cubicBezTo>
                <a:cubicBezTo>
                  <a:pt x="3465" y="11248"/>
                  <a:pt x="3509" y="11234"/>
                  <a:pt x="3549" y="11202"/>
                </a:cubicBezTo>
                <a:lnTo>
                  <a:pt x="6382" y="9027"/>
                </a:lnTo>
                <a:cubicBezTo>
                  <a:pt x="6416" y="8994"/>
                  <a:pt x="6459" y="8980"/>
                  <a:pt x="6501" y="8980"/>
                </a:cubicBezTo>
                <a:cubicBezTo>
                  <a:pt x="6530" y="8980"/>
                  <a:pt x="6559" y="8987"/>
                  <a:pt x="6583" y="8998"/>
                </a:cubicBezTo>
                <a:lnTo>
                  <a:pt x="9988" y="10086"/>
                </a:lnTo>
                <a:cubicBezTo>
                  <a:pt x="10015" y="10094"/>
                  <a:pt x="10041" y="10097"/>
                  <a:pt x="10065" y="10097"/>
                </a:cubicBezTo>
                <a:cubicBezTo>
                  <a:pt x="10223" y="10097"/>
                  <a:pt x="10324" y="9949"/>
                  <a:pt x="10275" y="9800"/>
                </a:cubicBezTo>
                <a:lnTo>
                  <a:pt x="9073" y="6423"/>
                </a:lnTo>
                <a:cubicBezTo>
                  <a:pt x="9044" y="6337"/>
                  <a:pt x="9044" y="6280"/>
                  <a:pt x="9101" y="6222"/>
                </a:cubicBezTo>
                <a:lnTo>
                  <a:pt x="11190" y="3303"/>
                </a:lnTo>
                <a:cubicBezTo>
                  <a:pt x="11298" y="3168"/>
                  <a:pt x="11203" y="2957"/>
                  <a:pt x="11048" y="2957"/>
                </a:cubicBezTo>
                <a:cubicBezTo>
                  <a:pt x="11038" y="2957"/>
                  <a:pt x="11029" y="2958"/>
                  <a:pt x="11019" y="2960"/>
                </a:cubicBezTo>
                <a:lnTo>
                  <a:pt x="7441" y="3046"/>
                </a:lnTo>
                <a:cubicBezTo>
                  <a:pt x="7355" y="3046"/>
                  <a:pt x="7298" y="3017"/>
                  <a:pt x="7241" y="2960"/>
                </a:cubicBezTo>
                <a:lnTo>
                  <a:pt x="5123" y="69"/>
                </a:lnTo>
                <a:cubicBezTo>
                  <a:pt x="5077" y="23"/>
                  <a:pt x="5018" y="1"/>
                  <a:pt x="4959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3"/>
          <p:cNvSpPr/>
          <p:nvPr/>
        </p:nvSpPr>
        <p:spPr>
          <a:xfrm>
            <a:off x="392450" y="645000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3"/>
          <p:cNvSpPr/>
          <p:nvPr/>
        </p:nvSpPr>
        <p:spPr>
          <a:xfrm>
            <a:off x="672200" y="460553"/>
            <a:ext cx="132387" cy="123509"/>
          </a:xfrm>
          <a:custGeom>
            <a:avLst/>
            <a:gdLst/>
            <a:ahLst/>
            <a:cxnLst/>
            <a:rect l="l" t="t" r="r" b="b"/>
            <a:pathLst>
              <a:path w="10991" h="10254" extrusionOk="0">
                <a:moveTo>
                  <a:pt x="5502" y="1"/>
                </a:moveTo>
                <a:cubicBezTo>
                  <a:pt x="3015" y="1"/>
                  <a:pt x="844" y="1789"/>
                  <a:pt x="430" y="4326"/>
                </a:cubicBezTo>
                <a:cubicBezTo>
                  <a:pt x="0" y="7102"/>
                  <a:pt x="1889" y="9735"/>
                  <a:pt x="4694" y="10193"/>
                </a:cubicBezTo>
                <a:cubicBezTo>
                  <a:pt x="4959" y="10234"/>
                  <a:pt x="5222" y="10254"/>
                  <a:pt x="5482" y="10254"/>
                </a:cubicBezTo>
                <a:cubicBezTo>
                  <a:pt x="7952" y="10254"/>
                  <a:pt x="10144" y="8466"/>
                  <a:pt x="10532" y="5929"/>
                </a:cubicBezTo>
                <a:cubicBezTo>
                  <a:pt x="10990" y="3153"/>
                  <a:pt x="9073" y="520"/>
                  <a:pt x="6297" y="62"/>
                </a:cubicBezTo>
                <a:cubicBezTo>
                  <a:pt x="6029" y="21"/>
                  <a:pt x="5764" y="1"/>
                  <a:pt x="5502" y="1"/>
                </a:cubicBezTo>
                <a:close/>
              </a:path>
            </a:pathLst>
          </a:custGeom>
          <a:solidFill>
            <a:srgbClr val="6ED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3"/>
          <p:cNvGrpSpPr/>
          <p:nvPr/>
        </p:nvGrpSpPr>
        <p:grpSpPr>
          <a:xfrm>
            <a:off x="3700575" y="4005888"/>
            <a:ext cx="1742853" cy="1383067"/>
            <a:chOff x="3700575" y="4005888"/>
            <a:chExt cx="1742853" cy="1383067"/>
          </a:xfrm>
        </p:grpSpPr>
        <p:grpSp>
          <p:nvGrpSpPr>
            <p:cNvPr id="541" name="Google Shape;541;p33"/>
            <p:cNvGrpSpPr/>
            <p:nvPr/>
          </p:nvGrpSpPr>
          <p:grpSpPr>
            <a:xfrm>
              <a:off x="3925863" y="4005900"/>
              <a:ext cx="1517565" cy="1383055"/>
              <a:chOff x="3370000" y="2194075"/>
              <a:chExt cx="855400" cy="779625"/>
            </a:xfrm>
          </p:grpSpPr>
          <p:sp>
            <p:nvSpPr>
              <p:cNvPr id="542" name="Google Shape;542;p33"/>
              <p:cNvSpPr/>
              <p:nvPr/>
            </p:nvSpPr>
            <p:spPr>
              <a:xfrm>
                <a:off x="3370000" y="2194075"/>
                <a:ext cx="855400" cy="779625"/>
              </a:xfrm>
              <a:custGeom>
                <a:avLst/>
                <a:gdLst/>
                <a:ahLst/>
                <a:cxnLst/>
                <a:rect l="l" t="t" r="r" b="b"/>
                <a:pathLst>
                  <a:path w="34216" h="31185" extrusionOk="0">
                    <a:moveTo>
                      <a:pt x="17108" y="1"/>
                    </a:moveTo>
                    <a:cubicBezTo>
                      <a:pt x="13119" y="1"/>
                      <a:pt x="9129" y="1526"/>
                      <a:pt x="6086" y="4577"/>
                    </a:cubicBezTo>
                    <a:cubicBezTo>
                      <a:pt x="0" y="10663"/>
                      <a:pt x="0" y="20534"/>
                      <a:pt x="6086" y="26620"/>
                    </a:cubicBezTo>
                    <a:cubicBezTo>
                      <a:pt x="9129" y="29663"/>
                      <a:pt x="13119" y="31185"/>
                      <a:pt x="17108" y="31185"/>
                    </a:cubicBezTo>
                    <a:cubicBezTo>
                      <a:pt x="21097" y="31185"/>
                      <a:pt x="25087" y="29663"/>
                      <a:pt x="28130" y="26620"/>
                    </a:cubicBezTo>
                    <a:cubicBezTo>
                      <a:pt x="34216" y="20534"/>
                      <a:pt x="34216" y="10663"/>
                      <a:pt x="28130" y="4577"/>
                    </a:cubicBezTo>
                    <a:cubicBezTo>
                      <a:pt x="25087" y="1526"/>
                      <a:pt x="21097" y="1"/>
                      <a:pt x="17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3"/>
              <p:cNvSpPr/>
              <p:nvPr/>
            </p:nvSpPr>
            <p:spPr>
              <a:xfrm>
                <a:off x="3514950" y="2308000"/>
                <a:ext cx="114325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707" extrusionOk="0">
                    <a:moveTo>
                      <a:pt x="2594" y="616"/>
                    </a:moveTo>
                    <a:cubicBezTo>
                      <a:pt x="2662" y="616"/>
                      <a:pt x="2734" y="653"/>
                      <a:pt x="2847" y="746"/>
                    </a:cubicBezTo>
                    <a:cubicBezTo>
                      <a:pt x="3104" y="958"/>
                      <a:pt x="2998" y="974"/>
                      <a:pt x="2756" y="1201"/>
                    </a:cubicBezTo>
                    <a:cubicBezTo>
                      <a:pt x="2256" y="1670"/>
                      <a:pt x="1787" y="2170"/>
                      <a:pt x="1272" y="2624"/>
                    </a:cubicBezTo>
                    <a:cubicBezTo>
                      <a:pt x="1186" y="2688"/>
                      <a:pt x="956" y="2875"/>
                      <a:pt x="780" y="2875"/>
                    </a:cubicBezTo>
                    <a:cubicBezTo>
                      <a:pt x="708" y="2875"/>
                      <a:pt x="646" y="2844"/>
                      <a:pt x="606" y="2760"/>
                    </a:cubicBezTo>
                    <a:cubicBezTo>
                      <a:pt x="576" y="2699"/>
                      <a:pt x="742" y="2366"/>
                      <a:pt x="773" y="2306"/>
                    </a:cubicBezTo>
                    <a:cubicBezTo>
                      <a:pt x="848" y="2124"/>
                      <a:pt x="954" y="1973"/>
                      <a:pt x="1060" y="1821"/>
                    </a:cubicBezTo>
                    <a:cubicBezTo>
                      <a:pt x="1197" y="1625"/>
                      <a:pt x="1363" y="1443"/>
                      <a:pt x="1545" y="1291"/>
                    </a:cubicBezTo>
                    <a:cubicBezTo>
                      <a:pt x="1772" y="1080"/>
                      <a:pt x="2014" y="898"/>
                      <a:pt x="2287" y="762"/>
                    </a:cubicBezTo>
                    <a:cubicBezTo>
                      <a:pt x="2431" y="677"/>
                      <a:pt x="2509" y="616"/>
                      <a:pt x="2594" y="616"/>
                    </a:cubicBezTo>
                    <a:close/>
                    <a:moveTo>
                      <a:pt x="2879" y="0"/>
                    </a:moveTo>
                    <a:cubicBezTo>
                      <a:pt x="2658" y="0"/>
                      <a:pt x="2427" y="62"/>
                      <a:pt x="2226" y="141"/>
                    </a:cubicBezTo>
                    <a:cubicBezTo>
                      <a:pt x="1197" y="534"/>
                      <a:pt x="334" y="1367"/>
                      <a:pt x="61" y="2457"/>
                    </a:cubicBezTo>
                    <a:cubicBezTo>
                      <a:pt x="46" y="2503"/>
                      <a:pt x="61" y="2563"/>
                      <a:pt x="91" y="2624"/>
                    </a:cubicBezTo>
                    <a:cubicBezTo>
                      <a:pt x="1" y="2957"/>
                      <a:pt x="31" y="3260"/>
                      <a:pt x="349" y="3396"/>
                    </a:cubicBezTo>
                    <a:cubicBezTo>
                      <a:pt x="349" y="3562"/>
                      <a:pt x="364" y="3729"/>
                      <a:pt x="379" y="3896"/>
                    </a:cubicBezTo>
                    <a:cubicBezTo>
                      <a:pt x="394" y="4153"/>
                      <a:pt x="409" y="4441"/>
                      <a:pt x="606" y="4653"/>
                    </a:cubicBezTo>
                    <a:cubicBezTo>
                      <a:pt x="643" y="4689"/>
                      <a:pt x="690" y="4706"/>
                      <a:pt x="737" y="4706"/>
                    </a:cubicBezTo>
                    <a:cubicBezTo>
                      <a:pt x="805" y="4706"/>
                      <a:pt x="873" y="4670"/>
                      <a:pt x="909" y="4607"/>
                    </a:cubicBezTo>
                    <a:cubicBezTo>
                      <a:pt x="1045" y="4365"/>
                      <a:pt x="970" y="4077"/>
                      <a:pt x="909" y="3820"/>
                    </a:cubicBezTo>
                    <a:cubicBezTo>
                      <a:pt x="879" y="3699"/>
                      <a:pt x="864" y="3578"/>
                      <a:pt x="833" y="3456"/>
                    </a:cubicBezTo>
                    <a:cubicBezTo>
                      <a:pt x="1166" y="3350"/>
                      <a:pt x="1469" y="3154"/>
                      <a:pt x="1711" y="2911"/>
                    </a:cubicBezTo>
                    <a:cubicBezTo>
                      <a:pt x="2287" y="2382"/>
                      <a:pt x="2998" y="1836"/>
                      <a:pt x="3483" y="1231"/>
                    </a:cubicBezTo>
                    <a:cubicBezTo>
                      <a:pt x="3543" y="1155"/>
                      <a:pt x="3589" y="1080"/>
                      <a:pt x="3634" y="989"/>
                    </a:cubicBezTo>
                    <a:cubicBezTo>
                      <a:pt x="3680" y="1019"/>
                      <a:pt x="3725" y="1049"/>
                      <a:pt x="3786" y="1080"/>
                    </a:cubicBezTo>
                    <a:cubicBezTo>
                      <a:pt x="3940" y="1157"/>
                      <a:pt x="4102" y="1242"/>
                      <a:pt x="4272" y="1242"/>
                    </a:cubicBezTo>
                    <a:cubicBezTo>
                      <a:pt x="4336" y="1242"/>
                      <a:pt x="4401" y="1230"/>
                      <a:pt x="4467" y="1201"/>
                    </a:cubicBezTo>
                    <a:cubicBezTo>
                      <a:pt x="4543" y="1140"/>
                      <a:pt x="4573" y="1034"/>
                      <a:pt x="4527" y="943"/>
                    </a:cubicBezTo>
                    <a:cubicBezTo>
                      <a:pt x="4391" y="762"/>
                      <a:pt x="4164" y="746"/>
                      <a:pt x="3952" y="671"/>
                    </a:cubicBezTo>
                    <a:cubicBezTo>
                      <a:pt x="3861" y="640"/>
                      <a:pt x="3770" y="595"/>
                      <a:pt x="3664" y="565"/>
                    </a:cubicBezTo>
                    <a:cubicBezTo>
                      <a:pt x="3649" y="459"/>
                      <a:pt x="3604" y="368"/>
                      <a:pt x="3528" y="292"/>
                    </a:cubicBezTo>
                    <a:cubicBezTo>
                      <a:pt x="3361" y="77"/>
                      <a:pt x="3126" y="0"/>
                      <a:pt x="2879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3"/>
              <p:cNvSpPr/>
              <p:nvPr/>
            </p:nvSpPr>
            <p:spPr>
              <a:xfrm>
                <a:off x="3554700" y="2391275"/>
                <a:ext cx="20450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053" extrusionOk="0">
                    <a:moveTo>
                      <a:pt x="221" y="0"/>
                    </a:moveTo>
                    <a:cubicBezTo>
                      <a:pt x="129" y="0"/>
                      <a:pt x="46" y="68"/>
                      <a:pt x="46" y="171"/>
                    </a:cubicBezTo>
                    <a:cubicBezTo>
                      <a:pt x="0" y="489"/>
                      <a:pt x="91" y="928"/>
                      <a:pt x="424" y="1049"/>
                    </a:cubicBezTo>
                    <a:cubicBezTo>
                      <a:pt x="439" y="1051"/>
                      <a:pt x="454" y="1053"/>
                      <a:pt x="468" y="1053"/>
                    </a:cubicBezTo>
                    <a:cubicBezTo>
                      <a:pt x="543" y="1053"/>
                      <a:pt x="613" y="1019"/>
                      <a:pt x="651" y="943"/>
                    </a:cubicBezTo>
                    <a:cubicBezTo>
                      <a:pt x="818" y="640"/>
                      <a:pt x="576" y="247"/>
                      <a:pt x="348" y="50"/>
                    </a:cubicBezTo>
                    <a:cubicBezTo>
                      <a:pt x="309" y="16"/>
                      <a:pt x="264" y="0"/>
                      <a:pt x="221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3"/>
              <p:cNvSpPr/>
              <p:nvPr/>
            </p:nvSpPr>
            <p:spPr>
              <a:xfrm>
                <a:off x="3578850" y="2367325"/>
                <a:ext cx="2847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237" extrusionOk="0">
                    <a:moveTo>
                      <a:pt x="222" y="0"/>
                    </a:moveTo>
                    <a:cubicBezTo>
                      <a:pt x="113" y="0"/>
                      <a:pt x="1" y="101"/>
                      <a:pt x="49" y="220"/>
                    </a:cubicBezTo>
                    <a:cubicBezTo>
                      <a:pt x="139" y="448"/>
                      <a:pt x="261" y="644"/>
                      <a:pt x="412" y="841"/>
                    </a:cubicBezTo>
                    <a:cubicBezTo>
                      <a:pt x="518" y="1053"/>
                      <a:pt x="715" y="1189"/>
                      <a:pt x="942" y="1235"/>
                    </a:cubicBezTo>
                    <a:cubicBezTo>
                      <a:pt x="949" y="1236"/>
                      <a:pt x="956" y="1236"/>
                      <a:pt x="962" y="1236"/>
                    </a:cubicBezTo>
                    <a:cubicBezTo>
                      <a:pt x="1059" y="1236"/>
                      <a:pt x="1139" y="1138"/>
                      <a:pt x="1139" y="1053"/>
                    </a:cubicBezTo>
                    <a:cubicBezTo>
                      <a:pt x="1124" y="826"/>
                      <a:pt x="1018" y="614"/>
                      <a:pt x="836" y="463"/>
                    </a:cubicBezTo>
                    <a:cubicBezTo>
                      <a:pt x="684" y="296"/>
                      <a:pt x="503" y="145"/>
                      <a:pt x="306" y="24"/>
                    </a:cubicBezTo>
                    <a:cubicBezTo>
                      <a:pt x="280" y="8"/>
                      <a:pt x="251" y="0"/>
                      <a:pt x="222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3"/>
              <p:cNvSpPr/>
              <p:nvPr/>
            </p:nvSpPr>
            <p:spPr>
              <a:xfrm>
                <a:off x="3597075" y="2355800"/>
                <a:ext cx="332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872" extrusionOk="0">
                    <a:moveTo>
                      <a:pt x="213" y="0"/>
                    </a:moveTo>
                    <a:cubicBezTo>
                      <a:pt x="77" y="0"/>
                      <a:pt x="1" y="136"/>
                      <a:pt x="61" y="258"/>
                    </a:cubicBezTo>
                    <a:cubicBezTo>
                      <a:pt x="273" y="530"/>
                      <a:pt x="546" y="742"/>
                      <a:pt x="879" y="848"/>
                    </a:cubicBezTo>
                    <a:cubicBezTo>
                      <a:pt x="912" y="864"/>
                      <a:pt x="946" y="872"/>
                      <a:pt x="980" y="872"/>
                    </a:cubicBezTo>
                    <a:cubicBezTo>
                      <a:pt x="1164" y="872"/>
                      <a:pt x="1331" y="653"/>
                      <a:pt x="1152" y="500"/>
                    </a:cubicBezTo>
                    <a:cubicBezTo>
                      <a:pt x="879" y="273"/>
                      <a:pt x="561" y="30"/>
                      <a:pt x="213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3"/>
              <p:cNvSpPr/>
              <p:nvPr/>
            </p:nvSpPr>
            <p:spPr>
              <a:xfrm>
                <a:off x="3430925" y="2436025"/>
                <a:ext cx="5832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7122" extrusionOk="0">
                    <a:moveTo>
                      <a:pt x="2058" y="1"/>
                    </a:moveTo>
                    <a:cubicBezTo>
                      <a:pt x="2029" y="1"/>
                      <a:pt x="1999" y="16"/>
                      <a:pt x="1984" y="46"/>
                    </a:cubicBezTo>
                    <a:cubicBezTo>
                      <a:pt x="1424" y="2378"/>
                      <a:pt x="1" y="4512"/>
                      <a:pt x="970" y="6995"/>
                    </a:cubicBezTo>
                    <a:cubicBezTo>
                      <a:pt x="997" y="7079"/>
                      <a:pt x="1074" y="7121"/>
                      <a:pt x="1148" y="7121"/>
                    </a:cubicBezTo>
                    <a:cubicBezTo>
                      <a:pt x="1234" y="7121"/>
                      <a:pt x="1318" y="7064"/>
                      <a:pt x="1318" y="6950"/>
                    </a:cubicBezTo>
                    <a:cubicBezTo>
                      <a:pt x="1303" y="5527"/>
                      <a:pt x="1136" y="4255"/>
                      <a:pt x="1530" y="2847"/>
                    </a:cubicBezTo>
                    <a:cubicBezTo>
                      <a:pt x="1787" y="1893"/>
                      <a:pt x="2332" y="1061"/>
                      <a:pt x="2120" y="46"/>
                    </a:cubicBezTo>
                    <a:cubicBezTo>
                      <a:pt x="2113" y="16"/>
                      <a:pt x="2086" y="1"/>
                      <a:pt x="2058" y="1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3"/>
              <p:cNvSpPr/>
              <p:nvPr/>
            </p:nvSpPr>
            <p:spPr>
              <a:xfrm>
                <a:off x="3482400" y="2468275"/>
                <a:ext cx="59075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5490" extrusionOk="0">
                    <a:moveTo>
                      <a:pt x="1373" y="0"/>
                    </a:moveTo>
                    <a:cubicBezTo>
                      <a:pt x="1258" y="0"/>
                      <a:pt x="1128" y="36"/>
                      <a:pt x="985" y="119"/>
                    </a:cubicBezTo>
                    <a:cubicBezTo>
                      <a:pt x="753" y="249"/>
                      <a:pt x="895" y="545"/>
                      <a:pt x="1119" y="545"/>
                    </a:cubicBezTo>
                    <a:cubicBezTo>
                      <a:pt x="1130" y="545"/>
                      <a:pt x="1140" y="544"/>
                      <a:pt x="1151" y="543"/>
                    </a:cubicBezTo>
                    <a:cubicBezTo>
                      <a:pt x="1179" y="538"/>
                      <a:pt x="1205" y="536"/>
                      <a:pt x="1230" y="536"/>
                    </a:cubicBezTo>
                    <a:cubicBezTo>
                      <a:pt x="1921" y="536"/>
                      <a:pt x="1679" y="2297"/>
                      <a:pt x="1636" y="2662"/>
                    </a:cubicBezTo>
                    <a:cubicBezTo>
                      <a:pt x="1590" y="2995"/>
                      <a:pt x="1560" y="3328"/>
                      <a:pt x="1575" y="3662"/>
                    </a:cubicBezTo>
                    <a:cubicBezTo>
                      <a:pt x="1575" y="3813"/>
                      <a:pt x="1666" y="4131"/>
                      <a:pt x="1636" y="4282"/>
                    </a:cubicBezTo>
                    <a:cubicBezTo>
                      <a:pt x="1721" y="4465"/>
                      <a:pt x="1701" y="4556"/>
                      <a:pt x="1574" y="4556"/>
                    </a:cubicBezTo>
                    <a:cubicBezTo>
                      <a:pt x="1522" y="4556"/>
                      <a:pt x="1451" y="4540"/>
                      <a:pt x="1363" y="4509"/>
                    </a:cubicBezTo>
                    <a:cubicBezTo>
                      <a:pt x="1303" y="4527"/>
                      <a:pt x="1249" y="4535"/>
                      <a:pt x="1200" y="4535"/>
                    </a:cubicBezTo>
                    <a:cubicBezTo>
                      <a:pt x="988" y="4535"/>
                      <a:pt x="879" y="4377"/>
                      <a:pt x="879" y="4070"/>
                    </a:cubicBezTo>
                    <a:cubicBezTo>
                      <a:pt x="788" y="3768"/>
                      <a:pt x="758" y="3465"/>
                      <a:pt x="773" y="3162"/>
                    </a:cubicBezTo>
                    <a:cubicBezTo>
                      <a:pt x="773" y="2571"/>
                      <a:pt x="909" y="2011"/>
                      <a:pt x="939" y="1421"/>
                    </a:cubicBezTo>
                    <a:cubicBezTo>
                      <a:pt x="939" y="1383"/>
                      <a:pt x="905" y="1358"/>
                      <a:pt x="867" y="1358"/>
                    </a:cubicBezTo>
                    <a:cubicBezTo>
                      <a:pt x="844" y="1358"/>
                      <a:pt x="820" y="1367"/>
                      <a:pt x="803" y="1391"/>
                    </a:cubicBezTo>
                    <a:cubicBezTo>
                      <a:pt x="288" y="2329"/>
                      <a:pt x="1" y="3525"/>
                      <a:pt x="455" y="4540"/>
                    </a:cubicBezTo>
                    <a:cubicBezTo>
                      <a:pt x="637" y="4946"/>
                      <a:pt x="1083" y="5489"/>
                      <a:pt x="1522" y="5489"/>
                    </a:cubicBezTo>
                    <a:cubicBezTo>
                      <a:pt x="1704" y="5489"/>
                      <a:pt x="1885" y="5396"/>
                      <a:pt x="2044" y="5160"/>
                    </a:cubicBezTo>
                    <a:cubicBezTo>
                      <a:pt x="2362" y="4691"/>
                      <a:pt x="2075" y="4146"/>
                      <a:pt x="2029" y="3662"/>
                    </a:cubicBezTo>
                    <a:cubicBezTo>
                      <a:pt x="1969" y="2889"/>
                      <a:pt x="2241" y="2117"/>
                      <a:pt x="2196" y="1345"/>
                    </a:cubicBezTo>
                    <a:cubicBezTo>
                      <a:pt x="2158" y="796"/>
                      <a:pt x="1915" y="0"/>
                      <a:pt x="1373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3"/>
              <p:cNvSpPr/>
              <p:nvPr/>
            </p:nvSpPr>
            <p:spPr>
              <a:xfrm>
                <a:off x="4016900" y="2348075"/>
                <a:ext cx="116925" cy="243075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9723" extrusionOk="0">
                    <a:moveTo>
                      <a:pt x="189" y="0"/>
                    </a:moveTo>
                    <a:cubicBezTo>
                      <a:pt x="157" y="0"/>
                      <a:pt x="130" y="15"/>
                      <a:pt x="119" y="37"/>
                    </a:cubicBezTo>
                    <a:lnTo>
                      <a:pt x="13" y="203"/>
                    </a:lnTo>
                    <a:cubicBezTo>
                      <a:pt x="1" y="215"/>
                      <a:pt x="8" y="238"/>
                      <a:pt x="20" y="238"/>
                    </a:cubicBezTo>
                    <a:cubicBezTo>
                      <a:pt x="22" y="238"/>
                      <a:pt x="25" y="236"/>
                      <a:pt x="28" y="233"/>
                    </a:cubicBezTo>
                    <a:cubicBezTo>
                      <a:pt x="79" y="217"/>
                      <a:pt x="132" y="209"/>
                      <a:pt x="185" y="209"/>
                    </a:cubicBezTo>
                    <a:cubicBezTo>
                      <a:pt x="1361" y="209"/>
                      <a:pt x="3006" y="4036"/>
                      <a:pt x="3238" y="4745"/>
                    </a:cubicBezTo>
                    <a:cubicBezTo>
                      <a:pt x="3737" y="6350"/>
                      <a:pt x="3647" y="7864"/>
                      <a:pt x="3647" y="9514"/>
                    </a:cubicBezTo>
                    <a:cubicBezTo>
                      <a:pt x="3647" y="9649"/>
                      <a:pt x="3754" y="9723"/>
                      <a:pt x="3863" y="9723"/>
                    </a:cubicBezTo>
                    <a:cubicBezTo>
                      <a:pt x="3949" y="9723"/>
                      <a:pt x="4037" y="9676"/>
                      <a:pt x="4070" y="9575"/>
                    </a:cubicBezTo>
                    <a:cubicBezTo>
                      <a:pt x="4676" y="7788"/>
                      <a:pt x="4298" y="5699"/>
                      <a:pt x="3586" y="4003"/>
                    </a:cubicBezTo>
                    <a:cubicBezTo>
                      <a:pt x="3041" y="2671"/>
                      <a:pt x="1799" y="339"/>
                      <a:pt x="225" y="6"/>
                    </a:cubicBezTo>
                    <a:cubicBezTo>
                      <a:pt x="213" y="2"/>
                      <a:pt x="201" y="0"/>
                      <a:pt x="189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3"/>
              <p:cNvSpPr/>
              <p:nvPr/>
            </p:nvSpPr>
            <p:spPr>
              <a:xfrm>
                <a:off x="3965350" y="2421250"/>
                <a:ext cx="1003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5467" extrusionOk="0">
                    <a:moveTo>
                      <a:pt x="2242" y="745"/>
                    </a:moveTo>
                    <a:cubicBezTo>
                      <a:pt x="2353" y="745"/>
                      <a:pt x="2453" y="851"/>
                      <a:pt x="2544" y="1061"/>
                    </a:cubicBezTo>
                    <a:cubicBezTo>
                      <a:pt x="2711" y="1334"/>
                      <a:pt x="2862" y="1606"/>
                      <a:pt x="2983" y="1909"/>
                    </a:cubicBezTo>
                    <a:cubicBezTo>
                      <a:pt x="3089" y="2182"/>
                      <a:pt x="3559" y="3605"/>
                      <a:pt x="3301" y="3817"/>
                    </a:cubicBezTo>
                    <a:cubicBezTo>
                      <a:pt x="3227" y="3870"/>
                      <a:pt x="3164" y="3893"/>
                      <a:pt x="3109" y="3893"/>
                    </a:cubicBezTo>
                    <a:cubicBezTo>
                      <a:pt x="2841" y="3893"/>
                      <a:pt x="2789" y="3339"/>
                      <a:pt x="2726" y="3150"/>
                    </a:cubicBezTo>
                    <a:cubicBezTo>
                      <a:pt x="2635" y="2878"/>
                      <a:pt x="2559" y="2605"/>
                      <a:pt x="2438" y="2333"/>
                    </a:cubicBezTo>
                    <a:cubicBezTo>
                      <a:pt x="2287" y="1924"/>
                      <a:pt x="2090" y="1531"/>
                      <a:pt x="1818" y="1182"/>
                    </a:cubicBezTo>
                    <a:cubicBezTo>
                      <a:pt x="1972" y="889"/>
                      <a:pt x="2114" y="745"/>
                      <a:pt x="2242" y="745"/>
                    </a:cubicBezTo>
                    <a:close/>
                    <a:moveTo>
                      <a:pt x="1967" y="0"/>
                    </a:moveTo>
                    <a:cubicBezTo>
                      <a:pt x="1913" y="0"/>
                      <a:pt x="1858" y="5"/>
                      <a:pt x="1802" y="17"/>
                    </a:cubicBezTo>
                    <a:cubicBezTo>
                      <a:pt x="1621" y="32"/>
                      <a:pt x="1469" y="123"/>
                      <a:pt x="1348" y="244"/>
                    </a:cubicBezTo>
                    <a:cubicBezTo>
                      <a:pt x="1182" y="183"/>
                      <a:pt x="1000" y="153"/>
                      <a:pt x="818" y="123"/>
                    </a:cubicBezTo>
                    <a:cubicBezTo>
                      <a:pt x="705" y="85"/>
                      <a:pt x="591" y="66"/>
                      <a:pt x="478" y="66"/>
                    </a:cubicBezTo>
                    <a:cubicBezTo>
                      <a:pt x="364" y="66"/>
                      <a:pt x="251" y="85"/>
                      <a:pt x="137" y="123"/>
                    </a:cubicBezTo>
                    <a:cubicBezTo>
                      <a:pt x="31" y="183"/>
                      <a:pt x="1" y="350"/>
                      <a:pt x="107" y="440"/>
                    </a:cubicBezTo>
                    <a:cubicBezTo>
                      <a:pt x="289" y="577"/>
                      <a:pt x="516" y="637"/>
                      <a:pt x="743" y="637"/>
                    </a:cubicBezTo>
                    <a:cubicBezTo>
                      <a:pt x="879" y="637"/>
                      <a:pt x="1046" y="668"/>
                      <a:pt x="1197" y="668"/>
                    </a:cubicBezTo>
                    <a:cubicBezTo>
                      <a:pt x="1167" y="1122"/>
                      <a:pt x="1379" y="1576"/>
                      <a:pt x="1742" y="1848"/>
                    </a:cubicBezTo>
                    <a:cubicBezTo>
                      <a:pt x="1878" y="2257"/>
                      <a:pt x="2045" y="2651"/>
                      <a:pt x="2166" y="3029"/>
                    </a:cubicBezTo>
                    <a:cubicBezTo>
                      <a:pt x="2302" y="3514"/>
                      <a:pt x="2363" y="4210"/>
                      <a:pt x="2862" y="4452"/>
                    </a:cubicBezTo>
                    <a:cubicBezTo>
                      <a:pt x="2484" y="4574"/>
                      <a:pt x="1984" y="4770"/>
                      <a:pt x="1772" y="5103"/>
                    </a:cubicBezTo>
                    <a:cubicBezTo>
                      <a:pt x="1681" y="5255"/>
                      <a:pt x="1787" y="5452"/>
                      <a:pt x="1969" y="5467"/>
                    </a:cubicBezTo>
                    <a:cubicBezTo>
                      <a:pt x="2242" y="5406"/>
                      <a:pt x="2499" y="5285"/>
                      <a:pt x="2696" y="5088"/>
                    </a:cubicBezTo>
                    <a:cubicBezTo>
                      <a:pt x="2787" y="4998"/>
                      <a:pt x="2893" y="4907"/>
                      <a:pt x="2999" y="4816"/>
                    </a:cubicBezTo>
                    <a:cubicBezTo>
                      <a:pt x="3085" y="4729"/>
                      <a:pt x="3185" y="4588"/>
                      <a:pt x="3300" y="4588"/>
                    </a:cubicBezTo>
                    <a:cubicBezTo>
                      <a:pt x="3305" y="4588"/>
                      <a:pt x="3311" y="4588"/>
                      <a:pt x="3316" y="4589"/>
                    </a:cubicBezTo>
                    <a:lnTo>
                      <a:pt x="3332" y="4589"/>
                    </a:lnTo>
                    <a:cubicBezTo>
                      <a:pt x="3332" y="4589"/>
                      <a:pt x="3332" y="4574"/>
                      <a:pt x="3332" y="4558"/>
                    </a:cubicBezTo>
                    <a:cubicBezTo>
                      <a:pt x="4013" y="4437"/>
                      <a:pt x="3816" y="2969"/>
                      <a:pt x="3710" y="2484"/>
                    </a:cubicBezTo>
                    <a:cubicBezTo>
                      <a:pt x="3538" y="1752"/>
                      <a:pt x="2944" y="0"/>
                      <a:pt x="1967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3"/>
              <p:cNvSpPr/>
              <p:nvPr/>
            </p:nvSpPr>
            <p:spPr>
              <a:xfrm>
                <a:off x="3964600" y="2454675"/>
                <a:ext cx="371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0" extrusionOk="0">
                    <a:moveTo>
                      <a:pt x="901" y="0"/>
                    </a:moveTo>
                    <a:cubicBezTo>
                      <a:pt x="848" y="0"/>
                      <a:pt x="795" y="4"/>
                      <a:pt x="742" y="12"/>
                    </a:cubicBezTo>
                    <a:cubicBezTo>
                      <a:pt x="723" y="11"/>
                      <a:pt x="704" y="10"/>
                      <a:pt x="685" y="10"/>
                    </a:cubicBezTo>
                    <a:cubicBezTo>
                      <a:pt x="477" y="10"/>
                      <a:pt x="273" y="84"/>
                      <a:pt x="107" y="209"/>
                    </a:cubicBezTo>
                    <a:cubicBezTo>
                      <a:pt x="1" y="315"/>
                      <a:pt x="16" y="496"/>
                      <a:pt x="152" y="572"/>
                    </a:cubicBezTo>
                    <a:cubicBezTo>
                      <a:pt x="275" y="616"/>
                      <a:pt x="404" y="640"/>
                      <a:pt x="535" y="640"/>
                    </a:cubicBezTo>
                    <a:cubicBezTo>
                      <a:pt x="629" y="640"/>
                      <a:pt x="723" y="628"/>
                      <a:pt x="818" y="602"/>
                    </a:cubicBezTo>
                    <a:cubicBezTo>
                      <a:pt x="1030" y="587"/>
                      <a:pt x="1242" y="511"/>
                      <a:pt x="1409" y="390"/>
                    </a:cubicBezTo>
                    <a:cubicBezTo>
                      <a:pt x="1484" y="299"/>
                      <a:pt x="1469" y="163"/>
                      <a:pt x="1378" y="103"/>
                    </a:cubicBezTo>
                    <a:cubicBezTo>
                      <a:pt x="1219" y="35"/>
                      <a:pt x="1060" y="0"/>
                      <a:pt x="901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3"/>
              <p:cNvSpPr/>
              <p:nvPr/>
            </p:nvSpPr>
            <p:spPr>
              <a:xfrm>
                <a:off x="3983150" y="2484950"/>
                <a:ext cx="322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712" extrusionOk="0">
                    <a:moveTo>
                      <a:pt x="974" y="1"/>
                    </a:moveTo>
                    <a:cubicBezTo>
                      <a:pt x="838" y="1"/>
                      <a:pt x="704" y="21"/>
                      <a:pt x="576" y="57"/>
                    </a:cubicBezTo>
                    <a:cubicBezTo>
                      <a:pt x="364" y="118"/>
                      <a:pt x="76" y="194"/>
                      <a:pt x="31" y="436"/>
                    </a:cubicBezTo>
                    <a:cubicBezTo>
                      <a:pt x="0" y="527"/>
                      <a:pt x="46" y="602"/>
                      <a:pt x="106" y="648"/>
                    </a:cubicBezTo>
                    <a:cubicBezTo>
                      <a:pt x="171" y="694"/>
                      <a:pt x="239" y="712"/>
                      <a:pt x="308" y="712"/>
                    </a:cubicBezTo>
                    <a:cubicBezTo>
                      <a:pt x="469" y="712"/>
                      <a:pt x="635" y="616"/>
                      <a:pt x="773" y="542"/>
                    </a:cubicBezTo>
                    <a:cubicBezTo>
                      <a:pt x="969" y="451"/>
                      <a:pt x="1151" y="300"/>
                      <a:pt x="1272" y="118"/>
                    </a:cubicBezTo>
                    <a:cubicBezTo>
                      <a:pt x="1287" y="88"/>
                      <a:pt x="1272" y="42"/>
                      <a:pt x="1242" y="27"/>
                    </a:cubicBezTo>
                    <a:cubicBezTo>
                      <a:pt x="1152" y="9"/>
                      <a:pt x="1063" y="1"/>
                      <a:pt x="974" y="1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3"/>
              <p:cNvSpPr/>
              <p:nvPr/>
            </p:nvSpPr>
            <p:spPr>
              <a:xfrm>
                <a:off x="3995075" y="2516650"/>
                <a:ext cx="282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78" extrusionOk="0">
                    <a:moveTo>
                      <a:pt x="909" y="1"/>
                    </a:moveTo>
                    <a:cubicBezTo>
                      <a:pt x="601" y="1"/>
                      <a:pt x="315" y="125"/>
                      <a:pt x="114" y="364"/>
                    </a:cubicBezTo>
                    <a:cubicBezTo>
                      <a:pt x="1" y="490"/>
                      <a:pt x="96" y="678"/>
                      <a:pt x="236" y="678"/>
                    </a:cubicBezTo>
                    <a:cubicBezTo>
                      <a:pt x="264" y="678"/>
                      <a:pt x="295" y="670"/>
                      <a:pt x="326" y="652"/>
                    </a:cubicBezTo>
                    <a:cubicBezTo>
                      <a:pt x="598" y="470"/>
                      <a:pt x="856" y="288"/>
                      <a:pt x="1113" y="76"/>
                    </a:cubicBezTo>
                    <a:cubicBezTo>
                      <a:pt x="1128" y="61"/>
                      <a:pt x="1113" y="31"/>
                      <a:pt x="1098" y="16"/>
                    </a:cubicBezTo>
                    <a:cubicBezTo>
                      <a:pt x="1034" y="6"/>
                      <a:pt x="971" y="1"/>
                      <a:pt x="909" y="1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3"/>
              <p:cNvSpPr/>
              <p:nvPr/>
            </p:nvSpPr>
            <p:spPr>
              <a:xfrm>
                <a:off x="3912550" y="2563425"/>
                <a:ext cx="148975" cy="19965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7986" extrusionOk="0">
                    <a:moveTo>
                      <a:pt x="5560" y="0"/>
                    </a:moveTo>
                    <a:cubicBezTo>
                      <a:pt x="5545" y="0"/>
                      <a:pt x="5529" y="7"/>
                      <a:pt x="5519" y="22"/>
                    </a:cubicBezTo>
                    <a:cubicBezTo>
                      <a:pt x="4883" y="1006"/>
                      <a:pt x="5262" y="1960"/>
                      <a:pt x="5292" y="3050"/>
                    </a:cubicBezTo>
                    <a:cubicBezTo>
                      <a:pt x="5334" y="5331"/>
                      <a:pt x="3113" y="7392"/>
                      <a:pt x="911" y="7392"/>
                    </a:cubicBezTo>
                    <a:cubicBezTo>
                      <a:pt x="731" y="7392"/>
                      <a:pt x="551" y="7378"/>
                      <a:pt x="372" y="7350"/>
                    </a:cubicBezTo>
                    <a:cubicBezTo>
                      <a:pt x="348" y="7344"/>
                      <a:pt x="326" y="7341"/>
                      <a:pt x="305" y="7341"/>
                    </a:cubicBezTo>
                    <a:cubicBezTo>
                      <a:pt x="69" y="7341"/>
                      <a:pt x="0" y="7704"/>
                      <a:pt x="251" y="7774"/>
                    </a:cubicBezTo>
                    <a:cubicBezTo>
                      <a:pt x="614" y="7920"/>
                      <a:pt x="971" y="7985"/>
                      <a:pt x="1319" y="7985"/>
                    </a:cubicBezTo>
                    <a:cubicBezTo>
                      <a:pt x="2772" y="7985"/>
                      <a:pt x="4068" y="6847"/>
                      <a:pt x="4959" y="5700"/>
                    </a:cubicBezTo>
                    <a:cubicBezTo>
                      <a:pt x="5428" y="5094"/>
                      <a:pt x="5777" y="4488"/>
                      <a:pt x="5852" y="3716"/>
                    </a:cubicBezTo>
                    <a:cubicBezTo>
                      <a:pt x="5958" y="2460"/>
                      <a:pt x="5353" y="1324"/>
                      <a:pt x="5610" y="68"/>
                    </a:cubicBezTo>
                    <a:cubicBezTo>
                      <a:pt x="5620" y="27"/>
                      <a:pt x="5590" y="0"/>
                      <a:pt x="5560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3930550" y="2612375"/>
                <a:ext cx="64300" cy="9040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3616" extrusionOk="0">
                    <a:moveTo>
                      <a:pt x="2331" y="1"/>
                    </a:moveTo>
                    <a:cubicBezTo>
                      <a:pt x="2283" y="1"/>
                      <a:pt x="2234" y="19"/>
                      <a:pt x="2195" y="63"/>
                    </a:cubicBezTo>
                    <a:cubicBezTo>
                      <a:pt x="1786" y="517"/>
                      <a:pt x="1741" y="1077"/>
                      <a:pt x="1620" y="1637"/>
                    </a:cubicBezTo>
                    <a:cubicBezTo>
                      <a:pt x="1423" y="2591"/>
                      <a:pt x="1120" y="3212"/>
                      <a:pt x="76" y="3302"/>
                    </a:cubicBezTo>
                    <a:cubicBezTo>
                      <a:pt x="15" y="3318"/>
                      <a:pt x="0" y="3378"/>
                      <a:pt x="30" y="3408"/>
                    </a:cubicBezTo>
                    <a:cubicBezTo>
                      <a:pt x="186" y="3555"/>
                      <a:pt x="366" y="3616"/>
                      <a:pt x="551" y="3616"/>
                    </a:cubicBezTo>
                    <a:cubicBezTo>
                      <a:pt x="974" y="3616"/>
                      <a:pt x="1423" y="3296"/>
                      <a:pt x="1665" y="2969"/>
                    </a:cubicBezTo>
                    <a:cubicBezTo>
                      <a:pt x="2210" y="2228"/>
                      <a:pt x="2316" y="1137"/>
                      <a:pt x="2528" y="259"/>
                    </a:cubicBezTo>
                    <a:cubicBezTo>
                      <a:pt x="2572" y="119"/>
                      <a:pt x="2452" y="1"/>
                      <a:pt x="2331" y="1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3860525" y="2589450"/>
                <a:ext cx="7610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2907" extrusionOk="0">
                    <a:moveTo>
                      <a:pt x="2294" y="586"/>
                    </a:moveTo>
                    <a:cubicBezTo>
                      <a:pt x="2339" y="586"/>
                      <a:pt x="2343" y="617"/>
                      <a:pt x="2286" y="722"/>
                    </a:cubicBezTo>
                    <a:cubicBezTo>
                      <a:pt x="2120" y="995"/>
                      <a:pt x="1681" y="1267"/>
                      <a:pt x="1438" y="1479"/>
                    </a:cubicBezTo>
                    <a:cubicBezTo>
                      <a:pt x="1332" y="1570"/>
                      <a:pt x="909" y="2024"/>
                      <a:pt x="651" y="2236"/>
                    </a:cubicBezTo>
                    <a:cubicBezTo>
                      <a:pt x="833" y="1767"/>
                      <a:pt x="1151" y="1358"/>
                      <a:pt x="1575" y="1086"/>
                    </a:cubicBezTo>
                    <a:cubicBezTo>
                      <a:pt x="1616" y="1058"/>
                      <a:pt x="1595" y="993"/>
                      <a:pt x="1556" y="993"/>
                    </a:cubicBezTo>
                    <a:cubicBezTo>
                      <a:pt x="1552" y="993"/>
                      <a:pt x="1548" y="993"/>
                      <a:pt x="1544" y="995"/>
                    </a:cubicBezTo>
                    <a:lnTo>
                      <a:pt x="1454" y="1010"/>
                    </a:lnTo>
                    <a:cubicBezTo>
                      <a:pt x="1529" y="949"/>
                      <a:pt x="1605" y="874"/>
                      <a:pt x="1681" y="828"/>
                    </a:cubicBezTo>
                    <a:cubicBezTo>
                      <a:pt x="1802" y="737"/>
                      <a:pt x="1938" y="677"/>
                      <a:pt x="2089" y="631"/>
                    </a:cubicBezTo>
                    <a:cubicBezTo>
                      <a:pt x="2181" y="610"/>
                      <a:pt x="2254" y="586"/>
                      <a:pt x="2294" y="586"/>
                    </a:cubicBezTo>
                    <a:close/>
                    <a:moveTo>
                      <a:pt x="2266" y="0"/>
                    </a:moveTo>
                    <a:cubicBezTo>
                      <a:pt x="1508" y="0"/>
                      <a:pt x="715" y="695"/>
                      <a:pt x="545" y="1403"/>
                    </a:cubicBezTo>
                    <a:cubicBezTo>
                      <a:pt x="545" y="1449"/>
                      <a:pt x="545" y="1479"/>
                      <a:pt x="545" y="1525"/>
                    </a:cubicBezTo>
                    <a:cubicBezTo>
                      <a:pt x="515" y="1555"/>
                      <a:pt x="485" y="1585"/>
                      <a:pt x="469" y="1615"/>
                    </a:cubicBezTo>
                    <a:cubicBezTo>
                      <a:pt x="258" y="1873"/>
                      <a:pt x="0" y="2297"/>
                      <a:pt x="106" y="2630"/>
                    </a:cubicBezTo>
                    <a:cubicBezTo>
                      <a:pt x="162" y="2827"/>
                      <a:pt x="275" y="2906"/>
                      <a:pt x="422" y="2906"/>
                    </a:cubicBezTo>
                    <a:cubicBezTo>
                      <a:pt x="984" y="2906"/>
                      <a:pt x="2040" y="1732"/>
                      <a:pt x="2256" y="1540"/>
                    </a:cubicBezTo>
                    <a:cubicBezTo>
                      <a:pt x="2528" y="1313"/>
                      <a:pt x="3043" y="1010"/>
                      <a:pt x="3043" y="571"/>
                    </a:cubicBezTo>
                    <a:cubicBezTo>
                      <a:pt x="3043" y="238"/>
                      <a:pt x="2740" y="41"/>
                      <a:pt x="2423" y="11"/>
                    </a:cubicBezTo>
                    <a:cubicBezTo>
                      <a:pt x="2371" y="4"/>
                      <a:pt x="2319" y="0"/>
                      <a:pt x="2266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3668250" y="2447500"/>
                <a:ext cx="73825" cy="1332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5331" extrusionOk="0">
                    <a:moveTo>
                      <a:pt x="1456" y="944"/>
                    </a:moveTo>
                    <a:cubicBezTo>
                      <a:pt x="1772" y="944"/>
                      <a:pt x="1389" y="1688"/>
                      <a:pt x="1348" y="1813"/>
                    </a:cubicBezTo>
                    <a:cubicBezTo>
                      <a:pt x="1226" y="2146"/>
                      <a:pt x="1090" y="2479"/>
                      <a:pt x="999" y="2842"/>
                    </a:cubicBezTo>
                    <a:cubicBezTo>
                      <a:pt x="924" y="3054"/>
                      <a:pt x="878" y="3281"/>
                      <a:pt x="848" y="3508"/>
                    </a:cubicBezTo>
                    <a:cubicBezTo>
                      <a:pt x="827" y="3712"/>
                      <a:pt x="752" y="4561"/>
                      <a:pt x="683" y="4561"/>
                    </a:cubicBezTo>
                    <a:cubicBezTo>
                      <a:pt x="655" y="4561"/>
                      <a:pt x="628" y="4417"/>
                      <a:pt x="606" y="4023"/>
                    </a:cubicBezTo>
                    <a:cubicBezTo>
                      <a:pt x="591" y="3599"/>
                      <a:pt x="621" y="3160"/>
                      <a:pt x="697" y="2736"/>
                    </a:cubicBezTo>
                    <a:cubicBezTo>
                      <a:pt x="757" y="2540"/>
                      <a:pt x="818" y="2328"/>
                      <a:pt x="878" y="2131"/>
                    </a:cubicBezTo>
                    <a:cubicBezTo>
                      <a:pt x="939" y="1919"/>
                      <a:pt x="1226" y="1010"/>
                      <a:pt x="1348" y="965"/>
                    </a:cubicBezTo>
                    <a:cubicBezTo>
                      <a:pt x="1391" y="951"/>
                      <a:pt x="1427" y="944"/>
                      <a:pt x="1456" y="944"/>
                    </a:cubicBezTo>
                    <a:close/>
                    <a:moveTo>
                      <a:pt x="1587" y="0"/>
                    </a:moveTo>
                    <a:cubicBezTo>
                      <a:pt x="667" y="0"/>
                      <a:pt x="105" y="2367"/>
                      <a:pt x="76" y="2994"/>
                    </a:cubicBezTo>
                    <a:cubicBezTo>
                      <a:pt x="76" y="3085"/>
                      <a:pt x="106" y="3160"/>
                      <a:pt x="182" y="3206"/>
                    </a:cubicBezTo>
                    <a:cubicBezTo>
                      <a:pt x="167" y="3327"/>
                      <a:pt x="152" y="3448"/>
                      <a:pt x="136" y="3569"/>
                    </a:cubicBezTo>
                    <a:cubicBezTo>
                      <a:pt x="91" y="3963"/>
                      <a:pt x="0" y="4765"/>
                      <a:pt x="333" y="5098"/>
                    </a:cubicBezTo>
                    <a:cubicBezTo>
                      <a:pt x="501" y="5261"/>
                      <a:pt x="644" y="5331"/>
                      <a:pt x="766" y="5331"/>
                    </a:cubicBezTo>
                    <a:cubicBezTo>
                      <a:pt x="1422" y="5331"/>
                      <a:pt x="1461" y="3309"/>
                      <a:pt x="1499" y="3130"/>
                    </a:cubicBezTo>
                    <a:cubicBezTo>
                      <a:pt x="1666" y="2524"/>
                      <a:pt x="2952" y="269"/>
                      <a:pt x="1696" y="11"/>
                    </a:cubicBezTo>
                    <a:cubicBezTo>
                      <a:pt x="1659" y="4"/>
                      <a:pt x="1623" y="0"/>
                      <a:pt x="1587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3"/>
              <p:cNvSpPr/>
              <p:nvPr/>
            </p:nvSpPr>
            <p:spPr>
              <a:xfrm>
                <a:off x="3788500" y="2360100"/>
                <a:ext cx="114050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2838" extrusionOk="0">
                    <a:moveTo>
                      <a:pt x="1087" y="504"/>
                    </a:moveTo>
                    <a:cubicBezTo>
                      <a:pt x="1159" y="504"/>
                      <a:pt x="1271" y="555"/>
                      <a:pt x="1397" y="585"/>
                    </a:cubicBezTo>
                    <a:cubicBezTo>
                      <a:pt x="1503" y="615"/>
                      <a:pt x="1609" y="646"/>
                      <a:pt x="1731" y="691"/>
                    </a:cubicBezTo>
                    <a:cubicBezTo>
                      <a:pt x="2336" y="903"/>
                      <a:pt x="2881" y="1297"/>
                      <a:pt x="3260" y="1827"/>
                    </a:cubicBezTo>
                    <a:cubicBezTo>
                      <a:pt x="3426" y="2039"/>
                      <a:pt x="3502" y="2039"/>
                      <a:pt x="3245" y="2220"/>
                    </a:cubicBezTo>
                    <a:cubicBezTo>
                      <a:pt x="3147" y="2300"/>
                      <a:pt x="3078" y="2335"/>
                      <a:pt x="3017" y="2335"/>
                    </a:cubicBezTo>
                    <a:cubicBezTo>
                      <a:pt x="2916" y="2335"/>
                      <a:pt x="2835" y="2241"/>
                      <a:pt x="2684" y="2099"/>
                    </a:cubicBezTo>
                    <a:cubicBezTo>
                      <a:pt x="2503" y="1917"/>
                      <a:pt x="2351" y="1721"/>
                      <a:pt x="2170" y="1524"/>
                    </a:cubicBezTo>
                    <a:cubicBezTo>
                      <a:pt x="2109" y="1463"/>
                      <a:pt x="2033" y="1403"/>
                      <a:pt x="1973" y="1357"/>
                    </a:cubicBezTo>
                    <a:cubicBezTo>
                      <a:pt x="2139" y="1236"/>
                      <a:pt x="2064" y="964"/>
                      <a:pt x="1852" y="949"/>
                    </a:cubicBezTo>
                    <a:cubicBezTo>
                      <a:pt x="1715" y="949"/>
                      <a:pt x="1594" y="964"/>
                      <a:pt x="1473" y="979"/>
                    </a:cubicBezTo>
                    <a:cubicBezTo>
                      <a:pt x="1359" y="990"/>
                      <a:pt x="1275" y="1008"/>
                      <a:pt x="1211" y="1008"/>
                    </a:cubicBezTo>
                    <a:cubicBezTo>
                      <a:pt x="1106" y="1008"/>
                      <a:pt x="1057" y="959"/>
                      <a:pt x="1019" y="752"/>
                    </a:cubicBezTo>
                    <a:cubicBezTo>
                      <a:pt x="980" y="559"/>
                      <a:pt x="1012" y="504"/>
                      <a:pt x="1087" y="504"/>
                    </a:cubicBezTo>
                    <a:close/>
                    <a:moveTo>
                      <a:pt x="987" y="0"/>
                    </a:moveTo>
                    <a:cubicBezTo>
                      <a:pt x="686" y="0"/>
                      <a:pt x="432" y="109"/>
                      <a:pt x="307" y="404"/>
                    </a:cubicBezTo>
                    <a:cubicBezTo>
                      <a:pt x="0" y="1146"/>
                      <a:pt x="710" y="1499"/>
                      <a:pt x="1348" y="1499"/>
                    </a:cubicBezTo>
                    <a:cubicBezTo>
                      <a:pt x="1465" y="1499"/>
                      <a:pt x="1580" y="1487"/>
                      <a:pt x="1685" y="1463"/>
                    </a:cubicBezTo>
                    <a:cubicBezTo>
                      <a:pt x="2048" y="1796"/>
                      <a:pt x="2276" y="2266"/>
                      <a:pt x="2669" y="2584"/>
                    </a:cubicBezTo>
                    <a:cubicBezTo>
                      <a:pt x="2845" y="2749"/>
                      <a:pt x="3078" y="2837"/>
                      <a:pt x="3315" y="2837"/>
                    </a:cubicBezTo>
                    <a:cubicBezTo>
                      <a:pt x="3424" y="2837"/>
                      <a:pt x="3533" y="2819"/>
                      <a:pt x="3638" y="2780"/>
                    </a:cubicBezTo>
                    <a:cubicBezTo>
                      <a:pt x="4562" y="2311"/>
                      <a:pt x="3169" y="994"/>
                      <a:pt x="2745" y="691"/>
                    </a:cubicBezTo>
                    <a:cubicBezTo>
                      <a:pt x="2410" y="448"/>
                      <a:pt x="1600" y="0"/>
                      <a:pt x="987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3"/>
              <p:cNvSpPr/>
              <p:nvPr/>
            </p:nvSpPr>
            <p:spPr>
              <a:xfrm>
                <a:off x="3711450" y="2245250"/>
                <a:ext cx="21827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8731" h="2223" extrusionOk="0">
                    <a:moveTo>
                      <a:pt x="3258" y="0"/>
                    </a:moveTo>
                    <a:cubicBezTo>
                      <a:pt x="1932" y="0"/>
                      <a:pt x="712" y="370"/>
                      <a:pt x="13" y="1319"/>
                    </a:cubicBezTo>
                    <a:cubicBezTo>
                      <a:pt x="1" y="1343"/>
                      <a:pt x="19" y="1368"/>
                      <a:pt x="42" y="1368"/>
                    </a:cubicBezTo>
                    <a:cubicBezTo>
                      <a:pt x="48" y="1368"/>
                      <a:pt x="53" y="1367"/>
                      <a:pt x="59" y="1364"/>
                    </a:cubicBezTo>
                    <a:cubicBezTo>
                      <a:pt x="949" y="878"/>
                      <a:pt x="1902" y="681"/>
                      <a:pt x="2868" y="681"/>
                    </a:cubicBezTo>
                    <a:cubicBezTo>
                      <a:pt x="4729" y="681"/>
                      <a:pt x="6635" y="1409"/>
                      <a:pt x="8219" y="2197"/>
                    </a:cubicBezTo>
                    <a:cubicBezTo>
                      <a:pt x="8255" y="2214"/>
                      <a:pt x="8292" y="2222"/>
                      <a:pt x="8328" y="2222"/>
                    </a:cubicBezTo>
                    <a:cubicBezTo>
                      <a:pt x="8539" y="2222"/>
                      <a:pt x="8731" y="1954"/>
                      <a:pt x="8537" y="1773"/>
                    </a:cubicBezTo>
                    <a:cubicBezTo>
                      <a:pt x="7450" y="821"/>
                      <a:pt x="5235" y="0"/>
                      <a:pt x="3258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3"/>
              <p:cNvSpPr/>
              <p:nvPr/>
            </p:nvSpPr>
            <p:spPr>
              <a:xfrm>
                <a:off x="3818125" y="2315225"/>
                <a:ext cx="104300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4172" h="2328" extrusionOk="0">
                    <a:moveTo>
                      <a:pt x="500" y="1"/>
                    </a:moveTo>
                    <a:cubicBezTo>
                      <a:pt x="337" y="1"/>
                      <a:pt x="175" y="16"/>
                      <a:pt x="16" y="49"/>
                    </a:cubicBezTo>
                    <a:cubicBezTo>
                      <a:pt x="1" y="49"/>
                      <a:pt x="1" y="79"/>
                      <a:pt x="16" y="79"/>
                    </a:cubicBezTo>
                    <a:cubicBezTo>
                      <a:pt x="621" y="412"/>
                      <a:pt x="1318" y="563"/>
                      <a:pt x="1923" y="896"/>
                    </a:cubicBezTo>
                    <a:cubicBezTo>
                      <a:pt x="2589" y="1275"/>
                      <a:pt x="3195" y="1744"/>
                      <a:pt x="3755" y="2274"/>
                    </a:cubicBezTo>
                    <a:cubicBezTo>
                      <a:pt x="3793" y="2312"/>
                      <a:pt x="3840" y="2328"/>
                      <a:pt x="3887" y="2328"/>
                    </a:cubicBezTo>
                    <a:cubicBezTo>
                      <a:pt x="4029" y="2328"/>
                      <a:pt x="4172" y="2180"/>
                      <a:pt x="4058" y="2032"/>
                    </a:cubicBezTo>
                    <a:cubicBezTo>
                      <a:pt x="3315" y="1046"/>
                      <a:pt x="1850" y="1"/>
                      <a:pt x="500" y="1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3"/>
              <p:cNvSpPr/>
              <p:nvPr/>
            </p:nvSpPr>
            <p:spPr>
              <a:xfrm>
                <a:off x="3533125" y="2723375"/>
                <a:ext cx="11632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5272" extrusionOk="0">
                    <a:moveTo>
                      <a:pt x="40" y="0"/>
                    </a:moveTo>
                    <a:cubicBezTo>
                      <a:pt x="22" y="0"/>
                      <a:pt x="0" y="18"/>
                      <a:pt x="0" y="28"/>
                    </a:cubicBezTo>
                    <a:cubicBezTo>
                      <a:pt x="243" y="1194"/>
                      <a:pt x="757" y="2269"/>
                      <a:pt x="1514" y="3162"/>
                    </a:cubicBezTo>
                    <a:cubicBezTo>
                      <a:pt x="2196" y="3995"/>
                      <a:pt x="3225" y="5055"/>
                      <a:pt x="4315" y="5267"/>
                    </a:cubicBezTo>
                    <a:cubicBezTo>
                      <a:pt x="4332" y="5270"/>
                      <a:pt x="4348" y="5272"/>
                      <a:pt x="4364" y="5272"/>
                    </a:cubicBezTo>
                    <a:cubicBezTo>
                      <a:pt x="4547" y="5272"/>
                      <a:pt x="4653" y="5043"/>
                      <a:pt x="4527" y="4903"/>
                    </a:cubicBezTo>
                    <a:cubicBezTo>
                      <a:pt x="3770" y="4146"/>
                      <a:pt x="2771" y="3662"/>
                      <a:pt x="2014" y="2875"/>
                    </a:cubicBezTo>
                    <a:cubicBezTo>
                      <a:pt x="1242" y="2012"/>
                      <a:pt x="576" y="1043"/>
                      <a:pt x="61" y="13"/>
                    </a:cubicBezTo>
                    <a:cubicBezTo>
                      <a:pt x="56" y="4"/>
                      <a:pt x="49" y="0"/>
                      <a:pt x="40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3575500" y="2588625"/>
                <a:ext cx="74425" cy="167975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6719" extrusionOk="0">
                    <a:moveTo>
                      <a:pt x="206" y="1"/>
                    </a:moveTo>
                    <a:cubicBezTo>
                      <a:pt x="183" y="1"/>
                      <a:pt x="152" y="22"/>
                      <a:pt x="152" y="44"/>
                    </a:cubicBezTo>
                    <a:cubicBezTo>
                      <a:pt x="485" y="2178"/>
                      <a:pt x="1" y="5782"/>
                      <a:pt x="2575" y="6705"/>
                    </a:cubicBezTo>
                    <a:cubicBezTo>
                      <a:pt x="2603" y="6714"/>
                      <a:pt x="2630" y="6718"/>
                      <a:pt x="2655" y="6718"/>
                    </a:cubicBezTo>
                    <a:cubicBezTo>
                      <a:pt x="2886" y="6718"/>
                      <a:pt x="2976" y="6374"/>
                      <a:pt x="2772" y="6251"/>
                    </a:cubicBezTo>
                    <a:cubicBezTo>
                      <a:pt x="546" y="4782"/>
                      <a:pt x="1394" y="2072"/>
                      <a:pt x="228" y="13"/>
                    </a:cubicBezTo>
                    <a:cubicBezTo>
                      <a:pt x="224" y="4"/>
                      <a:pt x="215" y="1"/>
                      <a:pt x="206" y="1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3"/>
              <p:cNvSpPr/>
              <p:nvPr/>
            </p:nvSpPr>
            <p:spPr>
              <a:xfrm>
                <a:off x="3625100" y="2603650"/>
                <a:ext cx="6442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577" h="4181" extrusionOk="0">
                    <a:moveTo>
                      <a:pt x="772" y="608"/>
                    </a:moveTo>
                    <a:cubicBezTo>
                      <a:pt x="833" y="760"/>
                      <a:pt x="893" y="896"/>
                      <a:pt x="939" y="1032"/>
                    </a:cubicBezTo>
                    <a:cubicBezTo>
                      <a:pt x="1045" y="1290"/>
                      <a:pt x="1136" y="1547"/>
                      <a:pt x="1242" y="1804"/>
                    </a:cubicBezTo>
                    <a:cubicBezTo>
                      <a:pt x="1348" y="2062"/>
                      <a:pt x="1423" y="2334"/>
                      <a:pt x="1529" y="2592"/>
                    </a:cubicBezTo>
                    <a:cubicBezTo>
                      <a:pt x="1605" y="2819"/>
                      <a:pt x="1878" y="3258"/>
                      <a:pt x="1862" y="3485"/>
                    </a:cubicBezTo>
                    <a:cubicBezTo>
                      <a:pt x="1912" y="3584"/>
                      <a:pt x="1925" y="3634"/>
                      <a:pt x="1903" y="3634"/>
                    </a:cubicBezTo>
                    <a:cubicBezTo>
                      <a:pt x="1884" y="3634"/>
                      <a:pt x="1840" y="3599"/>
                      <a:pt x="1772" y="3530"/>
                    </a:cubicBezTo>
                    <a:cubicBezTo>
                      <a:pt x="1666" y="3424"/>
                      <a:pt x="1560" y="3318"/>
                      <a:pt x="1484" y="3197"/>
                    </a:cubicBezTo>
                    <a:cubicBezTo>
                      <a:pt x="1317" y="2985"/>
                      <a:pt x="1166" y="2758"/>
                      <a:pt x="1045" y="2516"/>
                    </a:cubicBezTo>
                    <a:cubicBezTo>
                      <a:pt x="878" y="2153"/>
                      <a:pt x="742" y="1774"/>
                      <a:pt x="636" y="1380"/>
                    </a:cubicBezTo>
                    <a:cubicBezTo>
                      <a:pt x="651" y="1350"/>
                      <a:pt x="651" y="1305"/>
                      <a:pt x="636" y="1275"/>
                    </a:cubicBezTo>
                    <a:cubicBezTo>
                      <a:pt x="515" y="1047"/>
                      <a:pt x="576" y="775"/>
                      <a:pt x="772" y="608"/>
                    </a:cubicBezTo>
                    <a:close/>
                    <a:moveTo>
                      <a:pt x="550" y="1"/>
                    </a:moveTo>
                    <a:cubicBezTo>
                      <a:pt x="1" y="1"/>
                      <a:pt x="19" y="971"/>
                      <a:pt x="258" y="1396"/>
                    </a:cubicBezTo>
                    <a:cubicBezTo>
                      <a:pt x="303" y="2304"/>
                      <a:pt x="666" y="3182"/>
                      <a:pt x="1302" y="3833"/>
                    </a:cubicBezTo>
                    <a:cubicBezTo>
                      <a:pt x="1517" y="4065"/>
                      <a:pt x="1778" y="4180"/>
                      <a:pt x="1997" y="4180"/>
                    </a:cubicBezTo>
                    <a:cubicBezTo>
                      <a:pt x="2336" y="4180"/>
                      <a:pt x="2576" y="3906"/>
                      <a:pt x="2392" y="3364"/>
                    </a:cubicBezTo>
                    <a:cubicBezTo>
                      <a:pt x="2165" y="2698"/>
                      <a:pt x="1847" y="2047"/>
                      <a:pt x="1575" y="1411"/>
                    </a:cubicBezTo>
                    <a:cubicBezTo>
                      <a:pt x="1408" y="1017"/>
                      <a:pt x="1257" y="260"/>
                      <a:pt x="818" y="63"/>
                    </a:cubicBezTo>
                    <a:cubicBezTo>
                      <a:pt x="716" y="20"/>
                      <a:pt x="627" y="1"/>
                      <a:pt x="550" y="1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3"/>
              <p:cNvSpPr/>
              <p:nvPr/>
            </p:nvSpPr>
            <p:spPr>
              <a:xfrm>
                <a:off x="3707925" y="2795900"/>
                <a:ext cx="16700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3187" extrusionOk="0">
                    <a:moveTo>
                      <a:pt x="5172" y="1501"/>
                    </a:moveTo>
                    <a:cubicBezTo>
                      <a:pt x="5354" y="1501"/>
                      <a:pt x="5521" y="1537"/>
                      <a:pt x="5529" y="1684"/>
                    </a:cubicBezTo>
                    <a:cubicBezTo>
                      <a:pt x="5529" y="1790"/>
                      <a:pt x="4333" y="2229"/>
                      <a:pt x="4287" y="2244"/>
                    </a:cubicBezTo>
                    <a:cubicBezTo>
                      <a:pt x="3852" y="2414"/>
                      <a:pt x="3127" y="2699"/>
                      <a:pt x="2560" y="2699"/>
                    </a:cubicBezTo>
                    <a:cubicBezTo>
                      <a:pt x="2417" y="2699"/>
                      <a:pt x="2284" y="2681"/>
                      <a:pt x="2168" y="2638"/>
                    </a:cubicBezTo>
                    <a:cubicBezTo>
                      <a:pt x="1456" y="2381"/>
                      <a:pt x="1971" y="2048"/>
                      <a:pt x="2471" y="1881"/>
                    </a:cubicBezTo>
                    <a:lnTo>
                      <a:pt x="2713" y="1821"/>
                    </a:lnTo>
                    <a:cubicBezTo>
                      <a:pt x="2743" y="1836"/>
                      <a:pt x="2804" y="1851"/>
                      <a:pt x="2849" y="1851"/>
                    </a:cubicBezTo>
                    <a:cubicBezTo>
                      <a:pt x="3485" y="1775"/>
                      <a:pt x="4091" y="1578"/>
                      <a:pt x="4742" y="1533"/>
                    </a:cubicBezTo>
                    <a:cubicBezTo>
                      <a:pt x="4815" y="1533"/>
                      <a:pt x="5000" y="1501"/>
                      <a:pt x="5172" y="1501"/>
                    </a:cubicBezTo>
                    <a:close/>
                    <a:moveTo>
                      <a:pt x="6057" y="1"/>
                    </a:moveTo>
                    <a:cubicBezTo>
                      <a:pt x="6014" y="1"/>
                      <a:pt x="5970" y="16"/>
                      <a:pt x="5938" y="49"/>
                    </a:cubicBezTo>
                    <a:cubicBezTo>
                      <a:pt x="5741" y="231"/>
                      <a:pt x="5786" y="519"/>
                      <a:pt x="5817" y="761"/>
                    </a:cubicBezTo>
                    <a:cubicBezTo>
                      <a:pt x="5832" y="852"/>
                      <a:pt x="5847" y="958"/>
                      <a:pt x="5892" y="1048"/>
                    </a:cubicBezTo>
                    <a:cubicBezTo>
                      <a:pt x="5696" y="1016"/>
                      <a:pt x="5492" y="991"/>
                      <a:pt x="5291" y="991"/>
                    </a:cubicBezTo>
                    <a:cubicBezTo>
                      <a:pt x="5213" y="991"/>
                      <a:pt x="5136" y="995"/>
                      <a:pt x="5060" y="1003"/>
                    </a:cubicBezTo>
                    <a:lnTo>
                      <a:pt x="4984" y="1003"/>
                    </a:lnTo>
                    <a:cubicBezTo>
                      <a:pt x="4984" y="700"/>
                      <a:pt x="4863" y="413"/>
                      <a:pt x="4666" y="201"/>
                    </a:cubicBezTo>
                    <a:cubicBezTo>
                      <a:pt x="4632" y="171"/>
                      <a:pt x="4593" y="158"/>
                      <a:pt x="4556" y="158"/>
                    </a:cubicBezTo>
                    <a:cubicBezTo>
                      <a:pt x="4461" y="158"/>
                      <a:pt x="4376" y="243"/>
                      <a:pt x="4409" y="352"/>
                    </a:cubicBezTo>
                    <a:cubicBezTo>
                      <a:pt x="4454" y="564"/>
                      <a:pt x="4514" y="761"/>
                      <a:pt x="4590" y="942"/>
                    </a:cubicBezTo>
                    <a:cubicBezTo>
                      <a:pt x="4590" y="973"/>
                      <a:pt x="4605" y="988"/>
                      <a:pt x="4605" y="1003"/>
                    </a:cubicBezTo>
                    <a:cubicBezTo>
                      <a:pt x="4257" y="1003"/>
                      <a:pt x="3909" y="1033"/>
                      <a:pt x="3561" y="1094"/>
                    </a:cubicBezTo>
                    <a:cubicBezTo>
                      <a:pt x="3561" y="1048"/>
                      <a:pt x="3546" y="1003"/>
                      <a:pt x="3546" y="958"/>
                    </a:cubicBezTo>
                    <a:cubicBezTo>
                      <a:pt x="3546" y="776"/>
                      <a:pt x="3500" y="579"/>
                      <a:pt x="3409" y="413"/>
                    </a:cubicBezTo>
                    <a:cubicBezTo>
                      <a:pt x="3370" y="361"/>
                      <a:pt x="3315" y="337"/>
                      <a:pt x="3261" y="337"/>
                    </a:cubicBezTo>
                    <a:cubicBezTo>
                      <a:pt x="3188" y="337"/>
                      <a:pt x="3117" y="380"/>
                      <a:pt x="3091" y="458"/>
                    </a:cubicBezTo>
                    <a:cubicBezTo>
                      <a:pt x="3076" y="655"/>
                      <a:pt x="3091" y="852"/>
                      <a:pt x="3182" y="1018"/>
                    </a:cubicBezTo>
                    <a:lnTo>
                      <a:pt x="3228" y="1185"/>
                    </a:lnTo>
                    <a:cubicBezTo>
                      <a:pt x="3046" y="1230"/>
                      <a:pt x="2879" y="1291"/>
                      <a:pt x="2713" y="1351"/>
                    </a:cubicBezTo>
                    <a:cubicBezTo>
                      <a:pt x="2683" y="1382"/>
                      <a:pt x="2652" y="1397"/>
                      <a:pt x="2637" y="1427"/>
                    </a:cubicBezTo>
                    <a:cubicBezTo>
                      <a:pt x="2455" y="1442"/>
                      <a:pt x="2289" y="1457"/>
                      <a:pt x="2122" y="1487"/>
                    </a:cubicBezTo>
                    <a:cubicBezTo>
                      <a:pt x="2107" y="1382"/>
                      <a:pt x="2092" y="1276"/>
                      <a:pt x="2077" y="1170"/>
                    </a:cubicBezTo>
                    <a:cubicBezTo>
                      <a:pt x="2047" y="973"/>
                      <a:pt x="1971" y="791"/>
                      <a:pt x="1835" y="655"/>
                    </a:cubicBezTo>
                    <a:cubicBezTo>
                      <a:pt x="1807" y="627"/>
                      <a:pt x="1771" y="614"/>
                      <a:pt x="1735" y="614"/>
                    </a:cubicBezTo>
                    <a:cubicBezTo>
                      <a:pt x="1673" y="614"/>
                      <a:pt x="1612" y="654"/>
                      <a:pt x="1593" y="730"/>
                    </a:cubicBezTo>
                    <a:cubicBezTo>
                      <a:pt x="1547" y="912"/>
                      <a:pt x="1577" y="1109"/>
                      <a:pt x="1668" y="1276"/>
                    </a:cubicBezTo>
                    <a:cubicBezTo>
                      <a:pt x="1714" y="1366"/>
                      <a:pt x="1744" y="1472"/>
                      <a:pt x="1804" y="1578"/>
                    </a:cubicBezTo>
                    <a:cubicBezTo>
                      <a:pt x="1502" y="1639"/>
                      <a:pt x="1259" y="1851"/>
                      <a:pt x="1138" y="2138"/>
                    </a:cubicBezTo>
                    <a:lnTo>
                      <a:pt x="1032" y="2002"/>
                    </a:lnTo>
                    <a:cubicBezTo>
                      <a:pt x="805" y="1669"/>
                      <a:pt x="639" y="1306"/>
                      <a:pt x="396" y="1018"/>
                    </a:cubicBezTo>
                    <a:cubicBezTo>
                      <a:pt x="354" y="967"/>
                      <a:pt x="303" y="946"/>
                      <a:pt x="253" y="946"/>
                    </a:cubicBezTo>
                    <a:cubicBezTo>
                      <a:pt x="124" y="946"/>
                      <a:pt x="0" y="1084"/>
                      <a:pt x="33" y="1215"/>
                    </a:cubicBezTo>
                    <a:cubicBezTo>
                      <a:pt x="139" y="1639"/>
                      <a:pt x="427" y="2017"/>
                      <a:pt x="684" y="2335"/>
                    </a:cubicBezTo>
                    <a:cubicBezTo>
                      <a:pt x="881" y="2593"/>
                      <a:pt x="1123" y="2895"/>
                      <a:pt x="1441" y="3001"/>
                    </a:cubicBezTo>
                    <a:cubicBezTo>
                      <a:pt x="1674" y="3139"/>
                      <a:pt x="2002" y="3187"/>
                      <a:pt x="2342" y="3187"/>
                    </a:cubicBezTo>
                    <a:cubicBezTo>
                      <a:pt x="2863" y="3187"/>
                      <a:pt x="3413" y="3075"/>
                      <a:pt x="3697" y="3001"/>
                    </a:cubicBezTo>
                    <a:cubicBezTo>
                      <a:pt x="4212" y="2865"/>
                      <a:pt x="6679" y="2244"/>
                      <a:pt x="6256" y="1336"/>
                    </a:cubicBezTo>
                    <a:cubicBezTo>
                      <a:pt x="6271" y="1321"/>
                      <a:pt x="6286" y="1306"/>
                      <a:pt x="6286" y="1291"/>
                    </a:cubicBezTo>
                    <a:cubicBezTo>
                      <a:pt x="6392" y="1048"/>
                      <a:pt x="6316" y="912"/>
                      <a:pt x="6286" y="655"/>
                    </a:cubicBezTo>
                    <a:cubicBezTo>
                      <a:pt x="6271" y="458"/>
                      <a:pt x="6316" y="261"/>
                      <a:pt x="6195" y="79"/>
                    </a:cubicBezTo>
                    <a:cubicBezTo>
                      <a:pt x="6169" y="28"/>
                      <a:pt x="6114" y="1"/>
                      <a:pt x="6057" y="1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3"/>
              <p:cNvSpPr/>
              <p:nvPr/>
            </p:nvSpPr>
            <p:spPr>
              <a:xfrm>
                <a:off x="3828975" y="2847800"/>
                <a:ext cx="18077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7231" h="2846" extrusionOk="0">
                    <a:moveTo>
                      <a:pt x="6918" y="0"/>
                    </a:moveTo>
                    <a:cubicBezTo>
                      <a:pt x="6881" y="0"/>
                      <a:pt x="6843" y="10"/>
                      <a:pt x="6803" y="32"/>
                    </a:cubicBezTo>
                    <a:cubicBezTo>
                      <a:pt x="5471" y="910"/>
                      <a:pt x="4305" y="1894"/>
                      <a:pt x="2640" y="2106"/>
                    </a:cubicBezTo>
                    <a:cubicBezTo>
                      <a:pt x="2482" y="2126"/>
                      <a:pt x="2317" y="2131"/>
                      <a:pt x="2149" y="2131"/>
                    </a:cubicBezTo>
                    <a:cubicBezTo>
                      <a:pt x="1955" y="2131"/>
                      <a:pt x="1756" y="2124"/>
                      <a:pt x="1560" y="2124"/>
                    </a:cubicBezTo>
                    <a:cubicBezTo>
                      <a:pt x="997" y="2124"/>
                      <a:pt x="451" y="2181"/>
                      <a:pt x="66" y="2621"/>
                    </a:cubicBezTo>
                    <a:cubicBezTo>
                      <a:pt x="1" y="2699"/>
                      <a:pt x="48" y="2845"/>
                      <a:pt x="140" y="2845"/>
                    </a:cubicBezTo>
                    <a:cubicBezTo>
                      <a:pt x="155" y="2845"/>
                      <a:pt x="171" y="2841"/>
                      <a:pt x="187" y="2833"/>
                    </a:cubicBezTo>
                    <a:cubicBezTo>
                      <a:pt x="1368" y="2364"/>
                      <a:pt x="2776" y="2788"/>
                      <a:pt x="4033" y="2379"/>
                    </a:cubicBezTo>
                    <a:cubicBezTo>
                      <a:pt x="5214" y="2016"/>
                      <a:pt x="6273" y="1334"/>
                      <a:pt x="7091" y="411"/>
                    </a:cubicBezTo>
                    <a:cubicBezTo>
                      <a:pt x="7230" y="259"/>
                      <a:pt x="7104" y="0"/>
                      <a:pt x="6918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3"/>
              <p:cNvSpPr/>
              <p:nvPr/>
            </p:nvSpPr>
            <p:spPr>
              <a:xfrm>
                <a:off x="3870350" y="2845000"/>
                <a:ext cx="91175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1472" extrusionOk="0">
                    <a:moveTo>
                      <a:pt x="3259" y="0"/>
                    </a:moveTo>
                    <a:cubicBezTo>
                      <a:pt x="3223" y="0"/>
                      <a:pt x="3186" y="7"/>
                      <a:pt x="3150" y="23"/>
                    </a:cubicBezTo>
                    <a:cubicBezTo>
                      <a:pt x="2590" y="280"/>
                      <a:pt x="2060" y="614"/>
                      <a:pt x="1469" y="841"/>
                    </a:cubicBezTo>
                    <a:cubicBezTo>
                      <a:pt x="1000" y="1007"/>
                      <a:pt x="485" y="1098"/>
                      <a:pt x="31" y="1310"/>
                    </a:cubicBezTo>
                    <a:cubicBezTo>
                      <a:pt x="1" y="1340"/>
                      <a:pt x="16" y="1386"/>
                      <a:pt x="46" y="1401"/>
                    </a:cubicBezTo>
                    <a:cubicBezTo>
                      <a:pt x="238" y="1449"/>
                      <a:pt x="443" y="1471"/>
                      <a:pt x="655" y="1471"/>
                    </a:cubicBezTo>
                    <a:cubicBezTo>
                      <a:pt x="1644" y="1471"/>
                      <a:pt x="2779" y="988"/>
                      <a:pt x="3453" y="402"/>
                    </a:cubicBezTo>
                    <a:cubicBezTo>
                      <a:pt x="3646" y="234"/>
                      <a:pt x="3466" y="0"/>
                      <a:pt x="3259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3"/>
              <p:cNvSpPr/>
              <p:nvPr/>
            </p:nvSpPr>
            <p:spPr>
              <a:xfrm>
                <a:off x="4011925" y="2701650"/>
                <a:ext cx="1067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4103" extrusionOk="0">
                    <a:moveTo>
                      <a:pt x="2809" y="764"/>
                    </a:moveTo>
                    <a:cubicBezTo>
                      <a:pt x="3093" y="764"/>
                      <a:pt x="2767" y="1312"/>
                      <a:pt x="2725" y="1382"/>
                    </a:cubicBezTo>
                    <a:cubicBezTo>
                      <a:pt x="2513" y="1806"/>
                      <a:pt x="2256" y="2199"/>
                      <a:pt x="1923" y="2563"/>
                    </a:cubicBezTo>
                    <a:cubicBezTo>
                      <a:pt x="1777" y="2708"/>
                      <a:pt x="1098" y="3444"/>
                      <a:pt x="831" y="3444"/>
                    </a:cubicBezTo>
                    <a:cubicBezTo>
                      <a:pt x="821" y="3444"/>
                      <a:pt x="811" y="3443"/>
                      <a:pt x="802" y="3441"/>
                    </a:cubicBezTo>
                    <a:cubicBezTo>
                      <a:pt x="439" y="3335"/>
                      <a:pt x="1257" y="2669"/>
                      <a:pt x="1378" y="2563"/>
                    </a:cubicBezTo>
                    <a:cubicBezTo>
                      <a:pt x="1438" y="2517"/>
                      <a:pt x="1499" y="2457"/>
                      <a:pt x="1559" y="2396"/>
                    </a:cubicBezTo>
                    <a:cubicBezTo>
                      <a:pt x="1983" y="2139"/>
                      <a:pt x="2195" y="1700"/>
                      <a:pt x="2453" y="1245"/>
                    </a:cubicBezTo>
                    <a:cubicBezTo>
                      <a:pt x="2483" y="1185"/>
                      <a:pt x="2665" y="791"/>
                      <a:pt x="2725" y="776"/>
                    </a:cubicBezTo>
                    <a:cubicBezTo>
                      <a:pt x="2758" y="768"/>
                      <a:pt x="2785" y="764"/>
                      <a:pt x="2809" y="764"/>
                    </a:cubicBezTo>
                    <a:close/>
                    <a:moveTo>
                      <a:pt x="2933" y="1"/>
                    </a:moveTo>
                    <a:cubicBezTo>
                      <a:pt x="2644" y="1"/>
                      <a:pt x="2406" y="236"/>
                      <a:pt x="2210" y="488"/>
                    </a:cubicBezTo>
                    <a:cubicBezTo>
                      <a:pt x="1787" y="1049"/>
                      <a:pt x="1559" y="1684"/>
                      <a:pt x="984" y="2139"/>
                    </a:cubicBezTo>
                    <a:cubicBezTo>
                      <a:pt x="939" y="2169"/>
                      <a:pt x="908" y="2230"/>
                      <a:pt x="908" y="2290"/>
                    </a:cubicBezTo>
                    <a:cubicBezTo>
                      <a:pt x="409" y="2653"/>
                      <a:pt x="0" y="3047"/>
                      <a:pt x="45" y="3607"/>
                    </a:cubicBezTo>
                    <a:cubicBezTo>
                      <a:pt x="71" y="3968"/>
                      <a:pt x="236" y="4102"/>
                      <a:pt x="469" y="4102"/>
                    </a:cubicBezTo>
                    <a:cubicBezTo>
                      <a:pt x="1067" y="4102"/>
                      <a:pt x="2107" y="3211"/>
                      <a:pt x="2347" y="2971"/>
                    </a:cubicBezTo>
                    <a:cubicBezTo>
                      <a:pt x="2831" y="2487"/>
                      <a:pt x="4269" y="685"/>
                      <a:pt x="3225" y="80"/>
                    </a:cubicBezTo>
                    <a:cubicBezTo>
                      <a:pt x="3122" y="25"/>
                      <a:pt x="3025" y="1"/>
                      <a:pt x="2933" y="1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3"/>
              <p:cNvSpPr/>
              <p:nvPr/>
            </p:nvSpPr>
            <p:spPr>
              <a:xfrm>
                <a:off x="3796175" y="2513200"/>
                <a:ext cx="5112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796" extrusionOk="0">
                    <a:moveTo>
                      <a:pt x="402" y="0"/>
                    </a:moveTo>
                    <a:cubicBezTo>
                      <a:pt x="278" y="0"/>
                      <a:pt x="153" y="24"/>
                      <a:pt x="31" y="78"/>
                    </a:cubicBezTo>
                    <a:cubicBezTo>
                      <a:pt x="0" y="93"/>
                      <a:pt x="0" y="123"/>
                      <a:pt x="31" y="139"/>
                    </a:cubicBezTo>
                    <a:cubicBezTo>
                      <a:pt x="530" y="260"/>
                      <a:pt x="939" y="608"/>
                      <a:pt x="1166" y="1062"/>
                    </a:cubicBezTo>
                    <a:cubicBezTo>
                      <a:pt x="1408" y="1562"/>
                      <a:pt x="1318" y="2122"/>
                      <a:pt x="1469" y="2637"/>
                    </a:cubicBezTo>
                    <a:cubicBezTo>
                      <a:pt x="1499" y="2743"/>
                      <a:pt x="1586" y="2796"/>
                      <a:pt x="1673" y="2796"/>
                    </a:cubicBezTo>
                    <a:cubicBezTo>
                      <a:pt x="1760" y="2796"/>
                      <a:pt x="1847" y="2743"/>
                      <a:pt x="1878" y="2637"/>
                    </a:cubicBezTo>
                    <a:cubicBezTo>
                      <a:pt x="2044" y="1910"/>
                      <a:pt x="1878" y="1153"/>
                      <a:pt x="1439" y="547"/>
                    </a:cubicBezTo>
                    <a:cubicBezTo>
                      <a:pt x="1185" y="247"/>
                      <a:pt x="799" y="0"/>
                      <a:pt x="402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3"/>
              <p:cNvSpPr/>
              <p:nvPr/>
            </p:nvSpPr>
            <p:spPr>
              <a:xfrm>
                <a:off x="3823425" y="2469825"/>
                <a:ext cx="534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34" extrusionOk="0">
                    <a:moveTo>
                      <a:pt x="388" y="0"/>
                    </a:moveTo>
                    <a:cubicBezTo>
                      <a:pt x="248" y="0"/>
                      <a:pt x="118" y="54"/>
                      <a:pt x="16" y="193"/>
                    </a:cubicBezTo>
                    <a:cubicBezTo>
                      <a:pt x="0" y="223"/>
                      <a:pt x="16" y="269"/>
                      <a:pt x="46" y="269"/>
                    </a:cubicBezTo>
                    <a:cubicBezTo>
                      <a:pt x="515" y="284"/>
                      <a:pt x="924" y="753"/>
                      <a:pt x="1181" y="1117"/>
                    </a:cubicBezTo>
                    <a:cubicBezTo>
                      <a:pt x="1393" y="1465"/>
                      <a:pt x="1575" y="1828"/>
                      <a:pt x="1726" y="2222"/>
                    </a:cubicBezTo>
                    <a:cubicBezTo>
                      <a:pt x="1760" y="2301"/>
                      <a:pt x="1825" y="2333"/>
                      <a:pt x="1894" y="2333"/>
                    </a:cubicBezTo>
                    <a:cubicBezTo>
                      <a:pt x="2010" y="2333"/>
                      <a:pt x="2135" y="2240"/>
                      <a:pt x="2135" y="2116"/>
                    </a:cubicBezTo>
                    <a:cubicBezTo>
                      <a:pt x="2120" y="1480"/>
                      <a:pt x="1742" y="890"/>
                      <a:pt x="1272" y="466"/>
                    </a:cubicBezTo>
                    <a:cubicBezTo>
                      <a:pt x="1073" y="277"/>
                      <a:pt x="706" y="0"/>
                      <a:pt x="388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3"/>
              <p:cNvSpPr/>
              <p:nvPr/>
            </p:nvSpPr>
            <p:spPr>
              <a:xfrm>
                <a:off x="3759525" y="2743650"/>
                <a:ext cx="465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672" extrusionOk="0">
                    <a:moveTo>
                      <a:pt x="28" y="0"/>
                    </a:moveTo>
                    <a:cubicBezTo>
                      <a:pt x="8" y="0"/>
                      <a:pt x="1" y="23"/>
                      <a:pt x="13" y="35"/>
                    </a:cubicBezTo>
                    <a:cubicBezTo>
                      <a:pt x="149" y="322"/>
                      <a:pt x="407" y="519"/>
                      <a:pt x="709" y="610"/>
                    </a:cubicBezTo>
                    <a:cubicBezTo>
                      <a:pt x="839" y="651"/>
                      <a:pt x="971" y="672"/>
                      <a:pt x="1102" y="672"/>
                    </a:cubicBezTo>
                    <a:cubicBezTo>
                      <a:pt x="1309" y="672"/>
                      <a:pt x="1514" y="621"/>
                      <a:pt x="1709" y="519"/>
                    </a:cubicBezTo>
                    <a:cubicBezTo>
                      <a:pt x="1860" y="413"/>
                      <a:pt x="1799" y="171"/>
                      <a:pt x="1603" y="156"/>
                    </a:cubicBezTo>
                    <a:cubicBezTo>
                      <a:pt x="1451" y="178"/>
                      <a:pt x="1299" y="188"/>
                      <a:pt x="1147" y="188"/>
                    </a:cubicBezTo>
                    <a:cubicBezTo>
                      <a:pt x="771" y="188"/>
                      <a:pt x="400" y="123"/>
                      <a:pt x="43" y="4"/>
                    </a:cubicBezTo>
                    <a:cubicBezTo>
                      <a:pt x="37" y="2"/>
                      <a:pt x="32" y="0"/>
                      <a:pt x="28" y="0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3"/>
              <p:cNvSpPr/>
              <p:nvPr/>
            </p:nvSpPr>
            <p:spPr>
              <a:xfrm>
                <a:off x="3763100" y="2691675"/>
                <a:ext cx="458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661" extrusionOk="0">
                    <a:moveTo>
                      <a:pt x="99" y="1"/>
                    </a:moveTo>
                    <a:cubicBezTo>
                      <a:pt x="38" y="1"/>
                      <a:pt x="1" y="121"/>
                      <a:pt x="67" y="161"/>
                    </a:cubicBezTo>
                    <a:cubicBezTo>
                      <a:pt x="551" y="433"/>
                      <a:pt x="1081" y="600"/>
                      <a:pt x="1641" y="660"/>
                    </a:cubicBezTo>
                    <a:cubicBezTo>
                      <a:pt x="1645" y="661"/>
                      <a:pt x="1649" y="661"/>
                      <a:pt x="1653" y="661"/>
                    </a:cubicBezTo>
                    <a:cubicBezTo>
                      <a:pt x="1795" y="661"/>
                      <a:pt x="1834" y="403"/>
                      <a:pt x="1672" y="388"/>
                    </a:cubicBezTo>
                    <a:cubicBezTo>
                      <a:pt x="1142" y="312"/>
                      <a:pt x="627" y="191"/>
                      <a:pt x="127" y="9"/>
                    </a:cubicBezTo>
                    <a:cubicBezTo>
                      <a:pt x="118" y="4"/>
                      <a:pt x="108" y="1"/>
                      <a:pt x="99" y="1"/>
                    </a:cubicBezTo>
                    <a:close/>
                  </a:path>
                </a:pathLst>
              </a:custGeom>
              <a:solidFill>
                <a:srgbClr val="BD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33"/>
            <p:cNvGrpSpPr/>
            <p:nvPr/>
          </p:nvGrpSpPr>
          <p:grpSpPr>
            <a:xfrm>
              <a:off x="3700575" y="4005888"/>
              <a:ext cx="641625" cy="564075"/>
              <a:chOff x="2871000" y="2954125"/>
              <a:chExt cx="641625" cy="564075"/>
            </a:xfrm>
          </p:grpSpPr>
          <p:sp>
            <p:nvSpPr>
              <p:cNvPr id="573" name="Google Shape;573;p33"/>
              <p:cNvSpPr/>
              <p:nvPr/>
            </p:nvSpPr>
            <p:spPr>
              <a:xfrm>
                <a:off x="2871000" y="2954275"/>
                <a:ext cx="641625" cy="563675"/>
              </a:xfrm>
              <a:custGeom>
                <a:avLst/>
                <a:gdLst/>
                <a:ahLst/>
                <a:cxnLst/>
                <a:rect l="l" t="t" r="r" b="b"/>
                <a:pathLst>
                  <a:path w="25665" h="22547" extrusionOk="0">
                    <a:moveTo>
                      <a:pt x="12853" y="0"/>
                    </a:moveTo>
                    <a:cubicBezTo>
                      <a:pt x="9195" y="0"/>
                      <a:pt x="5609" y="1772"/>
                      <a:pt x="3451" y="5051"/>
                    </a:cubicBezTo>
                    <a:cubicBezTo>
                      <a:pt x="0" y="10242"/>
                      <a:pt x="1413" y="17242"/>
                      <a:pt x="6605" y="20659"/>
                    </a:cubicBezTo>
                    <a:cubicBezTo>
                      <a:pt x="8526" y="21936"/>
                      <a:pt x="10695" y="22547"/>
                      <a:pt x="12839" y="22547"/>
                    </a:cubicBezTo>
                    <a:cubicBezTo>
                      <a:pt x="16491" y="22547"/>
                      <a:pt x="20073" y="20776"/>
                      <a:pt x="22247" y="17505"/>
                    </a:cubicBezTo>
                    <a:cubicBezTo>
                      <a:pt x="25664" y="12313"/>
                      <a:pt x="24251" y="5313"/>
                      <a:pt x="19059" y="1863"/>
                    </a:cubicBezTo>
                    <a:cubicBezTo>
                      <a:pt x="17146" y="604"/>
                      <a:pt x="14987" y="0"/>
                      <a:pt x="12853" y="0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3"/>
              <p:cNvSpPr/>
              <p:nvPr/>
            </p:nvSpPr>
            <p:spPr>
              <a:xfrm>
                <a:off x="2912900" y="3100550"/>
                <a:ext cx="160825" cy="34722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13889" extrusionOk="0">
                    <a:moveTo>
                      <a:pt x="5647" y="0"/>
                    </a:moveTo>
                    <a:cubicBezTo>
                      <a:pt x="4490" y="0"/>
                      <a:pt x="2119" y="3950"/>
                      <a:pt x="0" y="6889"/>
                    </a:cubicBezTo>
                    <a:cubicBezTo>
                      <a:pt x="33" y="7250"/>
                      <a:pt x="99" y="7612"/>
                      <a:pt x="164" y="7940"/>
                    </a:cubicBezTo>
                    <a:cubicBezTo>
                      <a:pt x="690" y="10273"/>
                      <a:pt x="1939" y="12344"/>
                      <a:pt x="3746" y="13888"/>
                    </a:cubicBezTo>
                    <a:cubicBezTo>
                      <a:pt x="5258" y="10372"/>
                      <a:pt x="6145" y="6593"/>
                      <a:pt x="6342" y="2748"/>
                    </a:cubicBezTo>
                    <a:cubicBezTo>
                      <a:pt x="6433" y="773"/>
                      <a:pt x="6159" y="0"/>
                      <a:pt x="56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3"/>
              <p:cNvSpPr/>
              <p:nvPr/>
            </p:nvSpPr>
            <p:spPr>
              <a:xfrm>
                <a:off x="3076375" y="3339300"/>
                <a:ext cx="221650" cy="178900"/>
              </a:xfrm>
              <a:custGeom>
                <a:avLst/>
                <a:gdLst/>
                <a:ahLst/>
                <a:cxnLst/>
                <a:rect l="l" t="t" r="r" b="b"/>
                <a:pathLst>
                  <a:path w="8866" h="7156" extrusionOk="0">
                    <a:moveTo>
                      <a:pt x="7636" y="1"/>
                    </a:moveTo>
                    <a:cubicBezTo>
                      <a:pt x="7438" y="1"/>
                      <a:pt x="7196" y="112"/>
                      <a:pt x="6901" y="362"/>
                    </a:cubicBezTo>
                    <a:cubicBezTo>
                      <a:pt x="6442" y="758"/>
                      <a:pt x="6068" y="889"/>
                      <a:pt x="5740" y="889"/>
                    </a:cubicBezTo>
                    <a:cubicBezTo>
                      <a:pt x="5093" y="889"/>
                      <a:pt x="4624" y="378"/>
                      <a:pt x="4030" y="378"/>
                    </a:cubicBezTo>
                    <a:cubicBezTo>
                      <a:pt x="3203" y="378"/>
                      <a:pt x="2133" y="1374"/>
                      <a:pt x="0" y="6145"/>
                    </a:cubicBezTo>
                    <a:cubicBezTo>
                      <a:pt x="1464" y="6813"/>
                      <a:pt x="3056" y="7156"/>
                      <a:pt x="4653" y="7156"/>
                    </a:cubicBezTo>
                    <a:cubicBezTo>
                      <a:pt x="5494" y="7156"/>
                      <a:pt x="6337" y="7061"/>
                      <a:pt x="7164" y="6868"/>
                    </a:cubicBezTo>
                    <a:cubicBezTo>
                      <a:pt x="7394" y="6803"/>
                      <a:pt x="7624" y="6737"/>
                      <a:pt x="7854" y="6671"/>
                    </a:cubicBezTo>
                    <a:cubicBezTo>
                      <a:pt x="8335" y="4349"/>
                      <a:pt x="8866" y="1"/>
                      <a:pt x="76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3"/>
              <p:cNvSpPr/>
              <p:nvPr/>
            </p:nvSpPr>
            <p:spPr>
              <a:xfrm>
                <a:off x="3321275" y="3066550"/>
                <a:ext cx="170800" cy="399300"/>
              </a:xfrm>
              <a:custGeom>
                <a:avLst/>
                <a:gdLst/>
                <a:ahLst/>
                <a:cxnLst/>
                <a:rect l="l" t="t" r="r" b="b"/>
                <a:pathLst>
                  <a:path w="6832" h="15972" extrusionOk="0">
                    <a:moveTo>
                      <a:pt x="3841" y="1"/>
                    </a:moveTo>
                    <a:lnTo>
                      <a:pt x="3841" y="1"/>
                    </a:lnTo>
                    <a:cubicBezTo>
                      <a:pt x="4083" y="3892"/>
                      <a:pt x="4656" y="8697"/>
                      <a:pt x="3224" y="8697"/>
                    </a:cubicBezTo>
                    <a:cubicBezTo>
                      <a:pt x="3096" y="8697"/>
                      <a:pt x="2952" y="8658"/>
                      <a:pt x="2790" y="8577"/>
                    </a:cubicBezTo>
                    <a:cubicBezTo>
                      <a:pt x="2478" y="8427"/>
                      <a:pt x="2209" y="8357"/>
                      <a:pt x="1979" y="8357"/>
                    </a:cubicBezTo>
                    <a:cubicBezTo>
                      <a:pt x="1" y="8357"/>
                      <a:pt x="847" y="13469"/>
                      <a:pt x="1377" y="15971"/>
                    </a:cubicBezTo>
                    <a:cubicBezTo>
                      <a:pt x="5090" y="13309"/>
                      <a:pt x="6832" y="8709"/>
                      <a:pt x="5813" y="4273"/>
                    </a:cubicBezTo>
                    <a:cubicBezTo>
                      <a:pt x="5451" y="2728"/>
                      <a:pt x="4794" y="1250"/>
                      <a:pt x="3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3"/>
              <p:cNvSpPr/>
              <p:nvPr/>
            </p:nvSpPr>
            <p:spPr>
              <a:xfrm>
                <a:off x="3135000" y="2954125"/>
                <a:ext cx="253575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10143" h="11258" extrusionOk="0">
                    <a:moveTo>
                      <a:pt x="2285" y="1"/>
                    </a:moveTo>
                    <a:cubicBezTo>
                      <a:pt x="2024" y="1"/>
                      <a:pt x="1762" y="10"/>
                      <a:pt x="1500" y="29"/>
                    </a:cubicBezTo>
                    <a:cubicBezTo>
                      <a:pt x="1040" y="1245"/>
                      <a:pt x="383" y="3742"/>
                      <a:pt x="120" y="8605"/>
                    </a:cubicBezTo>
                    <a:cubicBezTo>
                      <a:pt x="1" y="10549"/>
                      <a:pt x="183" y="11257"/>
                      <a:pt x="547" y="11257"/>
                    </a:cubicBezTo>
                    <a:cubicBezTo>
                      <a:pt x="1526" y="11257"/>
                      <a:pt x="3826" y="6144"/>
                      <a:pt x="5157" y="6144"/>
                    </a:cubicBezTo>
                    <a:cubicBezTo>
                      <a:pt x="5382" y="6144"/>
                      <a:pt x="5580" y="6291"/>
                      <a:pt x="5739" y="6634"/>
                    </a:cubicBezTo>
                    <a:cubicBezTo>
                      <a:pt x="5969" y="7139"/>
                      <a:pt x="6261" y="7350"/>
                      <a:pt x="6589" y="7350"/>
                    </a:cubicBezTo>
                    <a:cubicBezTo>
                      <a:pt x="7712" y="7350"/>
                      <a:pt x="9252" y="4870"/>
                      <a:pt x="10142" y="3216"/>
                    </a:cubicBezTo>
                    <a:cubicBezTo>
                      <a:pt x="8031" y="1166"/>
                      <a:pt x="5201" y="1"/>
                      <a:pt x="2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0" y="571221"/>
            <a:ext cx="7797075" cy="4001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2"/>
          <p:cNvSpPr txBox="1">
            <a:spLocks noGrp="1"/>
          </p:cNvSpPr>
          <p:nvPr>
            <p:ph type="ctrTitle"/>
          </p:nvPr>
        </p:nvSpPr>
        <p:spPr>
          <a:xfrm>
            <a:off x="1275663" y="1671582"/>
            <a:ext cx="5997438" cy="14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Instrucciones:</a:t>
            </a:r>
            <a:br>
              <a:rPr lang="en" dirty="0"/>
            </a:br>
            <a:r>
              <a:rPr lang="en" dirty="0" smtClean="0"/>
              <a:t>1. </a:t>
            </a:r>
            <a:r>
              <a:rPr lang="en" smtClean="0"/>
              <a:t>Mira </a:t>
            </a:r>
            <a:r>
              <a:rPr lang="en" dirty="0" smtClean="0"/>
              <a:t>atentamente las sílabas.</a:t>
            </a:r>
            <a:r>
              <a:rPr lang="en" dirty="0"/>
              <a:t/>
            </a:r>
            <a:br>
              <a:rPr lang="en" dirty="0"/>
            </a:br>
            <a:r>
              <a:rPr lang="en" dirty="0" smtClean="0"/>
              <a:t>2. Mira las imágenes con atención.</a:t>
            </a:r>
            <a:br>
              <a:rPr lang="en" dirty="0" smtClean="0"/>
            </a:br>
            <a:r>
              <a:rPr lang="en" dirty="0" smtClean="0"/>
              <a:t>3. Descubre a qué palabra corresponde.</a:t>
            </a: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sp>
        <p:nvSpPr>
          <p:cNvPr id="507" name="Google Shape;507;p32"/>
          <p:cNvSpPr txBox="1">
            <a:spLocks noGrp="1"/>
          </p:cNvSpPr>
          <p:nvPr>
            <p:ph type="title" idx="2"/>
          </p:nvPr>
        </p:nvSpPr>
        <p:spPr>
          <a:xfrm>
            <a:off x="3284856" y="566298"/>
            <a:ext cx="4072873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Palabras al revés </a:t>
            </a:r>
            <a:endParaRPr sz="2400" dirty="0"/>
          </a:p>
        </p:txBody>
      </p:sp>
      <p:sp>
        <p:nvSpPr>
          <p:cNvPr id="508" name="Google Shape;508;p32"/>
          <p:cNvSpPr/>
          <p:nvPr/>
        </p:nvSpPr>
        <p:spPr>
          <a:xfrm>
            <a:off x="3620000" y="4024350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32"/>
          <p:cNvGrpSpPr/>
          <p:nvPr/>
        </p:nvGrpSpPr>
        <p:grpSpPr>
          <a:xfrm rot="392774">
            <a:off x="892219" y="2682892"/>
            <a:ext cx="2727809" cy="1672835"/>
            <a:chOff x="3258125" y="2290975"/>
            <a:chExt cx="1780100" cy="1091650"/>
          </a:xfrm>
        </p:grpSpPr>
        <p:sp>
          <p:nvSpPr>
            <p:cNvPr id="510" name="Google Shape;510;p32"/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jueg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7917" y="3265186"/>
            <a:ext cx="609600" cy="609600"/>
          </a:xfrm>
          <a:prstGeom prst="rect">
            <a:avLst/>
          </a:prstGeom>
        </p:spPr>
      </p:pic>
      <p:sp>
        <p:nvSpPr>
          <p:cNvPr id="3" name="Elipse 2">
            <a:hlinkClick r:id="rId6" action="ppaction://hlinksldjump"/>
          </p:cNvPr>
          <p:cNvSpPr/>
          <p:nvPr/>
        </p:nvSpPr>
        <p:spPr>
          <a:xfrm>
            <a:off x="3827721" y="2966484"/>
            <a:ext cx="1839432" cy="1616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Jugar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68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5"/>
          <p:cNvSpPr txBox="1">
            <a:spLocks noGrp="1"/>
          </p:cNvSpPr>
          <p:nvPr>
            <p:ph type="subTitle" idx="1"/>
          </p:nvPr>
        </p:nvSpPr>
        <p:spPr>
          <a:xfrm>
            <a:off x="2518254" y="1993720"/>
            <a:ext cx="3290103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 smtClean="0"/>
              <a:t>¿ Qué palabra es?</a:t>
            </a:r>
            <a:endParaRPr sz="2400" b="1" dirty="0"/>
          </a:p>
        </p:txBody>
      </p:sp>
      <p:sp>
        <p:nvSpPr>
          <p:cNvPr id="595" name="Google Shape;595;p35"/>
          <p:cNvSpPr txBox="1">
            <a:spLocks noGrp="1"/>
          </p:cNvSpPr>
          <p:nvPr>
            <p:ph type="ctrTitle"/>
          </p:nvPr>
        </p:nvSpPr>
        <p:spPr>
          <a:xfrm>
            <a:off x="1971255" y="969705"/>
            <a:ext cx="3918387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dirty="0" smtClean="0"/>
              <a:t>¨ TO – GA ¨</a:t>
            </a:r>
            <a:endParaRPr sz="4800" dirty="0"/>
          </a:p>
        </p:txBody>
      </p:sp>
      <p:sp>
        <p:nvSpPr>
          <p:cNvPr id="596" name="Google Shape;596;p35"/>
          <p:cNvSpPr txBox="1">
            <a:spLocks noGrp="1"/>
          </p:cNvSpPr>
          <p:nvPr>
            <p:ph type="title" idx="2"/>
          </p:nvPr>
        </p:nvSpPr>
        <p:spPr>
          <a:xfrm>
            <a:off x="1791098" y="387426"/>
            <a:ext cx="313220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/>
              <a:t>Palabras al revés</a:t>
            </a:r>
            <a:endParaRPr sz="2400" dirty="0"/>
          </a:p>
        </p:txBody>
      </p:sp>
      <p:grpSp>
        <p:nvGrpSpPr>
          <p:cNvPr id="597" name="Google Shape;597;p35"/>
          <p:cNvGrpSpPr/>
          <p:nvPr/>
        </p:nvGrpSpPr>
        <p:grpSpPr>
          <a:xfrm>
            <a:off x="6362424" y="639028"/>
            <a:ext cx="2585439" cy="2032398"/>
            <a:chOff x="3515875" y="337450"/>
            <a:chExt cx="2204125" cy="1732650"/>
          </a:xfrm>
        </p:grpSpPr>
        <p:sp>
          <p:nvSpPr>
            <p:cNvPr id="598" name="Google Shape;598;p35"/>
            <p:cNvSpPr/>
            <p:nvPr/>
          </p:nvSpPr>
          <p:spPr>
            <a:xfrm>
              <a:off x="5378225" y="1550050"/>
              <a:ext cx="341775" cy="225950"/>
            </a:xfrm>
            <a:custGeom>
              <a:avLst/>
              <a:gdLst/>
              <a:ahLst/>
              <a:cxnLst/>
              <a:rect l="l" t="t" r="r" b="b"/>
              <a:pathLst>
                <a:path w="13671" h="9038" extrusionOk="0">
                  <a:moveTo>
                    <a:pt x="6836" y="1"/>
                  </a:moveTo>
                  <a:cubicBezTo>
                    <a:pt x="3057" y="1"/>
                    <a:pt x="1" y="2038"/>
                    <a:pt x="1" y="4536"/>
                  </a:cubicBezTo>
                  <a:cubicBezTo>
                    <a:pt x="34" y="7000"/>
                    <a:pt x="3090" y="9037"/>
                    <a:pt x="6836" y="9037"/>
                  </a:cubicBezTo>
                  <a:cubicBezTo>
                    <a:pt x="10615" y="9037"/>
                    <a:pt x="13671" y="4536"/>
                    <a:pt x="13671" y="4536"/>
                  </a:cubicBezTo>
                  <a:cubicBezTo>
                    <a:pt x="13671" y="4536"/>
                    <a:pt x="10615" y="1"/>
                    <a:pt x="683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5378225" y="1586200"/>
              <a:ext cx="234150" cy="153650"/>
            </a:xfrm>
            <a:custGeom>
              <a:avLst/>
              <a:gdLst/>
              <a:ahLst/>
              <a:cxnLst/>
              <a:rect l="l" t="t" r="r" b="b"/>
              <a:pathLst>
                <a:path w="9366" h="6146" extrusionOk="0">
                  <a:moveTo>
                    <a:pt x="4700" y="1"/>
                  </a:moveTo>
                  <a:cubicBezTo>
                    <a:pt x="2104" y="1"/>
                    <a:pt x="1" y="1381"/>
                    <a:pt x="1" y="3090"/>
                  </a:cubicBezTo>
                  <a:cubicBezTo>
                    <a:pt x="1" y="4765"/>
                    <a:pt x="2104" y="6146"/>
                    <a:pt x="4700" y="6146"/>
                  </a:cubicBezTo>
                  <a:cubicBezTo>
                    <a:pt x="7263" y="6146"/>
                    <a:pt x="9366" y="3057"/>
                    <a:pt x="9366" y="3057"/>
                  </a:cubicBezTo>
                  <a:cubicBezTo>
                    <a:pt x="9366" y="3057"/>
                    <a:pt x="7263" y="1"/>
                    <a:pt x="4700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5378225" y="1619075"/>
              <a:ext cx="133925" cy="87925"/>
            </a:xfrm>
            <a:custGeom>
              <a:avLst/>
              <a:gdLst/>
              <a:ahLst/>
              <a:cxnLst/>
              <a:rect l="l" t="t" r="r" b="b"/>
              <a:pathLst>
                <a:path w="5357" h="3517" extrusionOk="0">
                  <a:moveTo>
                    <a:pt x="2695" y="0"/>
                  </a:moveTo>
                  <a:cubicBezTo>
                    <a:pt x="1217" y="0"/>
                    <a:pt x="1" y="789"/>
                    <a:pt x="1" y="1775"/>
                  </a:cubicBezTo>
                  <a:cubicBezTo>
                    <a:pt x="1" y="2728"/>
                    <a:pt x="1217" y="3516"/>
                    <a:pt x="2695" y="3516"/>
                  </a:cubicBezTo>
                  <a:cubicBezTo>
                    <a:pt x="4174" y="3516"/>
                    <a:pt x="5357" y="1775"/>
                    <a:pt x="5357" y="1775"/>
                  </a:cubicBezTo>
                  <a:cubicBezTo>
                    <a:pt x="5357" y="1775"/>
                    <a:pt x="4174" y="0"/>
                    <a:pt x="269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5328950" y="1689825"/>
              <a:ext cx="341750" cy="235475"/>
            </a:xfrm>
            <a:custGeom>
              <a:avLst/>
              <a:gdLst/>
              <a:ahLst/>
              <a:cxnLst/>
              <a:rect l="l" t="t" r="r" b="b"/>
              <a:pathLst>
                <a:path w="13670" h="9419" extrusionOk="0">
                  <a:moveTo>
                    <a:pt x="5337" y="0"/>
                  </a:moveTo>
                  <a:cubicBezTo>
                    <a:pt x="3076" y="0"/>
                    <a:pt x="1244" y="929"/>
                    <a:pt x="723" y="2559"/>
                  </a:cubicBezTo>
                  <a:cubicBezTo>
                    <a:pt x="0" y="4925"/>
                    <a:pt x="2235" y="7850"/>
                    <a:pt x="5816" y="9131"/>
                  </a:cubicBezTo>
                  <a:cubicBezTo>
                    <a:pt x="6398" y="9334"/>
                    <a:pt x="6998" y="9419"/>
                    <a:pt x="7595" y="9419"/>
                  </a:cubicBezTo>
                  <a:cubicBezTo>
                    <a:pt x="10673" y="9419"/>
                    <a:pt x="13670" y="7160"/>
                    <a:pt x="13670" y="7160"/>
                  </a:cubicBezTo>
                  <a:cubicBezTo>
                    <a:pt x="13670" y="7160"/>
                    <a:pt x="12158" y="1836"/>
                    <a:pt x="8577" y="588"/>
                  </a:cubicBezTo>
                  <a:cubicBezTo>
                    <a:pt x="7463" y="189"/>
                    <a:pt x="6356" y="0"/>
                    <a:pt x="5337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5333875" y="1709975"/>
              <a:ext cx="234975" cy="161250"/>
            </a:xfrm>
            <a:custGeom>
              <a:avLst/>
              <a:gdLst/>
              <a:ahLst/>
              <a:cxnLst/>
              <a:rect l="l" t="t" r="r" b="b"/>
              <a:pathLst>
                <a:path w="9399" h="6450" extrusionOk="0">
                  <a:moveTo>
                    <a:pt x="3694" y="1"/>
                  </a:moveTo>
                  <a:cubicBezTo>
                    <a:pt x="2143" y="1"/>
                    <a:pt x="889" y="643"/>
                    <a:pt x="526" y="1753"/>
                  </a:cubicBezTo>
                  <a:cubicBezTo>
                    <a:pt x="0" y="3363"/>
                    <a:pt x="1578" y="5368"/>
                    <a:pt x="4009" y="6255"/>
                  </a:cubicBezTo>
                  <a:cubicBezTo>
                    <a:pt x="4405" y="6392"/>
                    <a:pt x="4812" y="6450"/>
                    <a:pt x="5217" y="6450"/>
                  </a:cubicBezTo>
                  <a:cubicBezTo>
                    <a:pt x="7337" y="6450"/>
                    <a:pt x="9398" y="4875"/>
                    <a:pt x="9398" y="4875"/>
                  </a:cubicBezTo>
                  <a:cubicBezTo>
                    <a:pt x="9398" y="4875"/>
                    <a:pt x="8347" y="1260"/>
                    <a:pt x="5915" y="406"/>
                  </a:cubicBezTo>
                  <a:cubicBezTo>
                    <a:pt x="5151" y="131"/>
                    <a:pt x="4392" y="1"/>
                    <a:pt x="3694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5333050" y="1738375"/>
              <a:ext cx="136400" cy="89525"/>
            </a:xfrm>
            <a:custGeom>
              <a:avLst/>
              <a:gdLst/>
              <a:ahLst/>
              <a:cxnLst/>
              <a:rect l="l" t="t" r="r" b="b"/>
              <a:pathLst>
                <a:path w="5456" h="3581" extrusionOk="0">
                  <a:moveTo>
                    <a:pt x="2151" y="1"/>
                  </a:moveTo>
                  <a:cubicBezTo>
                    <a:pt x="1244" y="1"/>
                    <a:pt x="501" y="363"/>
                    <a:pt x="296" y="979"/>
                  </a:cubicBezTo>
                  <a:cubicBezTo>
                    <a:pt x="0" y="1866"/>
                    <a:pt x="920" y="2983"/>
                    <a:pt x="2333" y="3476"/>
                  </a:cubicBezTo>
                  <a:cubicBezTo>
                    <a:pt x="2558" y="3549"/>
                    <a:pt x="2791" y="3580"/>
                    <a:pt x="3022" y="3580"/>
                  </a:cubicBezTo>
                  <a:cubicBezTo>
                    <a:pt x="4247" y="3580"/>
                    <a:pt x="5455" y="2720"/>
                    <a:pt x="5455" y="2720"/>
                  </a:cubicBezTo>
                  <a:cubicBezTo>
                    <a:pt x="5455" y="2720"/>
                    <a:pt x="4864" y="683"/>
                    <a:pt x="3418" y="223"/>
                  </a:cubicBezTo>
                  <a:cubicBezTo>
                    <a:pt x="2985" y="72"/>
                    <a:pt x="2552" y="1"/>
                    <a:pt x="21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288675" y="1805975"/>
              <a:ext cx="317950" cy="253575"/>
            </a:xfrm>
            <a:custGeom>
              <a:avLst/>
              <a:gdLst/>
              <a:ahLst/>
              <a:cxnLst/>
              <a:rect l="l" t="t" r="r" b="b"/>
              <a:pathLst>
                <a:path w="12718" h="10143" extrusionOk="0">
                  <a:moveTo>
                    <a:pt x="4466" y="0"/>
                  </a:moveTo>
                  <a:cubicBezTo>
                    <a:pt x="3174" y="0"/>
                    <a:pt x="2082" y="427"/>
                    <a:pt x="1447" y="1298"/>
                  </a:cubicBezTo>
                  <a:cubicBezTo>
                    <a:pt x="1" y="3237"/>
                    <a:pt x="1315" y="6654"/>
                    <a:pt x="4404" y="8954"/>
                  </a:cubicBezTo>
                  <a:cubicBezTo>
                    <a:pt x="5651" y="9869"/>
                    <a:pt x="7229" y="10142"/>
                    <a:pt x="8668" y="10142"/>
                  </a:cubicBezTo>
                  <a:cubicBezTo>
                    <a:pt x="10795" y="10142"/>
                    <a:pt x="12619" y="9546"/>
                    <a:pt x="12619" y="9546"/>
                  </a:cubicBezTo>
                  <a:cubicBezTo>
                    <a:pt x="12619" y="9546"/>
                    <a:pt x="12718" y="4190"/>
                    <a:pt x="9629" y="1889"/>
                  </a:cubicBezTo>
                  <a:cubicBezTo>
                    <a:pt x="7928" y="641"/>
                    <a:pt x="6048" y="0"/>
                    <a:pt x="4466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300175" y="1815950"/>
              <a:ext cx="216925" cy="173550"/>
            </a:xfrm>
            <a:custGeom>
              <a:avLst/>
              <a:gdLst/>
              <a:ahLst/>
              <a:cxnLst/>
              <a:rect l="l" t="t" r="r" b="b"/>
              <a:pathLst>
                <a:path w="8677" h="6942" extrusionOk="0">
                  <a:moveTo>
                    <a:pt x="3043" y="0"/>
                  </a:moveTo>
                  <a:cubicBezTo>
                    <a:pt x="2161" y="0"/>
                    <a:pt x="1415" y="294"/>
                    <a:pt x="987" y="899"/>
                  </a:cubicBezTo>
                  <a:cubicBezTo>
                    <a:pt x="1" y="2213"/>
                    <a:pt x="921" y="4579"/>
                    <a:pt x="3024" y="6124"/>
                  </a:cubicBezTo>
                  <a:cubicBezTo>
                    <a:pt x="3884" y="6755"/>
                    <a:pt x="4979" y="6941"/>
                    <a:pt x="5974" y="6941"/>
                  </a:cubicBezTo>
                  <a:cubicBezTo>
                    <a:pt x="7414" y="6941"/>
                    <a:pt x="8643" y="6551"/>
                    <a:pt x="8643" y="6551"/>
                  </a:cubicBezTo>
                  <a:cubicBezTo>
                    <a:pt x="8643" y="6551"/>
                    <a:pt x="8676" y="2838"/>
                    <a:pt x="6573" y="1293"/>
                  </a:cubicBezTo>
                  <a:cubicBezTo>
                    <a:pt x="5414" y="442"/>
                    <a:pt x="4126" y="0"/>
                    <a:pt x="3043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320725" y="1825725"/>
              <a:ext cx="124075" cy="99075"/>
            </a:xfrm>
            <a:custGeom>
              <a:avLst/>
              <a:gdLst/>
              <a:ahLst/>
              <a:cxnLst/>
              <a:rect l="l" t="t" r="r" b="b"/>
              <a:pathLst>
                <a:path w="4963" h="3963" extrusionOk="0">
                  <a:moveTo>
                    <a:pt x="1751" y="1"/>
                  </a:moveTo>
                  <a:cubicBezTo>
                    <a:pt x="1242" y="1"/>
                    <a:pt x="811" y="168"/>
                    <a:pt x="559" y="508"/>
                  </a:cubicBezTo>
                  <a:cubicBezTo>
                    <a:pt x="0" y="1264"/>
                    <a:pt x="526" y="2578"/>
                    <a:pt x="1742" y="3498"/>
                  </a:cubicBezTo>
                  <a:cubicBezTo>
                    <a:pt x="2219" y="3856"/>
                    <a:pt x="2829" y="3962"/>
                    <a:pt x="3388" y="3962"/>
                  </a:cubicBezTo>
                  <a:cubicBezTo>
                    <a:pt x="4215" y="3962"/>
                    <a:pt x="4930" y="3728"/>
                    <a:pt x="4930" y="3728"/>
                  </a:cubicBezTo>
                  <a:cubicBezTo>
                    <a:pt x="4930" y="3728"/>
                    <a:pt x="4962" y="1625"/>
                    <a:pt x="3779" y="738"/>
                  </a:cubicBezTo>
                  <a:cubicBezTo>
                    <a:pt x="3111" y="250"/>
                    <a:pt x="2373" y="1"/>
                    <a:pt x="17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4076150" y="337450"/>
              <a:ext cx="835500" cy="941525"/>
            </a:xfrm>
            <a:custGeom>
              <a:avLst/>
              <a:gdLst/>
              <a:ahLst/>
              <a:cxnLst/>
              <a:rect l="l" t="t" r="r" b="b"/>
              <a:pathLst>
                <a:path w="33420" h="37661" extrusionOk="0">
                  <a:moveTo>
                    <a:pt x="15936" y="1"/>
                  </a:moveTo>
                  <a:cubicBezTo>
                    <a:pt x="10931" y="1"/>
                    <a:pt x="6358" y="3555"/>
                    <a:pt x="5126" y="8875"/>
                  </a:cubicBezTo>
                  <a:lnTo>
                    <a:pt x="0" y="30793"/>
                  </a:lnTo>
                  <a:lnTo>
                    <a:pt x="26814" y="37661"/>
                  </a:lnTo>
                  <a:lnTo>
                    <a:pt x="31940" y="15776"/>
                  </a:lnTo>
                  <a:cubicBezTo>
                    <a:pt x="33419" y="9533"/>
                    <a:pt x="29772" y="3223"/>
                    <a:pt x="23791" y="1679"/>
                  </a:cubicBezTo>
                  <a:lnTo>
                    <a:pt x="18566" y="332"/>
                  </a:lnTo>
                  <a:cubicBezTo>
                    <a:pt x="17686" y="108"/>
                    <a:pt x="16805" y="1"/>
                    <a:pt x="15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324250" y="573825"/>
              <a:ext cx="480600" cy="436925"/>
            </a:xfrm>
            <a:custGeom>
              <a:avLst/>
              <a:gdLst/>
              <a:ahLst/>
              <a:cxnLst/>
              <a:rect l="l" t="t" r="r" b="b"/>
              <a:pathLst>
                <a:path w="19224" h="17477" extrusionOk="0">
                  <a:moveTo>
                    <a:pt x="10227" y="1"/>
                  </a:moveTo>
                  <a:cubicBezTo>
                    <a:pt x="6130" y="1"/>
                    <a:pt x="2003" y="2719"/>
                    <a:pt x="1084" y="6617"/>
                  </a:cubicBezTo>
                  <a:cubicBezTo>
                    <a:pt x="0" y="11250"/>
                    <a:pt x="2957" y="15982"/>
                    <a:pt x="7656" y="17165"/>
                  </a:cubicBezTo>
                  <a:cubicBezTo>
                    <a:pt x="8414" y="17376"/>
                    <a:pt x="9175" y="17477"/>
                    <a:pt x="9924" y="17477"/>
                  </a:cubicBezTo>
                  <a:cubicBezTo>
                    <a:pt x="13718" y="17477"/>
                    <a:pt x="17178" y="14890"/>
                    <a:pt x="18139" y="11020"/>
                  </a:cubicBezTo>
                  <a:cubicBezTo>
                    <a:pt x="19223" y="6387"/>
                    <a:pt x="17120" y="1458"/>
                    <a:pt x="12421" y="275"/>
                  </a:cubicBezTo>
                  <a:cubicBezTo>
                    <a:pt x="11703" y="89"/>
                    <a:pt x="10966" y="1"/>
                    <a:pt x="1022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4366125" y="943775"/>
              <a:ext cx="111750" cy="86300"/>
            </a:xfrm>
            <a:custGeom>
              <a:avLst/>
              <a:gdLst/>
              <a:ahLst/>
              <a:cxnLst/>
              <a:rect l="l" t="t" r="r" b="b"/>
              <a:pathLst>
                <a:path w="4470" h="3452" extrusionOk="0">
                  <a:moveTo>
                    <a:pt x="1" y="1"/>
                  </a:moveTo>
                  <a:lnTo>
                    <a:pt x="527" y="2433"/>
                  </a:lnTo>
                  <a:lnTo>
                    <a:pt x="4470" y="3451"/>
                  </a:lnTo>
                  <a:lnTo>
                    <a:pt x="4338" y="1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4159125" y="559550"/>
              <a:ext cx="542200" cy="423225"/>
            </a:xfrm>
            <a:custGeom>
              <a:avLst/>
              <a:gdLst/>
              <a:ahLst/>
              <a:cxnLst/>
              <a:rect l="l" t="t" r="r" b="b"/>
              <a:pathLst>
                <a:path w="21688" h="16929" extrusionOk="0">
                  <a:moveTo>
                    <a:pt x="10131" y="0"/>
                  </a:moveTo>
                  <a:cubicBezTo>
                    <a:pt x="5829" y="0"/>
                    <a:pt x="2068" y="2602"/>
                    <a:pt x="1117" y="6596"/>
                  </a:cubicBezTo>
                  <a:cubicBezTo>
                    <a:pt x="0" y="11427"/>
                    <a:pt x="3746" y="15041"/>
                    <a:pt x="9135" y="16422"/>
                  </a:cubicBezTo>
                  <a:cubicBezTo>
                    <a:pt x="10435" y="16756"/>
                    <a:pt x="11709" y="16929"/>
                    <a:pt x="12910" y="16929"/>
                  </a:cubicBezTo>
                  <a:cubicBezTo>
                    <a:pt x="16659" y="16929"/>
                    <a:pt x="19692" y="15249"/>
                    <a:pt x="20538" y="11591"/>
                  </a:cubicBezTo>
                  <a:cubicBezTo>
                    <a:pt x="21688" y="6728"/>
                    <a:pt x="18238" y="1733"/>
                    <a:pt x="12881" y="353"/>
                  </a:cubicBezTo>
                  <a:cubicBezTo>
                    <a:pt x="11955" y="114"/>
                    <a:pt x="11031" y="0"/>
                    <a:pt x="10131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4407200" y="716525"/>
              <a:ext cx="157775" cy="148650"/>
            </a:xfrm>
            <a:custGeom>
              <a:avLst/>
              <a:gdLst/>
              <a:ahLst/>
              <a:cxnLst/>
              <a:rect l="l" t="t" r="r" b="b"/>
              <a:pathLst>
                <a:path w="6311" h="5946" extrusionOk="0">
                  <a:moveTo>
                    <a:pt x="3146" y="0"/>
                  </a:moveTo>
                  <a:cubicBezTo>
                    <a:pt x="1834" y="0"/>
                    <a:pt x="675" y="914"/>
                    <a:pt x="395" y="2256"/>
                  </a:cubicBezTo>
                  <a:cubicBezTo>
                    <a:pt x="1" y="3833"/>
                    <a:pt x="921" y="5443"/>
                    <a:pt x="2465" y="5871"/>
                  </a:cubicBezTo>
                  <a:cubicBezTo>
                    <a:pt x="2686" y="5921"/>
                    <a:pt x="2905" y="5945"/>
                    <a:pt x="3121" y="5945"/>
                  </a:cubicBezTo>
                  <a:cubicBezTo>
                    <a:pt x="4450" y="5945"/>
                    <a:pt x="5633" y="5026"/>
                    <a:pt x="5916" y="3669"/>
                  </a:cubicBezTo>
                  <a:cubicBezTo>
                    <a:pt x="6310" y="2125"/>
                    <a:pt x="5390" y="514"/>
                    <a:pt x="3846" y="87"/>
                  </a:cubicBezTo>
                  <a:cubicBezTo>
                    <a:pt x="3610" y="28"/>
                    <a:pt x="3376" y="0"/>
                    <a:pt x="3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4192800" y="661475"/>
              <a:ext cx="158575" cy="148925"/>
            </a:xfrm>
            <a:custGeom>
              <a:avLst/>
              <a:gdLst/>
              <a:ahLst/>
              <a:cxnLst/>
              <a:rect l="l" t="t" r="r" b="b"/>
              <a:pathLst>
                <a:path w="6343" h="5957" extrusionOk="0">
                  <a:moveTo>
                    <a:pt x="3156" y="1"/>
                  </a:moveTo>
                  <a:cubicBezTo>
                    <a:pt x="1858" y="1"/>
                    <a:pt x="674" y="914"/>
                    <a:pt x="395" y="2256"/>
                  </a:cubicBezTo>
                  <a:cubicBezTo>
                    <a:pt x="0" y="3834"/>
                    <a:pt x="920" y="5444"/>
                    <a:pt x="2498" y="5871"/>
                  </a:cubicBezTo>
                  <a:cubicBezTo>
                    <a:pt x="2724" y="5929"/>
                    <a:pt x="2950" y="5956"/>
                    <a:pt x="3173" y="5956"/>
                  </a:cubicBezTo>
                  <a:cubicBezTo>
                    <a:pt x="4477" y="5956"/>
                    <a:pt x="5668" y="5021"/>
                    <a:pt x="5948" y="3702"/>
                  </a:cubicBezTo>
                  <a:cubicBezTo>
                    <a:pt x="6342" y="2125"/>
                    <a:pt x="5422" y="515"/>
                    <a:pt x="3845" y="88"/>
                  </a:cubicBezTo>
                  <a:cubicBezTo>
                    <a:pt x="3615" y="29"/>
                    <a:pt x="3383" y="1"/>
                    <a:pt x="3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4408850" y="716225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1"/>
                  </a:moveTo>
                  <a:cubicBezTo>
                    <a:pt x="1742" y="34"/>
                    <a:pt x="592" y="954"/>
                    <a:pt x="329" y="2268"/>
                  </a:cubicBezTo>
                  <a:cubicBezTo>
                    <a:pt x="1" y="3582"/>
                    <a:pt x="592" y="4963"/>
                    <a:pt x="1742" y="5620"/>
                  </a:cubicBezTo>
                  <a:cubicBezTo>
                    <a:pt x="3089" y="5587"/>
                    <a:pt x="4240" y="4667"/>
                    <a:pt x="4502" y="3352"/>
                  </a:cubicBezTo>
                  <a:cubicBezTo>
                    <a:pt x="4831" y="2038"/>
                    <a:pt x="4240" y="658"/>
                    <a:pt x="30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195250" y="661200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0"/>
                  </a:moveTo>
                  <a:cubicBezTo>
                    <a:pt x="1743" y="33"/>
                    <a:pt x="592" y="986"/>
                    <a:pt x="297" y="2267"/>
                  </a:cubicBezTo>
                  <a:cubicBezTo>
                    <a:pt x="1" y="3582"/>
                    <a:pt x="560" y="4962"/>
                    <a:pt x="1743" y="5619"/>
                  </a:cubicBezTo>
                  <a:cubicBezTo>
                    <a:pt x="3090" y="5586"/>
                    <a:pt x="4207" y="4666"/>
                    <a:pt x="4503" y="3352"/>
                  </a:cubicBezTo>
                  <a:cubicBezTo>
                    <a:pt x="4831" y="2037"/>
                    <a:pt x="4240" y="690"/>
                    <a:pt x="30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4329175" y="780650"/>
              <a:ext cx="32875" cy="40750"/>
            </a:xfrm>
            <a:custGeom>
              <a:avLst/>
              <a:gdLst/>
              <a:ahLst/>
              <a:cxnLst/>
              <a:rect l="l" t="t" r="r" b="b"/>
              <a:pathLst>
                <a:path w="1315" h="1630" extrusionOk="0">
                  <a:moveTo>
                    <a:pt x="614" y="1"/>
                  </a:moveTo>
                  <a:cubicBezTo>
                    <a:pt x="397" y="1"/>
                    <a:pt x="195" y="123"/>
                    <a:pt x="99" y="315"/>
                  </a:cubicBezTo>
                  <a:cubicBezTo>
                    <a:pt x="0" y="578"/>
                    <a:pt x="33" y="841"/>
                    <a:pt x="197" y="1071"/>
                  </a:cubicBezTo>
                  <a:cubicBezTo>
                    <a:pt x="263" y="1203"/>
                    <a:pt x="329" y="1301"/>
                    <a:pt x="427" y="1400"/>
                  </a:cubicBezTo>
                  <a:cubicBezTo>
                    <a:pt x="526" y="1465"/>
                    <a:pt x="592" y="1531"/>
                    <a:pt x="690" y="1630"/>
                  </a:cubicBezTo>
                  <a:cubicBezTo>
                    <a:pt x="559" y="1433"/>
                    <a:pt x="460" y="1235"/>
                    <a:pt x="362" y="1005"/>
                  </a:cubicBezTo>
                  <a:cubicBezTo>
                    <a:pt x="263" y="808"/>
                    <a:pt x="230" y="611"/>
                    <a:pt x="296" y="414"/>
                  </a:cubicBezTo>
                  <a:cubicBezTo>
                    <a:pt x="373" y="285"/>
                    <a:pt x="512" y="196"/>
                    <a:pt x="663" y="196"/>
                  </a:cubicBezTo>
                  <a:cubicBezTo>
                    <a:pt x="705" y="196"/>
                    <a:pt x="747" y="203"/>
                    <a:pt x="789" y="217"/>
                  </a:cubicBezTo>
                  <a:cubicBezTo>
                    <a:pt x="1019" y="283"/>
                    <a:pt x="1183" y="447"/>
                    <a:pt x="1315" y="644"/>
                  </a:cubicBezTo>
                  <a:cubicBezTo>
                    <a:pt x="1249" y="381"/>
                    <a:pt x="1085" y="151"/>
                    <a:pt x="855" y="53"/>
                  </a:cubicBezTo>
                  <a:cubicBezTo>
                    <a:pt x="775" y="17"/>
                    <a:pt x="694" y="1"/>
                    <a:pt x="61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356275" y="848500"/>
              <a:ext cx="45200" cy="31225"/>
            </a:xfrm>
            <a:custGeom>
              <a:avLst/>
              <a:gdLst/>
              <a:ahLst/>
              <a:cxnLst/>
              <a:rect l="l" t="t" r="r" b="b"/>
              <a:pathLst>
                <a:path w="1808" h="1249" extrusionOk="0">
                  <a:moveTo>
                    <a:pt x="1" y="0"/>
                  </a:moveTo>
                  <a:cubicBezTo>
                    <a:pt x="33" y="230"/>
                    <a:pt x="132" y="460"/>
                    <a:pt x="296" y="657"/>
                  </a:cubicBezTo>
                  <a:cubicBezTo>
                    <a:pt x="428" y="855"/>
                    <a:pt x="592" y="1019"/>
                    <a:pt x="822" y="1150"/>
                  </a:cubicBezTo>
                  <a:cubicBezTo>
                    <a:pt x="937" y="1216"/>
                    <a:pt x="1069" y="1249"/>
                    <a:pt x="1200" y="1249"/>
                  </a:cubicBezTo>
                  <a:cubicBezTo>
                    <a:pt x="1331" y="1249"/>
                    <a:pt x="1463" y="1216"/>
                    <a:pt x="1578" y="1150"/>
                  </a:cubicBezTo>
                  <a:cubicBezTo>
                    <a:pt x="1676" y="1052"/>
                    <a:pt x="1775" y="953"/>
                    <a:pt x="1808" y="822"/>
                  </a:cubicBezTo>
                  <a:cubicBezTo>
                    <a:pt x="1808" y="690"/>
                    <a:pt x="1808" y="559"/>
                    <a:pt x="1808" y="460"/>
                  </a:cubicBezTo>
                  <a:cubicBezTo>
                    <a:pt x="1775" y="690"/>
                    <a:pt x="1676" y="920"/>
                    <a:pt x="1479" y="986"/>
                  </a:cubicBezTo>
                  <a:cubicBezTo>
                    <a:pt x="1409" y="1009"/>
                    <a:pt x="1340" y="1020"/>
                    <a:pt x="1271" y="1020"/>
                  </a:cubicBezTo>
                  <a:cubicBezTo>
                    <a:pt x="1147" y="1020"/>
                    <a:pt x="1027" y="984"/>
                    <a:pt x="921" y="920"/>
                  </a:cubicBezTo>
                  <a:cubicBezTo>
                    <a:pt x="723" y="822"/>
                    <a:pt x="559" y="690"/>
                    <a:pt x="395" y="526"/>
                  </a:cubicBezTo>
                  <a:cubicBezTo>
                    <a:pt x="263" y="362"/>
                    <a:pt x="99" y="164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4413775" y="872400"/>
              <a:ext cx="140500" cy="73375"/>
            </a:xfrm>
            <a:custGeom>
              <a:avLst/>
              <a:gdLst/>
              <a:ahLst/>
              <a:cxnLst/>
              <a:rect l="l" t="t" r="r" b="b"/>
              <a:pathLst>
                <a:path w="5620" h="2935" extrusionOk="0">
                  <a:moveTo>
                    <a:pt x="1872" y="0"/>
                  </a:moveTo>
                  <a:cubicBezTo>
                    <a:pt x="972" y="0"/>
                    <a:pt x="280" y="281"/>
                    <a:pt x="165" y="786"/>
                  </a:cubicBezTo>
                  <a:cubicBezTo>
                    <a:pt x="1" y="1509"/>
                    <a:pt x="1052" y="2396"/>
                    <a:pt x="2498" y="2757"/>
                  </a:cubicBezTo>
                  <a:cubicBezTo>
                    <a:pt x="2950" y="2878"/>
                    <a:pt x="3387" y="2934"/>
                    <a:pt x="3780" y="2934"/>
                  </a:cubicBezTo>
                  <a:cubicBezTo>
                    <a:pt x="4673" y="2934"/>
                    <a:pt x="5342" y="2645"/>
                    <a:pt x="5456" y="2166"/>
                  </a:cubicBezTo>
                  <a:cubicBezTo>
                    <a:pt x="5620" y="1443"/>
                    <a:pt x="4601" y="556"/>
                    <a:pt x="3123" y="161"/>
                  </a:cubicBezTo>
                  <a:cubicBezTo>
                    <a:pt x="2687" y="52"/>
                    <a:pt x="2260" y="0"/>
                    <a:pt x="1872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4188700" y="809475"/>
              <a:ext cx="119125" cy="73475"/>
            </a:xfrm>
            <a:custGeom>
              <a:avLst/>
              <a:gdLst/>
              <a:ahLst/>
              <a:cxnLst/>
              <a:rect l="l" t="t" r="r" b="b"/>
              <a:pathLst>
                <a:path w="4765" h="2939" extrusionOk="0">
                  <a:moveTo>
                    <a:pt x="1134" y="0"/>
                  </a:moveTo>
                  <a:cubicBezTo>
                    <a:pt x="756" y="0"/>
                    <a:pt x="378" y="50"/>
                    <a:pt x="0" y="148"/>
                  </a:cubicBezTo>
                  <a:cubicBezTo>
                    <a:pt x="296" y="1101"/>
                    <a:pt x="756" y="1956"/>
                    <a:pt x="1413" y="2711"/>
                  </a:cubicBezTo>
                  <a:lnTo>
                    <a:pt x="1643" y="2777"/>
                  </a:lnTo>
                  <a:cubicBezTo>
                    <a:pt x="2089" y="2886"/>
                    <a:pt x="2520" y="2938"/>
                    <a:pt x="2908" y="2938"/>
                  </a:cubicBezTo>
                  <a:cubicBezTo>
                    <a:pt x="3810" y="2938"/>
                    <a:pt x="4486" y="2658"/>
                    <a:pt x="4601" y="2153"/>
                  </a:cubicBezTo>
                  <a:cubicBezTo>
                    <a:pt x="4765" y="1430"/>
                    <a:pt x="3713" y="543"/>
                    <a:pt x="2267" y="148"/>
                  </a:cubicBezTo>
                  <a:cubicBezTo>
                    <a:pt x="1890" y="50"/>
                    <a:pt x="1512" y="0"/>
                    <a:pt x="1134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199475" y="485200"/>
              <a:ext cx="737625" cy="415075"/>
            </a:xfrm>
            <a:custGeom>
              <a:avLst/>
              <a:gdLst/>
              <a:ahLst/>
              <a:cxnLst/>
              <a:rect l="l" t="t" r="r" b="b"/>
              <a:pathLst>
                <a:path w="29505" h="16603" extrusionOk="0">
                  <a:moveTo>
                    <a:pt x="5380" y="0"/>
                  </a:moveTo>
                  <a:cubicBezTo>
                    <a:pt x="0" y="0"/>
                    <a:pt x="3019" y="4576"/>
                    <a:pt x="3019" y="4576"/>
                  </a:cubicBezTo>
                  <a:cubicBezTo>
                    <a:pt x="3019" y="4576"/>
                    <a:pt x="4860" y="7040"/>
                    <a:pt x="5385" y="7040"/>
                  </a:cubicBezTo>
                  <a:cubicBezTo>
                    <a:pt x="5878" y="7040"/>
                    <a:pt x="5484" y="4904"/>
                    <a:pt x="5484" y="4904"/>
                  </a:cubicBezTo>
                  <a:lnTo>
                    <a:pt x="5484" y="4904"/>
                  </a:lnTo>
                  <a:cubicBezTo>
                    <a:pt x="5484" y="4905"/>
                    <a:pt x="7865" y="8925"/>
                    <a:pt x="8488" y="8925"/>
                  </a:cubicBezTo>
                  <a:cubicBezTo>
                    <a:pt x="8507" y="8925"/>
                    <a:pt x="8524" y="8921"/>
                    <a:pt x="8540" y="8913"/>
                  </a:cubicBezTo>
                  <a:cubicBezTo>
                    <a:pt x="9098" y="8650"/>
                    <a:pt x="8343" y="5628"/>
                    <a:pt x="8343" y="5627"/>
                  </a:cubicBezTo>
                  <a:lnTo>
                    <a:pt x="8343" y="5627"/>
                  </a:lnTo>
                  <a:cubicBezTo>
                    <a:pt x="8343" y="5628"/>
                    <a:pt x="9920" y="8815"/>
                    <a:pt x="10479" y="8880"/>
                  </a:cubicBezTo>
                  <a:cubicBezTo>
                    <a:pt x="10494" y="8882"/>
                    <a:pt x="10509" y="8883"/>
                    <a:pt x="10523" y="8883"/>
                  </a:cubicBezTo>
                  <a:cubicBezTo>
                    <a:pt x="10987" y="8883"/>
                    <a:pt x="10703" y="7855"/>
                    <a:pt x="10512" y="6580"/>
                  </a:cubicBezTo>
                  <a:lnTo>
                    <a:pt x="10512" y="6580"/>
                  </a:lnTo>
                  <a:cubicBezTo>
                    <a:pt x="13469" y="11838"/>
                    <a:pt x="17905" y="13546"/>
                    <a:pt x="17905" y="13546"/>
                  </a:cubicBezTo>
                  <a:cubicBezTo>
                    <a:pt x="17905" y="13546"/>
                    <a:pt x="18332" y="14532"/>
                    <a:pt x="18135" y="16602"/>
                  </a:cubicBezTo>
                  <a:cubicBezTo>
                    <a:pt x="20600" y="16241"/>
                    <a:pt x="29505" y="6941"/>
                    <a:pt x="13633" y="1750"/>
                  </a:cubicBezTo>
                  <a:cubicBezTo>
                    <a:pt x="9743" y="480"/>
                    <a:pt x="7121" y="0"/>
                    <a:pt x="538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4617525" y="832875"/>
              <a:ext cx="115025" cy="108175"/>
            </a:xfrm>
            <a:custGeom>
              <a:avLst/>
              <a:gdLst/>
              <a:ahLst/>
              <a:cxnLst/>
              <a:rect l="l" t="t" r="r" b="b"/>
              <a:pathLst>
                <a:path w="4601" h="4327" extrusionOk="0">
                  <a:moveTo>
                    <a:pt x="2275" y="0"/>
                  </a:moveTo>
                  <a:cubicBezTo>
                    <a:pt x="1324" y="0"/>
                    <a:pt x="491" y="668"/>
                    <a:pt x="296" y="1644"/>
                  </a:cubicBezTo>
                  <a:cubicBezTo>
                    <a:pt x="0" y="2794"/>
                    <a:pt x="690" y="3944"/>
                    <a:pt x="1807" y="4273"/>
                  </a:cubicBezTo>
                  <a:cubicBezTo>
                    <a:pt x="1967" y="4309"/>
                    <a:pt x="2126" y="4327"/>
                    <a:pt x="2282" y="4327"/>
                  </a:cubicBezTo>
                  <a:cubicBezTo>
                    <a:pt x="3251" y="4327"/>
                    <a:pt x="4107" y="3653"/>
                    <a:pt x="4305" y="2663"/>
                  </a:cubicBezTo>
                  <a:cubicBezTo>
                    <a:pt x="4601" y="1545"/>
                    <a:pt x="3943" y="362"/>
                    <a:pt x="2793" y="67"/>
                  </a:cubicBezTo>
                  <a:cubicBezTo>
                    <a:pt x="2619" y="22"/>
                    <a:pt x="2445" y="0"/>
                    <a:pt x="2275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4602725" y="689675"/>
              <a:ext cx="81350" cy="201850"/>
            </a:xfrm>
            <a:custGeom>
              <a:avLst/>
              <a:gdLst/>
              <a:ahLst/>
              <a:cxnLst/>
              <a:rect l="l" t="t" r="r" b="b"/>
              <a:pathLst>
                <a:path w="3254" h="8074" extrusionOk="0">
                  <a:moveTo>
                    <a:pt x="2477" y="0"/>
                  </a:moveTo>
                  <a:cubicBezTo>
                    <a:pt x="1860" y="0"/>
                    <a:pt x="1028" y="1624"/>
                    <a:pt x="526" y="3757"/>
                  </a:cubicBezTo>
                  <a:cubicBezTo>
                    <a:pt x="1" y="5992"/>
                    <a:pt x="99" y="7930"/>
                    <a:pt x="724" y="8062"/>
                  </a:cubicBezTo>
                  <a:cubicBezTo>
                    <a:pt x="750" y="8069"/>
                    <a:pt x="778" y="8073"/>
                    <a:pt x="806" y="8073"/>
                  </a:cubicBezTo>
                  <a:cubicBezTo>
                    <a:pt x="1401" y="8073"/>
                    <a:pt x="2290" y="6450"/>
                    <a:pt x="2761" y="4349"/>
                  </a:cubicBezTo>
                  <a:cubicBezTo>
                    <a:pt x="3254" y="2114"/>
                    <a:pt x="3188" y="175"/>
                    <a:pt x="2564" y="11"/>
                  </a:cubicBezTo>
                  <a:cubicBezTo>
                    <a:pt x="2535" y="4"/>
                    <a:pt x="2507" y="0"/>
                    <a:pt x="247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4463900" y="574925"/>
              <a:ext cx="164325" cy="184050"/>
            </a:xfrm>
            <a:custGeom>
              <a:avLst/>
              <a:gdLst/>
              <a:ahLst/>
              <a:cxnLst/>
              <a:rect l="l" t="t" r="r" b="b"/>
              <a:pathLst>
                <a:path w="6573" h="7362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822"/>
                    <a:pt x="559" y="1578"/>
                    <a:pt x="1052" y="2268"/>
                  </a:cubicBezTo>
                  <a:cubicBezTo>
                    <a:pt x="1512" y="2991"/>
                    <a:pt x="2038" y="3615"/>
                    <a:pt x="2629" y="4240"/>
                  </a:cubicBezTo>
                  <a:cubicBezTo>
                    <a:pt x="3221" y="4831"/>
                    <a:pt x="3845" y="5390"/>
                    <a:pt x="4502" y="5916"/>
                  </a:cubicBezTo>
                  <a:cubicBezTo>
                    <a:pt x="5159" y="6441"/>
                    <a:pt x="5849" y="6934"/>
                    <a:pt x="6572" y="7361"/>
                  </a:cubicBezTo>
                  <a:cubicBezTo>
                    <a:pt x="6244" y="7131"/>
                    <a:pt x="5915" y="6869"/>
                    <a:pt x="5619" y="6606"/>
                  </a:cubicBezTo>
                  <a:cubicBezTo>
                    <a:pt x="5291" y="6343"/>
                    <a:pt x="4962" y="6047"/>
                    <a:pt x="4634" y="5784"/>
                  </a:cubicBezTo>
                  <a:cubicBezTo>
                    <a:pt x="4009" y="5225"/>
                    <a:pt x="3418" y="4667"/>
                    <a:pt x="2826" y="4075"/>
                  </a:cubicBezTo>
                  <a:cubicBezTo>
                    <a:pt x="2235" y="3484"/>
                    <a:pt x="1676" y="2860"/>
                    <a:pt x="1183" y="2169"/>
                  </a:cubicBezTo>
                  <a:cubicBezTo>
                    <a:pt x="690" y="1512"/>
                    <a:pt x="263" y="789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413775" y="541250"/>
              <a:ext cx="32075" cy="110100"/>
            </a:xfrm>
            <a:custGeom>
              <a:avLst/>
              <a:gdLst/>
              <a:ahLst/>
              <a:cxnLst/>
              <a:rect l="l" t="t" r="r" b="b"/>
              <a:pathLst>
                <a:path w="1283" h="4404" extrusionOk="0">
                  <a:moveTo>
                    <a:pt x="1" y="0"/>
                  </a:moveTo>
                  <a:cubicBezTo>
                    <a:pt x="34" y="362"/>
                    <a:pt x="99" y="756"/>
                    <a:pt x="198" y="1118"/>
                  </a:cubicBezTo>
                  <a:cubicBezTo>
                    <a:pt x="264" y="1512"/>
                    <a:pt x="329" y="1873"/>
                    <a:pt x="461" y="2235"/>
                  </a:cubicBezTo>
                  <a:cubicBezTo>
                    <a:pt x="559" y="2596"/>
                    <a:pt x="658" y="2991"/>
                    <a:pt x="789" y="3319"/>
                  </a:cubicBezTo>
                  <a:cubicBezTo>
                    <a:pt x="921" y="3681"/>
                    <a:pt x="1085" y="4042"/>
                    <a:pt x="1282" y="4404"/>
                  </a:cubicBezTo>
                  <a:lnTo>
                    <a:pt x="658" y="2169"/>
                  </a:lnTo>
                  <a:cubicBezTo>
                    <a:pt x="559" y="1808"/>
                    <a:pt x="461" y="1446"/>
                    <a:pt x="362" y="1085"/>
                  </a:cubicBezTo>
                  <a:cubicBezTo>
                    <a:pt x="231" y="723"/>
                    <a:pt x="132" y="362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4366125" y="550275"/>
              <a:ext cx="29600" cy="102725"/>
            </a:xfrm>
            <a:custGeom>
              <a:avLst/>
              <a:gdLst/>
              <a:ahLst/>
              <a:cxnLst/>
              <a:rect l="l" t="t" r="r" b="b"/>
              <a:pathLst>
                <a:path w="1184" h="4109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362"/>
                    <a:pt x="132" y="691"/>
                    <a:pt x="198" y="1052"/>
                  </a:cubicBezTo>
                  <a:cubicBezTo>
                    <a:pt x="297" y="1381"/>
                    <a:pt x="362" y="1743"/>
                    <a:pt x="461" y="2071"/>
                  </a:cubicBezTo>
                  <a:cubicBezTo>
                    <a:pt x="560" y="2433"/>
                    <a:pt x="691" y="2761"/>
                    <a:pt x="790" y="3090"/>
                  </a:cubicBezTo>
                  <a:cubicBezTo>
                    <a:pt x="921" y="3451"/>
                    <a:pt x="1020" y="3780"/>
                    <a:pt x="1184" y="4108"/>
                  </a:cubicBezTo>
                  <a:cubicBezTo>
                    <a:pt x="1118" y="3747"/>
                    <a:pt x="1020" y="3386"/>
                    <a:pt x="954" y="3057"/>
                  </a:cubicBezTo>
                  <a:cubicBezTo>
                    <a:pt x="888" y="2695"/>
                    <a:pt x="790" y="2367"/>
                    <a:pt x="691" y="2005"/>
                  </a:cubicBezTo>
                  <a:cubicBezTo>
                    <a:pt x="592" y="1677"/>
                    <a:pt x="494" y="1348"/>
                    <a:pt x="395" y="987"/>
                  </a:cubicBezTo>
                  <a:cubicBezTo>
                    <a:pt x="264" y="658"/>
                    <a:pt x="132" y="330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4307800" y="535500"/>
              <a:ext cx="14000" cy="83000"/>
            </a:xfrm>
            <a:custGeom>
              <a:avLst/>
              <a:gdLst/>
              <a:ahLst/>
              <a:cxnLst/>
              <a:rect l="l" t="t" r="r" b="b"/>
              <a:pathLst>
                <a:path w="560" h="3320" extrusionOk="0">
                  <a:moveTo>
                    <a:pt x="34" y="0"/>
                  </a:moveTo>
                  <a:cubicBezTo>
                    <a:pt x="1" y="263"/>
                    <a:pt x="1" y="526"/>
                    <a:pt x="34" y="822"/>
                  </a:cubicBezTo>
                  <a:cubicBezTo>
                    <a:pt x="34" y="1085"/>
                    <a:pt x="67" y="1381"/>
                    <a:pt x="132" y="1676"/>
                  </a:cubicBezTo>
                  <a:cubicBezTo>
                    <a:pt x="165" y="1939"/>
                    <a:pt x="231" y="2202"/>
                    <a:pt x="297" y="2498"/>
                  </a:cubicBezTo>
                  <a:cubicBezTo>
                    <a:pt x="362" y="2761"/>
                    <a:pt x="428" y="3024"/>
                    <a:pt x="559" y="3319"/>
                  </a:cubicBezTo>
                  <a:cubicBezTo>
                    <a:pt x="527" y="3024"/>
                    <a:pt x="494" y="2728"/>
                    <a:pt x="461" y="2465"/>
                  </a:cubicBezTo>
                  <a:cubicBezTo>
                    <a:pt x="428" y="2202"/>
                    <a:pt x="395" y="1906"/>
                    <a:pt x="362" y="1643"/>
                  </a:cubicBezTo>
                  <a:cubicBezTo>
                    <a:pt x="297" y="1381"/>
                    <a:pt x="264" y="1085"/>
                    <a:pt x="198" y="822"/>
                  </a:cubicBezTo>
                  <a:cubicBezTo>
                    <a:pt x="165" y="559"/>
                    <a:pt x="99" y="263"/>
                    <a:pt x="3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4527150" y="603675"/>
              <a:ext cx="115850" cy="120800"/>
            </a:xfrm>
            <a:custGeom>
              <a:avLst/>
              <a:gdLst/>
              <a:ahLst/>
              <a:cxnLst/>
              <a:rect l="l" t="t" r="r" b="b"/>
              <a:pathLst>
                <a:path w="4634" h="4832" extrusionOk="0">
                  <a:moveTo>
                    <a:pt x="99" y="1"/>
                  </a:moveTo>
                  <a:lnTo>
                    <a:pt x="99" y="1"/>
                  </a:lnTo>
                  <a:cubicBezTo>
                    <a:pt x="0" y="592"/>
                    <a:pt x="66" y="1217"/>
                    <a:pt x="296" y="1808"/>
                  </a:cubicBezTo>
                  <a:cubicBezTo>
                    <a:pt x="526" y="2367"/>
                    <a:pt x="888" y="2893"/>
                    <a:pt x="1315" y="3320"/>
                  </a:cubicBezTo>
                  <a:lnTo>
                    <a:pt x="1676" y="3615"/>
                  </a:lnTo>
                  <a:lnTo>
                    <a:pt x="2071" y="3878"/>
                  </a:lnTo>
                  <a:cubicBezTo>
                    <a:pt x="2202" y="3944"/>
                    <a:pt x="2334" y="4043"/>
                    <a:pt x="2465" y="4108"/>
                  </a:cubicBezTo>
                  <a:cubicBezTo>
                    <a:pt x="2596" y="4174"/>
                    <a:pt x="2761" y="4240"/>
                    <a:pt x="2892" y="4306"/>
                  </a:cubicBezTo>
                  <a:cubicBezTo>
                    <a:pt x="3155" y="4437"/>
                    <a:pt x="3451" y="4568"/>
                    <a:pt x="3747" y="4634"/>
                  </a:cubicBezTo>
                  <a:cubicBezTo>
                    <a:pt x="4042" y="4700"/>
                    <a:pt x="4305" y="4766"/>
                    <a:pt x="4634" y="4831"/>
                  </a:cubicBezTo>
                  <a:cubicBezTo>
                    <a:pt x="4338" y="4733"/>
                    <a:pt x="4042" y="4634"/>
                    <a:pt x="3779" y="4536"/>
                  </a:cubicBezTo>
                  <a:cubicBezTo>
                    <a:pt x="3484" y="4404"/>
                    <a:pt x="3221" y="4273"/>
                    <a:pt x="2958" y="4141"/>
                  </a:cubicBezTo>
                  <a:cubicBezTo>
                    <a:pt x="2432" y="3878"/>
                    <a:pt x="1939" y="3550"/>
                    <a:pt x="1512" y="3155"/>
                  </a:cubicBezTo>
                  <a:cubicBezTo>
                    <a:pt x="1052" y="2728"/>
                    <a:pt x="723" y="2268"/>
                    <a:pt x="461" y="1710"/>
                  </a:cubicBezTo>
                  <a:cubicBezTo>
                    <a:pt x="231" y="1184"/>
                    <a:pt x="99" y="592"/>
                    <a:pt x="9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4214150" y="1004575"/>
              <a:ext cx="327800" cy="348350"/>
            </a:xfrm>
            <a:custGeom>
              <a:avLst/>
              <a:gdLst/>
              <a:ahLst/>
              <a:cxnLst/>
              <a:rect l="l" t="t" r="r" b="b"/>
              <a:pathLst>
                <a:path w="13112" h="13934" extrusionOk="0">
                  <a:moveTo>
                    <a:pt x="6573" y="1"/>
                  </a:moveTo>
                  <a:lnTo>
                    <a:pt x="1" y="10582"/>
                  </a:lnTo>
                  <a:lnTo>
                    <a:pt x="13112" y="13933"/>
                  </a:lnTo>
                  <a:cubicBezTo>
                    <a:pt x="13013" y="8314"/>
                    <a:pt x="10549" y="1019"/>
                    <a:pt x="10549" y="1019"/>
                  </a:cubicBezTo>
                  <a:lnTo>
                    <a:pt x="657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515875" y="1138425"/>
              <a:ext cx="1714500" cy="787175"/>
            </a:xfrm>
            <a:custGeom>
              <a:avLst/>
              <a:gdLst/>
              <a:ahLst/>
              <a:cxnLst/>
              <a:rect l="l" t="t" r="r" b="b"/>
              <a:pathLst>
                <a:path w="68580" h="31487" extrusionOk="0">
                  <a:moveTo>
                    <a:pt x="21671" y="1"/>
                  </a:moveTo>
                  <a:cubicBezTo>
                    <a:pt x="11497" y="1"/>
                    <a:pt x="2822" y="2061"/>
                    <a:pt x="1742" y="6641"/>
                  </a:cubicBezTo>
                  <a:cubicBezTo>
                    <a:pt x="1" y="14133"/>
                    <a:pt x="19421" y="25601"/>
                    <a:pt x="35161" y="29643"/>
                  </a:cubicBezTo>
                  <a:cubicBezTo>
                    <a:pt x="40031" y="30893"/>
                    <a:pt x="44749" y="31486"/>
                    <a:pt x="48997" y="31486"/>
                  </a:cubicBezTo>
                  <a:cubicBezTo>
                    <a:pt x="58478" y="31486"/>
                    <a:pt x="65613" y="28531"/>
                    <a:pt x="66838" y="23334"/>
                  </a:cubicBezTo>
                  <a:cubicBezTo>
                    <a:pt x="68580" y="15809"/>
                    <a:pt x="57276" y="6476"/>
                    <a:pt x="41536" y="2435"/>
                  </a:cubicBezTo>
                  <a:cubicBezTo>
                    <a:pt x="35375" y="853"/>
                    <a:pt x="28213" y="1"/>
                    <a:pt x="21671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539700" y="1148350"/>
              <a:ext cx="346700" cy="442800"/>
            </a:xfrm>
            <a:custGeom>
              <a:avLst/>
              <a:gdLst/>
              <a:ahLst/>
              <a:cxnLst/>
              <a:rect l="l" t="t" r="r" b="b"/>
              <a:pathLst>
                <a:path w="13868" h="17712" extrusionOk="0">
                  <a:moveTo>
                    <a:pt x="13309" y="0"/>
                  </a:moveTo>
                  <a:lnTo>
                    <a:pt x="13309" y="0"/>
                  </a:lnTo>
                  <a:cubicBezTo>
                    <a:pt x="6605" y="822"/>
                    <a:pt x="1578" y="2826"/>
                    <a:pt x="789" y="6244"/>
                  </a:cubicBezTo>
                  <a:cubicBezTo>
                    <a:pt x="0" y="9628"/>
                    <a:pt x="3484" y="13769"/>
                    <a:pt x="9004" y="17712"/>
                  </a:cubicBezTo>
                  <a:cubicBezTo>
                    <a:pt x="9661" y="14952"/>
                    <a:pt x="12356" y="12158"/>
                    <a:pt x="13112" y="9070"/>
                  </a:cubicBezTo>
                  <a:cubicBezTo>
                    <a:pt x="13868" y="5882"/>
                    <a:pt x="12750" y="2399"/>
                    <a:pt x="1330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021100" y="1058875"/>
              <a:ext cx="787850" cy="246550"/>
            </a:xfrm>
            <a:custGeom>
              <a:avLst/>
              <a:gdLst/>
              <a:ahLst/>
              <a:cxnLst/>
              <a:rect l="l" t="t" r="r" b="b"/>
              <a:pathLst>
                <a:path w="31514" h="9862" extrusionOk="0">
                  <a:moveTo>
                    <a:pt x="2397" y="0"/>
                  </a:moveTo>
                  <a:cubicBezTo>
                    <a:pt x="1351" y="0"/>
                    <a:pt x="407" y="747"/>
                    <a:pt x="231" y="1838"/>
                  </a:cubicBezTo>
                  <a:cubicBezTo>
                    <a:pt x="1" y="3021"/>
                    <a:pt x="756" y="4204"/>
                    <a:pt x="1939" y="4466"/>
                  </a:cubicBezTo>
                  <a:lnTo>
                    <a:pt x="28753" y="9823"/>
                  </a:lnTo>
                  <a:cubicBezTo>
                    <a:pt x="28888" y="9849"/>
                    <a:pt x="29022" y="9861"/>
                    <a:pt x="29154" y="9861"/>
                  </a:cubicBezTo>
                  <a:cubicBezTo>
                    <a:pt x="30185" y="9861"/>
                    <a:pt x="31105" y="9097"/>
                    <a:pt x="31251" y="8048"/>
                  </a:cubicBezTo>
                  <a:cubicBezTo>
                    <a:pt x="31514" y="6832"/>
                    <a:pt x="30758" y="5649"/>
                    <a:pt x="29542" y="5387"/>
                  </a:cubicBezTo>
                  <a:lnTo>
                    <a:pt x="2761" y="30"/>
                  </a:lnTo>
                  <a:cubicBezTo>
                    <a:pt x="2639" y="10"/>
                    <a:pt x="2517" y="0"/>
                    <a:pt x="2397" y="0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4837675" y="1376725"/>
              <a:ext cx="128175" cy="548800"/>
            </a:xfrm>
            <a:custGeom>
              <a:avLst/>
              <a:gdLst/>
              <a:ahLst/>
              <a:cxnLst/>
              <a:rect l="l" t="t" r="r" b="b"/>
              <a:pathLst>
                <a:path w="5127" h="21952" extrusionOk="0">
                  <a:moveTo>
                    <a:pt x="5127" y="0"/>
                  </a:moveTo>
                  <a:cubicBezTo>
                    <a:pt x="4667" y="1841"/>
                    <a:pt x="4207" y="3648"/>
                    <a:pt x="3780" y="5455"/>
                  </a:cubicBezTo>
                  <a:lnTo>
                    <a:pt x="2465" y="10943"/>
                  </a:lnTo>
                  <a:lnTo>
                    <a:pt x="1184" y="16430"/>
                  </a:lnTo>
                  <a:cubicBezTo>
                    <a:pt x="789" y="18271"/>
                    <a:pt x="395" y="20111"/>
                    <a:pt x="1" y="21951"/>
                  </a:cubicBezTo>
                  <a:cubicBezTo>
                    <a:pt x="461" y="20144"/>
                    <a:pt x="921" y="18304"/>
                    <a:pt x="1381" y="16496"/>
                  </a:cubicBezTo>
                  <a:lnTo>
                    <a:pt x="2695" y="11009"/>
                  </a:lnTo>
                  <a:lnTo>
                    <a:pt x="3944" y="5521"/>
                  </a:lnTo>
                  <a:cubicBezTo>
                    <a:pt x="4338" y="3681"/>
                    <a:pt x="4733" y="1841"/>
                    <a:pt x="512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901975" y="1372625"/>
              <a:ext cx="1004725" cy="257975"/>
            </a:xfrm>
            <a:custGeom>
              <a:avLst/>
              <a:gdLst/>
              <a:ahLst/>
              <a:cxnLst/>
              <a:rect l="l" t="t" r="r" b="b"/>
              <a:pathLst>
                <a:path w="40189" h="10319" extrusionOk="0">
                  <a:moveTo>
                    <a:pt x="1" y="0"/>
                  </a:moveTo>
                  <a:lnTo>
                    <a:pt x="4996" y="1347"/>
                  </a:lnTo>
                  <a:lnTo>
                    <a:pt x="10023" y="2662"/>
                  </a:lnTo>
                  <a:lnTo>
                    <a:pt x="20046" y="5291"/>
                  </a:lnTo>
                  <a:lnTo>
                    <a:pt x="30134" y="7821"/>
                  </a:lnTo>
                  <a:lnTo>
                    <a:pt x="35161" y="9102"/>
                  </a:lnTo>
                  <a:lnTo>
                    <a:pt x="40189" y="10318"/>
                  </a:lnTo>
                  <a:lnTo>
                    <a:pt x="40189" y="10318"/>
                  </a:lnTo>
                  <a:lnTo>
                    <a:pt x="35161" y="8971"/>
                  </a:lnTo>
                  <a:lnTo>
                    <a:pt x="30167" y="7656"/>
                  </a:lnTo>
                  <a:lnTo>
                    <a:pt x="20111" y="5061"/>
                  </a:lnTo>
                  <a:lnTo>
                    <a:pt x="10056" y="2497"/>
                  </a:lnTo>
                  <a:lnTo>
                    <a:pt x="5028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148425" y="1456400"/>
              <a:ext cx="79725" cy="343425"/>
            </a:xfrm>
            <a:custGeom>
              <a:avLst/>
              <a:gdLst/>
              <a:ahLst/>
              <a:cxnLst/>
              <a:rect l="l" t="t" r="r" b="b"/>
              <a:pathLst>
                <a:path w="3189" h="13737" extrusionOk="0">
                  <a:moveTo>
                    <a:pt x="3188" y="1"/>
                  </a:moveTo>
                  <a:cubicBezTo>
                    <a:pt x="2860" y="1151"/>
                    <a:pt x="2597" y="2268"/>
                    <a:pt x="2301" y="3418"/>
                  </a:cubicBezTo>
                  <a:lnTo>
                    <a:pt x="1480" y="6836"/>
                  </a:lnTo>
                  <a:lnTo>
                    <a:pt x="691" y="10286"/>
                  </a:lnTo>
                  <a:cubicBezTo>
                    <a:pt x="461" y="11436"/>
                    <a:pt x="198" y="12586"/>
                    <a:pt x="1" y="13736"/>
                  </a:cubicBezTo>
                  <a:cubicBezTo>
                    <a:pt x="297" y="12586"/>
                    <a:pt x="592" y="11469"/>
                    <a:pt x="888" y="10319"/>
                  </a:cubicBezTo>
                  <a:lnTo>
                    <a:pt x="1710" y="6901"/>
                  </a:lnTo>
                  <a:lnTo>
                    <a:pt x="2465" y="3451"/>
                  </a:lnTo>
                  <a:cubicBezTo>
                    <a:pt x="2728" y="2301"/>
                    <a:pt x="2958" y="1151"/>
                    <a:pt x="318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432675" y="1247750"/>
              <a:ext cx="61650" cy="261250"/>
            </a:xfrm>
            <a:custGeom>
              <a:avLst/>
              <a:gdLst/>
              <a:ahLst/>
              <a:cxnLst/>
              <a:rect l="l" t="t" r="r" b="b"/>
              <a:pathLst>
                <a:path w="2466" h="10450" extrusionOk="0">
                  <a:moveTo>
                    <a:pt x="2465" y="0"/>
                  </a:moveTo>
                  <a:cubicBezTo>
                    <a:pt x="2202" y="855"/>
                    <a:pt x="1972" y="1709"/>
                    <a:pt x="1742" y="2596"/>
                  </a:cubicBezTo>
                  <a:lnTo>
                    <a:pt x="1118" y="5192"/>
                  </a:lnTo>
                  <a:cubicBezTo>
                    <a:pt x="954" y="6079"/>
                    <a:pt x="723" y="6934"/>
                    <a:pt x="526" y="7821"/>
                  </a:cubicBezTo>
                  <a:cubicBezTo>
                    <a:pt x="362" y="8675"/>
                    <a:pt x="165" y="9563"/>
                    <a:pt x="1" y="10450"/>
                  </a:cubicBezTo>
                  <a:cubicBezTo>
                    <a:pt x="263" y="9595"/>
                    <a:pt x="461" y="8708"/>
                    <a:pt x="691" y="7854"/>
                  </a:cubicBezTo>
                  <a:cubicBezTo>
                    <a:pt x="921" y="7000"/>
                    <a:pt x="1118" y="6112"/>
                    <a:pt x="1348" y="5258"/>
                  </a:cubicBezTo>
                  <a:lnTo>
                    <a:pt x="1939" y="2629"/>
                  </a:lnTo>
                  <a:cubicBezTo>
                    <a:pt x="2104" y="1742"/>
                    <a:pt x="2301" y="888"/>
                    <a:pt x="24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822300" y="1142600"/>
              <a:ext cx="114200" cy="488000"/>
            </a:xfrm>
            <a:custGeom>
              <a:avLst/>
              <a:gdLst/>
              <a:ahLst/>
              <a:cxnLst/>
              <a:rect l="l" t="t" r="r" b="b"/>
              <a:pathLst>
                <a:path w="4568" h="19520" extrusionOk="0">
                  <a:moveTo>
                    <a:pt x="4568" y="0"/>
                  </a:moveTo>
                  <a:lnTo>
                    <a:pt x="4568" y="0"/>
                  </a:lnTo>
                  <a:cubicBezTo>
                    <a:pt x="4469" y="822"/>
                    <a:pt x="4371" y="1676"/>
                    <a:pt x="4239" y="2498"/>
                  </a:cubicBezTo>
                  <a:cubicBezTo>
                    <a:pt x="4108" y="3319"/>
                    <a:pt x="3977" y="4141"/>
                    <a:pt x="3845" y="4962"/>
                  </a:cubicBezTo>
                  <a:cubicBezTo>
                    <a:pt x="3549" y="6605"/>
                    <a:pt x="3254" y="8281"/>
                    <a:pt x="2892" y="9891"/>
                  </a:cubicBezTo>
                  <a:cubicBezTo>
                    <a:pt x="2531" y="11534"/>
                    <a:pt x="2103" y="13177"/>
                    <a:pt x="1643" y="14754"/>
                  </a:cubicBezTo>
                  <a:cubicBezTo>
                    <a:pt x="1183" y="16365"/>
                    <a:pt x="658" y="17942"/>
                    <a:pt x="0" y="19519"/>
                  </a:cubicBezTo>
                  <a:cubicBezTo>
                    <a:pt x="723" y="17975"/>
                    <a:pt x="1315" y="16430"/>
                    <a:pt x="1841" y="14820"/>
                  </a:cubicBezTo>
                  <a:cubicBezTo>
                    <a:pt x="2333" y="13210"/>
                    <a:pt x="2761" y="11600"/>
                    <a:pt x="3122" y="9957"/>
                  </a:cubicBezTo>
                  <a:cubicBezTo>
                    <a:pt x="3451" y="8314"/>
                    <a:pt x="3746" y="6638"/>
                    <a:pt x="4009" y="4995"/>
                  </a:cubicBezTo>
                  <a:cubicBezTo>
                    <a:pt x="4239" y="3352"/>
                    <a:pt x="4437" y="1676"/>
                    <a:pt x="456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4975700" y="146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2" y="1"/>
                  </a:moveTo>
                  <a:cubicBezTo>
                    <a:pt x="215" y="1"/>
                    <a:pt x="62" y="94"/>
                    <a:pt x="33" y="237"/>
                  </a:cubicBezTo>
                  <a:cubicBezTo>
                    <a:pt x="0" y="434"/>
                    <a:pt x="99" y="598"/>
                    <a:pt x="263" y="664"/>
                  </a:cubicBezTo>
                  <a:cubicBezTo>
                    <a:pt x="288" y="668"/>
                    <a:pt x="313" y="670"/>
                    <a:pt x="336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7"/>
                    <a:pt x="592" y="40"/>
                    <a:pt x="427" y="7"/>
                  </a:cubicBezTo>
                  <a:cubicBezTo>
                    <a:pt x="406" y="3"/>
                    <a:pt x="384" y="1"/>
                    <a:pt x="36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4954325" y="15553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9" y="1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4812200" y="18675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7" y="1"/>
                  </a:moveTo>
                  <a:cubicBezTo>
                    <a:pt x="198" y="1"/>
                    <a:pt x="61" y="113"/>
                    <a:pt x="34" y="248"/>
                  </a:cubicBezTo>
                  <a:cubicBezTo>
                    <a:pt x="1" y="412"/>
                    <a:pt x="100" y="609"/>
                    <a:pt x="264" y="675"/>
                  </a:cubicBezTo>
                  <a:cubicBezTo>
                    <a:pt x="284" y="678"/>
                    <a:pt x="305" y="680"/>
                    <a:pt x="324" y="680"/>
                  </a:cubicBezTo>
                  <a:cubicBezTo>
                    <a:pt x="494" y="680"/>
                    <a:pt x="629" y="559"/>
                    <a:pt x="658" y="412"/>
                  </a:cubicBezTo>
                  <a:cubicBezTo>
                    <a:pt x="724" y="248"/>
                    <a:pt x="592" y="51"/>
                    <a:pt x="428" y="18"/>
                  </a:cubicBezTo>
                  <a:cubicBezTo>
                    <a:pt x="399" y="6"/>
                    <a:pt x="368" y="1"/>
                    <a:pt x="33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4863975" y="1646575"/>
              <a:ext cx="18100" cy="16500"/>
            </a:xfrm>
            <a:custGeom>
              <a:avLst/>
              <a:gdLst/>
              <a:ahLst/>
              <a:cxnLst/>
              <a:rect l="l" t="t" r="r" b="b"/>
              <a:pathLst>
                <a:path w="724" h="660" extrusionOk="0">
                  <a:moveTo>
                    <a:pt x="337" y="0"/>
                  </a:moveTo>
                  <a:cubicBezTo>
                    <a:pt x="197" y="0"/>
                    <a:pt x="60" y="113"/>
                    <a:pt x="33" y="247"/>
                  </a:cubicBezTo>
                  <a:cubicBezTo>
                    <a:pt x="0" y="412"/>
                    <a:pt x="99" y="609"/>
                    <a:pt x="263" y="642"/>
                  </a:cubicBezTo>
                  <a:cubicBezTo>
                    <a:pt x="299" y="654"/>
                    <a:pt x="333" y="659"/>
                    <a:pt x="366" y="659"/>
                  </a:cubicBezTo>
                  <a:cubicBezTo>
                    <a:pt x="515" y="659"/>
                    <a:pt x="630" y="546"/>
                    <a:pt x="657" y="412"/>
                  </a:cubicBezTo>
                  <a:cubicBezTo>
                    <a:pt x="723" y="247"/>
                    <a:pt x="592" y="50"/>
                    <a:pt x="427" y="17"/>
                  </a:cubicBezTo>
                  <a:cubicBezTo>
                    <a:pt x="398" y="6"/>
                    <a:pt x="367" y="0"/>
                    <a:pt x="33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4880400" y="157702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3"/>
                    <a:pt x="99" y="631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72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4899300" y="14929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7" y="0"/>
                  </a:moveTo>
                  <a:cubicBezTo>
                    <a:pt x="208" y="0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0"/>
                    <a:pt x="460" y="18"/>
                  </a:cubicBezTo>
                  <a:cubicBezTo>
                    <a:pt x="425" y="6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4919000" y="14091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0"/>
                  </a:moveTo>
                  <a:cubicBezTo>
                    <a:pt x="209" y="0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4" y="678"/>
                    <a:pt x="331" y="680"/>
                    <a:pt x="349" y="680"/>
                  </a:cubicBezTo>
                  <a:cubicBezTo>
                    <a:pt x="500" y="680"/>
                    <a:pt x="661" y="559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0"/>
                    <a:pt x="35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4416250" y="15315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4799900" y="156470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2" y="0"/>
                  </a:moveTo>
                  <a:cubicBezTo>
                    <a:pt x="215" y="0"/>
                    <a:pt x="62" y="93"/>
                    <a:pt x="33" y="236"/>
                  </a:cubicBezTo>
                  <a:cubicBezTo>
                    <a:pt x="0" y="434"/>
                    <a:pt x="99" y="598"/>
                    <a:pt x="296" y="664"/>
                  </a:cubicBezTo>
                  <a:cubicBezTo>
                    <a:pt x="317" y="668"/>
                    <a:pt x="338" y="670"/>
                    <a:pt x="358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6"/>
                    <a:pt x="624" y="39"/>
                    <a:pt x="427" y="6"/>
                  </a:cubicBezTo>
                  <a:cubicBezTo>
                    <a:pt x="406" y="2"/>
                    <a:pt x="384" y="0"/>
                    <a:pt x="3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4380925" y="14570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8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975925" y="141845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599"/>
                    <a:pt x="296" y="664"/>
                  </a:cubicBezTo>
                  <a:cubicBezTo>
                    <a:pt x="317" y="669"/>
                    <a:pt x="338" y="671"/>
                    <a:pt x="359" y="671"/>
                  </a:cubicBezTo>
                  <a:cubicBezTo>
                    <a:pt x="501" y="671"/>
                    <a:pt x="633" y="577"/>
                    <a:pt x="690" y="434"/>
                  </a:cubicBezTo>
                  <a:cubicBezTo>
                    <a:pt x="723" y="237"/>
                    <a:pt x="625" y="40"/>
                    <a:pt x="427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4030950" y="13675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1"/>
                  </a:moveTo>
                  <a:cubicBezTo>
                    <a:pt x="224" y="1"/>
                    <a:pt x="95" y="94"/>
                    <a:pt x="67" y="237"/>
                  </a:cubicBezTo>
                  <a:cubicBezTo>
                    <a:pt x="1" y="434"/>
                    <a:pt x="132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3"/>
                    <a:pt x="411" y="1"/>
                    <a:pt x="38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3942250" y="1344525"/>
              <a:ext cx="18075" cy="16775"/>
            </a:xfrm>
            <a:custGeom>
              <a:avLst/>
              <a:gdLst/>
              <a:ahLst/>
              <a:cxnLst/>
              <a:rect l="l" t="t" r="r" b="b"/>
              <a:pathLst>
                <a:path w="723" h="671" extrusionOk="0">
                  <a:moveTo>
                    <a:pt x="363" y="1"/>
                  </a:moveTo>
                  <a:cubicBezTo>
                    <a:pt x="215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8" y="668"/>
                    <a:pt x="313" y="670"/>
                    <a:pt x="337" y="670"/>
                  </a:cubicBezTo>
                  <a:cubicBezTo>
                    <a:pt x="500" y="670"/>
                    <a:pt x="629" y="577"/>
                    <a:pt x="657" y="434"/>
                  </a:cubicBezTo>
                  <a:cubicBezTo>
                    <a:pt x="723" y="237"/>
                    <a:pt x="591" y="40"/>
                    <a:pt x="427" y="7"/>
                  </a:cubicBezTo>
                  <a:cubicBezTo>
                    <a:pt x="406" y="3"/>
                    <a:pt x="385" y="1"/>
                    <a:pt x="36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933800" y="164410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12"/>
                    <a:pt x="99" y="609"/>
                    <a:pt x="296" y="675"/>
                  </a:cubicBezTo>
                  <a:cubicBezTo>
                    <a:pt x="313" y="678"/>
                    <a:pt x="331" y="680"/>
                    <a:pt x="348" y="680"/>
                  </a:cubicBezTo>
                  <a:cubicBezTo>
                    <a:pt x="500" y="680"/>
                    <a:pt x="661" y="559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4913250" y="17322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6" y="1"/>
                  </a:moveTo>
                  <a:cubicBezTo>
                    <a:pt x="224" y="1"/>
                    <a:pt x="95" y="98"/>
                    <a:pt x="67" y="270"/>
                  </a:cubicBezTo>
                  <a:cubicBezTo>
                    <a:pt x="1" y="434"/>
                    <a:pt x="99" y="631"/>
                    <a:pt x="297" y="664"/>
                  </a:cubicBezTo>
                  <a:cubicBezTo>
                    <a:pt x="326" y="676"/>
                    <a:pt x="356" y="681"/>
                    <a:pt x="385" y="681"/>
                  </a:cubicBezTo>
                  <a:cubicBezTo>
                    <a:pt x="516" y="681"/>
                    <a:pt x="631" y="569"/>
                    <a:pt x="658" y="434"/>
                  </a:cubicBezTo>
                  <a:cubicBezTo>
                    <a:pt x="724" y="237"/>
                    <a:pt x="625" y="73"/>
                    <a:pt x="428" y="7"/>
                  </a:cubicBezTo>
                  <a:cubicBezTo>
                    <a:pt x="407" y="3"/>
                    <a:pt x="386" y="1"/>
                    <a:pt x="36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892725" y="18210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837675" y="175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0"/>
                  </a:moveTo>
                  <a:cubicBezTo>
                    <a:pt x="223" y="0"/>
                    <a:pt x="95" y="94"/>
                    <a:pt x="66" y="237"/>
                  </a:cubicBezTo>
                  <a:cubicBezTo>
                    <a:pt x="1" y="434"/>
                    <a:pt x="99" y="598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2"/>
                    <a:pt x="410" y="0"/>
                    <a:pt x="38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203475" y="16591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1" y="433"/>
                    <a:pt x="99" y="598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39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182125" y="174760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7" y="1"/>
                  </a:moveTo>
                  <a:cubicBezTo>
                    <a:pt x="208" y="1"/>
                    <a:pt x="93" y="114"/>
                    <a:pt x="66" y="248"/>
                  </a:cubicBezTo>
                  <a:cubicBezTo>
                    <a:pt x="0" y="445"/>
                    <a:pt x="132" y="610"/>
                    <a:pt x="296" y="675"/>
                  </a:cubicBezTo>
                  <a:cubicBezTo>
                    <a:pt x="317" y="680"/>
                    <a:pt x="338" y="682"/>
                    <a:pt x="360" y="682"/>
                  </a:cubicBezTo>
                  <a:cubicBezTo>
                    <a:pt x="508" y="682"/>
                    <a:pt x="662" y="585"/>
                    <a:pt x="690" y="413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127900" y="1683525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9" y="1"/>
                  </a:moveTo>
                  <a:cubicBezTo>
                    <a:pt x="207" y="1"/>
                    <a:pt x="87" y="113"/>
                    <a:pt x="33" y="248"/>
                  </a:cubicBezTo>
                  <a:cubicBezTo>
                    <a:pt x="0" y="412"/>
                    <a:pt x="99" y="610"/>
                    <a:pt x="296" y="675"/>
                  </a:cubicBezTo>
                  <a:cubicBezTo>
                    <a:pt x="313" y="679"/>
                    <a:pt x="330" y="680"/>
                    <a:pt x="347" y="680"/>
                  </a:cubicBezTo>
                  <a:cubicBezTo>
                    <a:pt x="493" y="680"/>
                    <a:pt x="628" y="560"/>
                    <a:pt x="658" y="412"/>
                  </a:cubicBezTo>
                  <a:cubicBezTo>
                    <a:pt x="723" y="248"/>
                    <a:pt x="625" y="51"/>
                    <a:pt x="428" y="18"/>
                  </a:cubicBezTo>
                  <a:cubicBezTo>
                    <a:pt x="398" y="6"/>
                    <a:pt x="368" y="1"/>
                    <a:pt x="33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744850" y="124185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4" y="0"/>
                    <a:pt x="95" y="97"/>
                    <a:pt x="66" y="269"/>
                  </a:cubicBezTo>
                  <a:cubicBezTo>
                    <a:pt x="0" y="433"/>
                    <a:pt x="99" y="631"/>
                    <a:pt x="296" y="663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625" y="72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4654475" y="12237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3" y="0"/>
                    <a:pt x="91" y="93"/>
                    <a:pt x="34" y="236"/>
                  </a:cubicBezTo>
                  <a:cubicBezTo>
                    <a:pt x="1" y="434"/>
                    <a:pt x="99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2" y="670"/>
                    <a:pt x="634" y="577"/>
                    <a:pt x="691" y="434"/>
                  </a:cubicBezTo>
                  <a:cubicBezTo>
                    <a:pt x="724" y="236"/>
                    <a:pt x="625" y="39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4564125" y="12048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3" y="670"/>
                    <a:pt x="338" y="670"/>
                  </a:cubicBezTo>
                  <a:cubicBezTo>
                    <a:pt x="501" y="670"/>
                    <a:pt x="629" y="577"/>
                    <a:pt x="657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4472925" y="11868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7" y="0"/>
                  </a:moveTo>
                  <a:cubicBezTo>
                    <a:pt x="224" y="0"/>
                    <a:pt x="95" y="97"/>
                    <a:pt x="66" y="270"/>
                  </a:cubicBezTo>
                  <a:cubicBezTo>
                    <a:pt x="1" y="434"/>
                    <a:pt x="132" y="631"/>
                    <a:pt x="296" y="664"/>
                  </a:cubicBezTo>
                  <a:cubicBezTo>
                    <a:pt x="318" y="668"/>
                    <a:pt x="339" y="670"/>
                    <a:pt x="361" y="670"/>
                  </a:cubicBezTo>
                  <a:cubicBezTo>
                    <a:pt x="509" y="670"/>
                    <a:pt x="662" y="577"/>
                    <a:pt x="691" y="434"/>
                  </a:cubicBezTo>
                  <a:cubicBezTo>
                    <a:pt x="724" y="237"/>
                    <a:pt x="625" y="72"/>
                    <a:pt x="461" y="7"/>
                  </a:cubicBezTo>
                  <a:cubicBezTo>
                    <a:pt x="436" y="2"/>
                    <a:pt x="411" y="0"/>
                    <a:pt x="3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4382575" y="1168375"/>
              <a:ext cx="18100" cy="17125"/>
            </a:xfrm>
            <a:custGeom>
              <a:avLst/>
              <a:gdLst/>
              <a:ahLst/>
              <a:cxnLst/>
              <a:rect l="l" t="t" r="r" b="b"/>
              <a:pathLst>
                <a:path w="724" h="685" extrusionOk="0">
                  <a:moveTo>
                    <a:pt x="342" y="0"/>
                  </a:moveTo>
                  <a:cubicBezTo>
                    <a:pt x="200" y="0"/>
                    <a:pt x="92" y="95"/>
                    <a:pt x="66" y="251"/>
                  </a:cubicBezTo>
                  <a:cubicBezTo>
                    <a:pt x="0" y="415"/>
                    <a:pt x="99" y="612"/>
                    <a:pt x="296" y="678"/>
                  </a:cubicBezTo>
                  <a:cubicBezTo>
                    <a:pt x="317" y="682"/>
                    <a:pt x="338" y="684"/>
                    <a:pt x="360" y="684"/>
                  </a:cubicBezTo>
                  <a:cubicBezTo>
                    <a:pt x="508" y="684"/>
                    <a:pt x="661" y="587"/>
                    <a:pt x="690" y="415"/>
                  </a:cubicBezTo>
                  <a:cubicBezTo>
                    <a:pt x="723" y="251"/>
                    <a:pt x="624" y="54"/>
                    <a:pt x="460" y="21"/>
                  </a:cubicBezTo>
                  <a:cubicBezTo>
                    <a:pt x="419" y="7"/>
                    <a:pt x="379" y="0"/>
                    <a:pt x="34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4292200" y="11498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631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33" y="577"/>
                    <a:pt x="691" y="434"/>
                  </a:cubicBezTo>
                  <a:cubicBezTo>
                    <a:pt x="723" y="237"/>
                    <a:pt x="625" y="73"/>
                    <a:pt x="428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4201825" y="11314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88" y="113"/>
                    <a:pt x="34" y="248"/>
                  </a:cubicBezTo>
                  <a:cubicBezTo>
                    <a:pt x="1" y="445"/>
                    <a:pt x="99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4111475" y="11128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2"/>
                    <a:pt x="263" y="664"/>
                  </a:cubicBezTo>
                  <a:cubicBezTo>
                    <a:pt x="299" y="676"/>
                    <a:pt x="333" y="682"/>
                    <a:pt x="366" y="682"/>
                  </a:cubicBezTo>
                  <a:cubicBezTo>
                    <a:pt x="515" y="682"/>
                    <a:pt x="630" y="569"/>
                    <a:pt x="657" y="434"/>
                  </a:cubicBezTo>
                  <a:cubicBezTo>
                    <a:pt x="723" y="237"/>
                    <a:pt x="592" y="73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5163825" y="1431750"/>
              <a:ext cx="272750" cy="638350"/>
            </a:xfrm>
            <a:custGeom>
              <a:avLst/>
              <a:gdLst/>
              <a:ahLst/>
              <a:cxnLst/>
              <a:rect l="l" t="t" r="r" b="b"/>
              <a:pathLst>
                <a:path w="10910" h="25534" extrusionOk="0">
                  <a:moveTo>
                    <a:pt x="5652" y="1"/>
                  </a:moveTo>
                  <a:lnTo>
                    <a:pt x="0" y="24186"/>
                  </a:lnTo>
                  <a:lnTo>
                    <a:pt x="5258" y="25533"/>
                  </a:lnTo>
                  <a:lnTo>
                    <a:pt x="10910" y="1381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5077550" y="1431750"/>
              <a:ext cx="227600" cy="604675"/>
            </a:xfrm>
            <a:custGeom>
              <a:avLst/>
              <a:gdLst/>
              <a:ahLst/>
              <a:cxnLst/>
              <a:rect l="l" t="t" r="r" b="b"/>
              <a:pathLst>
                <a:path w="9104" h="24187" extrusionOk="0">
                  <a:moveTo>
                    <a:pt x="9103" y="1"/>
                  </a:moveTo>
                  <a:lnTo>
                    <a:pt x="2860" y="4733"/>
                  </a:lnTo>
                  <a:lnTo>
                    <a:pt x="1" y="16990"/>
                  </a:lnTo>
                  <a:lnTo>
                    <a:pt x="3451" y="24186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13" name="Imagen 12" descr="Recorte de pantalla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7881" l="9877" r="97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36" y="2596973"/>
            <a:ext cx="1605626" cy="2248214"/>
          </a:xfrm>
          <a:prstGeom prst="rect">
            <a:avLst/>
          </a:prstGeom>
        </p:spPr>
      </p:pic>
      <p:pic>
        <p:nvPicPr>
          <p:cNvPr id="14" name="Imagen 13" descr="Recorte de pantalla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14" b="751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68" y="2655242"/>
            <a:ext cx="1619476" cy="2189945"/>
          </a:xfrm>
          <a:prstGeom prst="rect">
            <a:avLst/>
          </a:prstGeom>
        </p:spPr>
      </p:pic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79" b="89655" l="9524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89" y="2639167"/>
            <a:ext cx="1800476" cy="215177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052336" y="4275117"/>
            <a:ext cx="173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Gota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17621" y="4275117"/>
            <a:ext cx="124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Pato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390371" y="4453247"/>
            <a:ext cx="130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Gato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0" name="juego 3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5"/>
          <p:cNvSpPr txBox="1">
            <a:spLocks noGrp="1"/>
          </p:cNvSpPr>
          <p:nvPr>
            <p:ph type="subTitle" idx="1"/>
          </p:nvPr>
        </p:nvSpPr>
        <p:spPr>
          <a:xfrm>
            <a:off x="2518254" y="1993720"/>
            <a:ext cx="3290103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 smtClean="0"/>
              <a:t>¿ Qué palabra es?</a:t>
            </a:r>
            <a:endParaRPr sz="2400" b="1" dirty="0"/>
          </a:p>
        </p:txBody>
      </p:sp>
      <p:sp>
        <p:nvSpPr>
          <p:cNvPr id="595" name="Google Shape;595;p35"/>
          <p:cNvSpPr txBox="1">
            <a:spLocks noGrp="1"/>
          </p:cNvSpPr>
          <p:nvPr>
            <p:ph type="ctrTitle"/>
          </p:nvPr>
        </p:nvSpPr>
        <p:spPr>
          <a:xfrm>
            <a:off x="1971255" y="969705"/>
            <a:ext cx="3918387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dirty="0" smtClean="0"/>
              <a:t>¨ NO – MA ¨</a:t>
            </a:r>
            <a:endParaRPr sz="4800" dirty="0"/>
          </a:p>
        </p:txBody>
      </p:sp>
      <p:sp>
        <p:nvSpPr>
          <p:cNvPr id="596" name="Google Shape;596;p35"/>
          <p:cNvSpPr txBox="1">
            <a:spLocks noGrp="1"/>
          </p:cNvSpPr>
          <p:nvPr>
            <p:ph type="title" idx="2"/>
          </p:nvPr>
        </p:nvSpPr>
        <p:spPr>
          <a:xfrm>
            <a:off x="1791098" y="387426"/>
            <a:ext cx="313220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/>
              <a:t>Palabras al revés</a:t>
            </a:r>
            <a:endParaRPr sz="2400" dirty="0"/>
          </a:p>
        </p:txBody>
      </p:sp>
      <p:grpSp>
        <p:nvGrpSpPr>
          <p:cNvPr id="597" name="Google Shape;597;p35"/>
          <p:cNvGrpSpPr/>
          <p:nvPr/>
        </p:nvGrpSpPr>
        <p:grpSpPr>
          <a:xfrm>
            <a:off x="6362424" y="639028"/>
            <a:ext cx="2585439" cy="2032398"/>
            <a:chOff x="3515875" y="337450"/>
            <a:chExt cx="2204125" cy="1732650"/>
          </a:xfrm>
        </p:grpSpPr>
        <p:sp>
          <p:nvSpPr>
            <p:cNvPr id="598" name="Google Shape;598;p35"/>
            <p:cNvSpPr/>
            <p:nvPr/>
          </p:nvSpPr>
          <p:spPr>
            <a:xfrm>
              <a:off x="5378225" y="1550050"/>
              <a:ext cx="341775" cy="225950"/>
            </a:xfrm>
            <a:custGeom>
              <a:avLst/>
              <a:gdLst/>
              <a:ahLst/>
              <a:cxnLst/>
              <a:rect l="l" t="t" r="r" b="b"/>
              <a:pathLst>
                <a:path w="13671" h="9038" extrusionOk="0">
                  <a:moveTo>
                    <a:pt x="6836" y="1"/>
                  </a:moveTo>
                  <a:cubicBezTo>
                    <a:pt x="3057" y="1"/>
                    <a:pt x="1" y="2038"/>
                    <a:pt x="1" y="4536"/>
                  </a:cubicBezTo>
                  <a:cubicBezTo>
                    <a:pt x="34" y="7000"/>
                    <a:pt x="3090" y="9037"/>
                    <a:pt x="6836" y="9037"/>
                  </a:cubicBezTo>
                  <a:cubicBezTo>
                    <a:pt x="10615" y="9037"/>
                    <a:pt x="13671" y="4536"/>
                    <a:pt x="13671" y="4536"/>
                  </a:cubicBezTo>
                  <a:cubicBezTo>
                    <a:pt x="13671" y="4536"/>
                    <a:pt x="10615" y="1"/>
                    <a:pt x="683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5378225" y="1586200"/>
              <a:ext cx="234150" cy="153650"/>
            </a:xfrm>
            <a:custGeom>
              <a:avLst/>
              <a:gdLst/>
              <a:ahLst/>
              <a:cxnLst/>
              <a:rect l="l" t="t" r="r" b="b"/>
              <a:pathLst>
                <a:path w="9366" h="6146" extrusionOk="0">
                  <a:moveTo>
                    <a:pt x="4700" y="1"/>
                  </a:moveTo>
                  <a:cubicBezTo>
                    <a:pt x="2104" y="1"/>
                    <a:pt x="1" y="1381"/>
                    <a:pt x="1" y="3090"/>
                  </a:cubicBezTo>
                  <a:cubicBezTo>
                    <a:pt x="1" y="4765"/>
                    <a:pt x="2104" y="6146"/>
                    <a:pt x="4700" y="6146"/>
                  </a:cubicBezTo>
                  <a:cubicBezTo>
                    <a:pt x="7263" y="6146"/>
                    <a:pt x="9366" y="3057"/>
                    <a:pt x="9366" y="3057"/>
                  </a:cubicBezTo>
                  <a:cubicBezTo>
                    <a:pt x="9366" y="3057"/>
                    <a:pt x="7263" y="1"/>
                    <a:pt x="4700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5378225" y="1619075"/>
              <a:ext cx="133925" cy="87925"/>
            </a:xfrm>
            <a:custGeom>
              <a:avLst/>
              <a:gdLst/>
              <a:ahLst/>
              <a:cxnLst/>
              <a:rect l="l" t="t" r="r" b="b"/>
              <a:pathLst>
                <a:path w="5357" h="3517" extrusionOk="0">
                  <a:moveTo>
                    <a:pt x="2695" y="0"/>
                  </a:moveTo>
                  <a:cubicBezTo>
                    <a:pt x="1217" y="0"/>
                    <a:pt x="1" y="789"/>
                    <a:pt x="1" y="1775"/>
                  </a:cubicBezTo>
                  <a:cubicBezTo>
                    <a:pt x="1" y="2728"/>
                    <a:pt x="1217" y="3516"/>
                    <a:pt x="2695" y="3516"/>
                  </a:cubicBezTo>
                  <a:cubicBezTo>
                    <a:pt x="4174" y="3516"/>
                    <a:pt x="5357" y="1775"/>
                    <a:pt x="5357" y="1775"/>
                  </a:cubicBezTo>
                  <a:cubicBezTo>
                    <a:pt x="5357" y="1775"/>
                    <a:pt x="4174" y="0"/>
                    <a:pt x="269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5328950" y="1689825"/>
              <a:ext cx="341750" cy="235475"/>
            </a:xfrm>
            <a:custGeom>
              <a:avLst/>
              <a:gdLst/>
              <a:ahLst/>
              <a:cxnLst/>
              <a:rect l="l" t="t" r="r" b="b"/>
              <a:pathLst>
                <a:path w="13670" h="9419" extrusionOk="0">
                  <a:moveTo>
                    <a:pt x="5337" y="0"/>
                  </a:moveTo>
                  <a:cubicBezTo>
                    <a:pt x="3076" y="0"/>
                    <a:pt x="1244" y="929"/>
                    <a:pt x="723" y="2559"/>
                  </a:cubicBezTo>
                  <a:cubicBezTo>
                    <a:pt x="0" y="4925"/>
                    <a:pt x="2235" y="7850"/>
                    <a:pt x="5816" y="9131"/>
                  </a:cubicBezTo>
                  <a:cubicBezTo>
                    <a:pt x="6398" y="9334"/>
                    <a:pt x="6998" y="9419"/>
                    <a:pt x="7595" y="9419"/>
                  </a:cubicBezTo>
                  <a:cubicBezTo>
                    <a:pt x="10673" y="9419"/>
                    <a:pt x="13670" y="7160"/>
                    <a:pt x="13670" y="7160"/>
                  </a:cubicBezTo>
                  <a:cubicBezTo>
                    <a:pt x="13670" y="7160"/>
                    <a:pt x="12158" y="1836"/>
                    <a:pt x="8577" y="588"/>
                  </a:cubicBezTo>
                  <a:cubicBezTo>
                    <a:pt x="7463" y="189"/>
                    <a:pt x="6356" y="0"/>
                    <a:pt x="5337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5333875" y="1709975"/>
              <a:ext cx="234975" cy="161250"/>
            </a:xfrm>
            <a:custGeom>
              <a:avLst/>
              <a:gdLst/>
              <a:ahLst/>
              <a:cxnLst/>
              <a:rect l="l" t="t" r="r" b="b"/>
              <a:pathLst>
                <a:path w="9399" h="6450" extrusionOk="0">
                  <a:moveTo>
                    <a:pt x="3694" y="1"/>
                  </a:moveTo>
                  <a:cubicBezTo>
                    <a:pt x="2143" y="1"/>
                    <a:pt x="889" y="643"/>
                    <a:pt x="526" y="1753"/>
                  </a:cubicBezTo>
                  <a:cubicBezTo>
                    <a:pt x="0" y="3363"/>
                    <a:pt x="1578" y="5368"/>
                    <a:pt x="4009" y="6255"/>
                  </a:cubicBezTo>
                  <a:cubicBezTo>
                    <a:pt x="4405" y="6392"/>
                    <a:pt x="4812" y="6450"/>
                    <a:pt x="5217" y="6450"/>
                  </a:cubicBezTo>
                  <a:cubicBezTo>
                    <a:pt x="7337" y="6450"/>
                    <a:pt x="9398" y="4875"/>
                    <a:pt x="9398" y="4875"/>
                  </a:cubicBezTo>
                  <a:cubicBezTo>
                    <a:pt x="9398" y="4875"/>
                    <a:pt x="8347" y="1260"/>
                    <a:pt x="5915" y="406"/>
                  </a:cubicBezTo>
                  <a:cubicBezTo>
                    <a:pt x="5151" y="131"/>
                    <a:pt x="4392" y="1"/>
                    <a:pt x="3694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5333050" y="1738375"/>
              <a:ext cx="136400" cy="89525"/>
            </a:xfrm>
            <a:custGeom>
              <a:avLst/>
              <a:gdLst/>
              <a:ahLst/>
              <a:cxnLst/>
              <a:rect l="l" t="t" r="r" b="b"/>
              <a:pathLst>
                <a:path w="5456" h="3581" extrusionOk="0">
                  <a:moveTo>
                    <a:pt x="2151" y="1"/>
                  </a:moveTo>
                  <a:cubicBezTo>
                    <a:pt x="1244" y="1"/>
                    <a:pt x="501" y="363"/>
                    <a:pt x="296" y="979"/>
                  </a:cubicBezTo>
                  <a:cubicBezTo>
                    <a:pt x="0" y="1866"/>
                    <a:pt x="920" y="2983"/>
                    <a:pt x="2333" y="3476"/>
                  </a:cubicBezTo>
                  <a:cubicBezTo>
                    <a:pt x="2558" y="3549"/>
                    <a:pt x="2791" y="3580"/>
                    <a:pt x="3022" y="3580"/>
                  </a:cubicBezTo>
                  <a:cubicBezTo>
                    <a:pt x="4247" y="3580"/>
                    <a:pt x="5455" y="2720"/>
                    <a:pt x="5455" y="2720"/>
                  </a:cubicBezTo>
                  <a:cubicBezTo>
                    <a:pt x="5455" y="2720"/>
                    <a:pt x="4864" y="683"/>
                    <a:pt x="3418" y="223"/>
                  </a:cubicBezTo>
                  <a:cubicBezTo>
                    <a:pt x="2985" y="72"/>
                    <a:pt x="2552" y="1"/>
                    <a:pt x="21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288675" y="1805975"/>
              <a:ext cx="317950" cy="253575"/>
            </a:xfrm>
            <a:custGeom>
              <a:avLst/>
              <a:gdLst/>
              <a:ahLst/>
              <a:cxnLst/>
              <a:rect l="l" t="t" r="r" b="b"/>
              <a:pathLst>
                <a:path w="12718" h="10143" extrusionOk="0">
                  <a:moveTo>
                    <a:pt x="4466" y="0"/>
                  </a:moveTo>
                  <a:cubicBezTo>
                    <a:pt x="3174" y="0"/>
                    <a:pt x="2082" y="427"/>
                    <a:pt x="1447" y="1298"/>
                  </a:cubicBezTo>
                  <a:cubicBezTo>
                    <a:pt x="1" y="3237"/>
                    <a:pt x="1315" y="6654"/>
                    <a:pt x="4404" y="8954"/>
                  </a:cubicBezTo>
                  <a:cubicBezTo>
                    <a:pt x="5651" y="9869"/>
                    <a:pt x="7229" y="10142"/>
                    <a:pt x="8668" y="10142"/>
                  </a:cubicBezTo>
                  <a:cubicBezTo>
                    <a:pt x="10795" y="10142"/>
                    <a:pt x="12619" y="9546"/>
                    <a:pt x="12619" y="9546"/>
                  </a:cubicBezTo>
                  <a:cubicBezTo>
                    <a:pt x="12619" y="9546"/>
                    <a:pt x="12718" y="4190"/>
                    <a:pt x="9629" y="1889"/>
                  </a:cubicBezTo>
                  <a:cubicBezTo>
                    <a:pt x="7928" y="641"/>
                    <a:pt x="6048" y="0"/>
                    <a:pt x="4466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300175" y="1815950"/>
              <a:ext cx="216925" cy="173550"/>
            </a:xfrm>
            <a:custGeom>
              <a:avLst/>
              <a:gdLst/>
              <a:ahLst/>
              <a:cxnLst/>
              <a:rect l="l" t="t" r="r" b="b"/>
              <a:pathLst>
                <a:path w="8677" h="6942" extrusionOk="0">
                  <a:moveTo>
                    <a:pt x="3043" y="0"/>
                  </a:moveTo>
                  <a:cubicBezTo>
                    <a:pt x="2161" y="0"/>
                    <a:pt x="1415" y="294"/>
                    <a:pt x="987" y="899"/>
                  </a:cubicBezTo>
                  <a:cubicBezTo>
                    <a:pt x="1" y="2213"/>
                    <a:pt x="921" y="4579"/>
                    <a:pt x="3024" y="6124"/>
                  </a:cubicBezTo>
                  <a:cubicBezTo>
                    <a:pt x="3884" y="6755"/>
                    <a:pt x="4979" y="6941"/>
                    <a:pt x="5974" y="6941"/>
                  </a:cubicBezTo>
                  <a:cubicBezTo>
                    <a:pt x="7414" y="6941"/>
                    <a:pt x="8643" y="6551"/>
                    <a:pt x="8643" y="6551"/>
                  </a:cubicBezTo>
                  <a:cubicBezTo>
                    <a:pt x="8643" y="6551"/>
                    <a:pt x="8676" y="2838"/>
                    <a:pt x="6573" y="1293"/>
                  </a:cubicBezTo>
                  <a:cubicBezTo>
                    <a:pt x="5414" y="442"/>
                    <a:pt x="4126" y="0"/>
                    <a:pt x="3043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320725" y="1825725"/>
              <a:ext cx="124075" cy="99075"/>
            </a:xfrm>
            <a:custGeom>
              <a:avLst/>
              <a:gdLst/>
              <a:ahLst/>
              <a:cxnLst/>
              <a:rect l="l" t="t" r="r" b="b"/>
              <a:pathLst>
                <a:path w="4963" h="3963" extrusionOk="0">
                  <a:moveTo>
                    <a:pt x="1751" y="1"/>
                  </a:moveTo>
                  <a:cubicBezTo>
                    <a:pt x="1242" y="1"/>
                    <a:pt x="811" y="168"/>
                    <a:pt x="559" y="508"/>
                  </a:cubicBezTo>
                  <a:cubicBezTo>
                    <a:pt x="0" y="1264"/>
                    <a:pt x="526" y="2578"/>
                    <a:pt x="1742" y="3498"/>
                  </a:cubicBezTo>
                  <a:cubicBezTo>
                    <a:pt x="2219" y="3856"/>
                    <a:pt x="2829" y="3962"/>
                    <a:pt x="3388" y="3962"/>
                  </a:cubicBezTo>
                  <a:cubicBezTo>
                    <a:pt x="4215" y="3962"/>
                    <a:pt x="4930" y="3728"/>
                    <a:pt x="4930" y="3728"/>
                  </a:cubicBezTo>
                  <a:cubicBezTo>
                    <a:pt x="4930" y="3728"/>
                    <a:pt x="4962" y="1625"/>
                    <a:pt x="3779" y="738"/>
                  </a:cubicBezTo>
                  <a:cubicBezTo>
                    <a:pt x="3111" y="250"/>
                    <a:pt x="2373" y="1"/>
                    <a:pt x="17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4076150" y="337450"/>
              <a:ext cx="835500" cy="941525"/>
            </a:xfrm>
            <a:custGeom>
              <a:avLst/>
              <a:gdLst/>
              <a:ahLst/>
              <a:cxnLst/>
              <a:rect l="l" t="t" r="r" b="b"/>
              <a:pathLst>
                <a:path w="33420" h="37661" extrusionOk="0">
                  <a:moveTo>
                    <a:pt x="15936" y="1"/>
                  </a:moveTo>
                  <a:cubicBezTo>
                    <a:pt x="10931" y="1"/>
                    <a:pt x="6358" y="3555"/>
                    <a:pt x="5126" y="8875"/>
                  </a:cubicBezTo>
                  <a:lnTo>
                    <a:pt x="0" y="30793"/>
                  </a:lnTo>
                  <a:lnTo>
                    <a:pt x="26814" y="37661"/>
                  </a:lnTo>
                  <a:lnTo>
                    <a:pt x="31940" y="15776"/>
                  </a:lnTo>
                  <a:cubicBezTo>
                    <a:pt x="33419" y="9533"/>
                    <a:pt x="29772" y="3223"/>
                    <a:pt x="23791" y="1679"/>
                  </a:cubicBezTo>
                  <a:lnTo>
                    <a:pt x="18566" y="332"/>
                  </a:lnTo>
                  <a:cubicBezTo>
                    <a:pt x="17686" y="108"/>
                    <a:pt x="16805" y="1"/>
                    <a:pt x="15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324250" y="573825"/>
              <a:ext cx="480600" cy="436925"/>
            </a:xfrm>
            <a:custGeom>
              <a:avLst/>
              <a:gdLst/>
              <a:ahLst/>
              <a:cxnLst/>
              <a:rect l="l" t="t" r="r" b="b"/>
              <a:pathLst>
                <a:path w="19224" h="17477" extrusionOk="0">
                  <a:moveTo>
                    <a:pt x="10227" y="1"/>
                  </a:moveTo>
                  <a:cubicBezTo>
                    <a:pt x="6130" y="1"/>
                    <a:pt x="2003" y="2719"/>
                    <a:pt x="1084" y="6617"/>
                  </a:cubicBezTo>
                  <a:cubicBezTo>
                    <a:pt x="0" y="11250"/>
                    <a:pt x="2957" y="15982"/>
                    <a:pt x="7656" y="17165"/>
                  </a:cubicBezTo>
                  <a:cubicBezTo>
                    <a:pt x="8414" y="17376"/>
                    <a:pt x="9175" y="17477"/>
                    <a:pt x="9924" y="17477"/>
                  </a:cubicBezTo>
                  <a:cubicBezTo>
                    <a:pt x="13718" y="17477"/>
                    <a:pt x="17178" y="14890"/>
                    <a:pt x="18139" y="11020"/>
                  </a:cubicBezTo>
                  <a:cubicBezTo>
                    <a:pt x="19223" y="6387"/>
                    <a:pt x="17120" y="1458"/>
                    <a:pt x="12421" y="275"/>
                  </a:cubicBezTo>
                  <a:cubicBezTo>
                    <a:pt x="11703" y="89"/>
                    <a:pt x="10966" y="1"/>
                    <a:pt x="1022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4366125" y="943775"/>
              <a:ext cx="111750" cy="86300"/>
            </a:xfrm>
            <a:custGeom>
              <a:avLst/>
              <a:gdLst/>
              <a:ahLst/>
              <a:cxnLst/>
              <a:rect l="l" t="t" r="r" b="b"/>
              <a:pathLst>
                <a:path w="4470" h="3452" extrusionOk="0">
                  <a:moveTo>
                    <a:pt x="1" y="1"/>
                  </a:moveTo>
                  <a:lnTo>
                    <a:pt x="527" y="2433"/>
                  </a:lnTo>
                  <a:lnTo>
                    <a:pt x="4470" y="3451"/>
                  </a:lnTo>
                  <a:lnTo>
                    <a:pt x="4338" y="1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4159125" y="559550"/>
              <a:ext cx="542200" cy="423225"/>
            </a:xfrm>
            <a:custGeom>
              <a:avLst/>
              <a:gdLst/>
              <a:ahLst/>
              <a:cxnLst/>
              <a:rect l="l" t="t" r="r" b="b"/>
              <a:pathLst>
                <a:path w="21688" h="16929" extrusionOk="0">
                  <a:moveTo>
                    <a:pt x="10131" y="0"/>
                  </a:moveTo>
                  <a:cubicBezTo>
                    <a:pt x="5829" y="0"/>
                    <a:pt x="2068" y="2602"/>
                    <a:pt x="1117" y="6596"/>
                  </a:cubicBezTo>
                  <a:cubicBezTo>
                    <a:pt x="0" y="11427"/>
                    <a:pt x="3746" y="15041"/>
                    <a:pt x="9135" y="16422"/>
                  </a:cubicBezTo>
                  <a:cubicBezTo>
                    <a:pt x="10435" y="16756"/>
                    <a:pt x="11709" y="16929"/>
                    <a:pt x="12910" y="16929"/>
                  </a:cubicBezTo>
                  <a:cubicBezTo>
                    <a:pt x="16659" y="16929"/>
                    <a:pt x="19692" y="15249"/>
                    <a:pt x="20538" y="11591"/>
                  </a:cubicBezTo>
                  <a:cubicBezTo>
                    <a:pt x="21688" y="6728"/>
                    <a:pt x="18238" y="1733"/>
                    <a:pt x="12881" y="353"/>
                  </a:cubicBezTo>
                  <a:cubicBezTo>
                    <a:pt x="11955" y="114"/>
                    <a:pt x="11031" y="0"/>
                    <a:pt x="10131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4407200" y="716525"/>
              <a:ext cx="157775" cy="148650"/>
            </a:xfrm>
            <a:custGeom>
              <a:avLst/>
              <a:gdLst/>
              <a:ahLst/>
              <a:cxnLst/>
              <a:rect l="l" t="t" r="r" b="b"/>
              <a:pathLst>
                <a:path w="6311" h="5946" extrusionOk="0">
                  <a:moveTo>
                    <a:pt x="3146" y="0"/>
                  </a:moveTo>
                  <a:cubicBezTo>
                    <a:pt x="1834" y="0"/>
                    <a:pt x="675" y="914"/>
                    <a:pt x="395" y="2256"/>
                  </a:cubicBezTo>
                  <a:cubicBezTo>
                    <a:pt x="1" y="3833"/>
                    <a:pt x="921" y="5443"/>
                    <a:pt x="2465" y="5871"/>
                  </a:cubicBezTo>
                  <a:cubicBezTo>
                    <a:pt x="2686" y="5921"/>
                    <a:pt x="2905" y="5945"/>
                    <a:pt x="3121" y="5945"/>
                  </a:cubicBezTo>
                  <a:cubicBezTo>
                    <a:pt x="4450" y="5945"/>
                    <a:pt x="5633" y="5026"/>
                    <a:pt x="5916" y="3669"/>
                  </a:cubicBezTo>
                  <a:cubicBezTo>
                    <a:pt x="6310" y="2125"/>
                    <a:pt x="5390" y="514"/>
                    <a:pt x="3846" y="87"/>
                  </a:cubicBezTo>
                  <a:cubicBezTo>
                    <a:pt x="3610" y="28"/>
                    <a:pt x="3376" y="0"/>
                    <a:pt x="3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4192800" y="661475"/>
              <a:ext cx="158575" cy="148925"/>
            </a:xfrm>
            <a:custGeom>
              <a:avLst/>
              <a:gdLst/>
              <a:ahLst/>
              <a:cxnLst/>
              <a:rect l="l" t="t" r="r" b="b"/>
              <a:pathLst>
                <a:path w="6343" h="5957" extrusionOk="0">
                  <a:moveTo>
                    <a:pt x="3156" y="1"/>
                  </a:moveTo>
                  <a:cubicBezTo>
                    <a:pt x="1858" y="1"/>
                    <a:pt x="674" y="914"/>
                    <a:pt x="395" y="2256"/>
                  </a:cubicBezTo>
                  <a:cubicBezTo>
                    <a:pt x="0" y="3834"/>
                    <a:pt x="920" y="5444"/>
                    <a:pt x="2498" y="5871"/>
                  </a:cubicBezTo>
                  <a:cubicBezTo>
                    <a:pt x="2724" y="5929"/>
                    <a:pt x="2950" y="5956"/>
                    <a:pt x="3173" y="5956"/>
                  </a:cubicBezTo>
                  <a:cubicBezTo>
                    <a:pt x="4477" y="5956"/>
                    <a:pt x="5668" y="5021"/>
                    <a:pt x="5948" y="3702"/>
                  </a:cubicBezTo>
                  <a:cubicBezTo>
                    <a:pt x="6342" y="2125"/>
                    <a:pt x="5422" y="515"/>
                    <a:pt x="3845" y="88"/>
                  </a:cubicBezTo>
                  <a:cubicBezTo>
                    <a:pt x="3615" y="29"/>
                    <a:pt x="3383" y="1"/>
                    <a:pt x="3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4408850" y="716225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1"/>
                  </a:moveTo>
                  <a:cubicBezTo>
                    <a:pt x="1742" y="34"/>
                    <a:pt x="592" y="954"/>
                    <a:pt x="329" y="2268"/>
                  </a:cubicBezTo>
                  <a:cubicBezTo>
                    <a:pt x="1" y="3582"/>
                    <a:pt x="592" y="4963"/>
                    <a:pt x="1742" y="5620"/>
                  </a:cubicBezTo>
                  <a:cubicBezTo>
                    <a:pt x="3089" y="5587"/>
                    <a:pt x="4240" y="4667"/>
                    <a:pt x="4502" y="3352"/>
                  </a:cubicBezTo>
                  <a:cubicBezTo>
                    <a:pt x="4831" y="2038"/>
                    <a:pt x="4240" y="658"/>
                    <a:pt x="30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195250" y="661200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0"/>
                  </a:moveTo>
                  <a:cubicBezTo>
                    <a:pt x="1743" y="33"/>
                    <a:pt x="592" y="986"/>
                    <a:pt x="297" y="2267"/>
                  </a:cubicBezTo>
                  <a:cubicBezTo>
                    <a:pt x="1" y="3582"/>
                    <a:pt x="560" y="4962"/>
                    <a:pt x="1743" y="5619"/>
                  </a:cubicBezTo>
                  <a:cubicBezTo>
                    <a:pt x="3090" y="5586"/>
                    <a:pt x="4207" y="4666"/>
                    <a:pt x="4503" y="3352"/>
                  </a:cubicBezTo>
                  <a:cubicBezTo>
                    <a:pt x="4831" y="2037"/>
                    <a:pt x="4240" y="690"/>
                    <a:pt x="30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4329175" y="780650"/>
              <a:ext cx="32875" cy="40750"/>
            </a:xfrm>
            <a:custGeom>
              <a:avLst/>
              <a:gdLst/>
              <a:ahLst/>
              <a:cxnLst/>
              <a:rect l="l" t="t" r="r" b="b"/>
              <a:pathLst>
                <a:path w="1315" h="1630" extrusionOk="0">
                  <a:moveTo>
                    <a:pt x="614" y="1"/>
                  </a:moveTo>
                  <a:cubicBezTo>
                    <a:pt x="397" y="1"/>
                    <a:pt x="195" y="123"/>
                    <a:pt x="99" y="315"/>
                  </a:cubicBezTo>
                  <a:cubicBezTo>
                    <a:pt x="0" y="578"/>
                    <a:pt x="33" y="841"/>
                    <a:pt x="197" y="1071"/>
                  </a:cubicBezTo>
                  <a:cubicBezTo>
                    <a:pt x="263" y="1203"/>
                    <a:pt x="329" y="1301"/>
                    <a:pt x="427" y="1400"/>
                  </a:cubicBezTo>
                  <a:cubicBezTo>
                    <a:pt x="526" y="1465"/>
                    <a:pt x="592" y="1531"/>
                    <a:pt x="690" y="1630"/>
                  </a:cubicBezTo>
                  <a:cubicBezTo>
                    <a:pt x="559" y="1433"/>
                    <a:pt x="460" y="1235"/>
                    <a:pt x="362" y="1005"/>
                  </a:cubicBezTo>
                  <a:cubicBezTo>
                    <a:pt x="263" y="808"/>
                    <a:pt x="230" y="611"/>
                    <a:pt x="296" y="414"/>
                  </a:cubicBezTo>
                  <a:cubicBezTo>
                    <a:pt x="373" y="285"/>
                    <a:pt x="512" y="196"/>
                    <a:pt x="663" y="196"/>
                  </a:cubicBezTo>
                  <a:cubicBezTo>
                    <a:pt x="705" y="196"/>
                    <a:pt x="747" y="203"/>
                    <a:pt x="789" y="217"/>
                  </a:cubicBezTo>
                  <a:cubicBezTo>
                    <a:pt x="1019" y="283"/>
                    <a:pt x="1183" y="447"/>
                    <a:pt x="1315" y="644"/>
                  </a:cubicBezTo>
                  <a:cubicBezTo>
                    <a:pt x="1249" y="381"/>
                    <a:pt x="1085" y="151"/>
                    <a:pt x="855" y="53"/>
                  </a:cubicBezTo>
                  <a:cubicBezTo>
                    <a:pt x="775" y="17"/>
                    <a:pt x="694" y="1"/>
                    <a:pt x="61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356275" y="848500"/>
              <a:ext cx="45200" cy="31225"/>
            </a:xfrm>
            <a:custGeom>
              <a:avLst/>
              <a:gdLst/>
              <a:ahLst/>
              <a:cxnLst/>
              <a:rect l="l" t="t" r="r" b="b"/>
              <a:pathLst>
                <a:path w="1808" h="1249" extrusionOk="0">
                  <a:moveTo>
                    <a:pt x="1" y="0"/>
                  </a:moveTo>
                  <a:cubicBezTo>
                    <a:pt x="33" y="230"/>
                    <a:pt x="132" y="460"/>
                    <a:pt x="296" y="657"/>
                  </a:cubicBezTo>
                  <a:cubicBezTo>
                    <a:pt x="428" y="855"/>
                    <a:pt x="592" y="1019"/>
                    <a:pt x="822" y="1150"/>
                  </a:cubicBezTo>
                  <a:cubicBezTo>
                    <a:pt x="937" y="1216"/>
                    <a:pt x="1069" y="1249"/>
                    <a:pt x="1200" y="1249"/>
                  </a:cubicBezTo>
                  <a:cubicBezTo>
                    <a:pt x="1331" y="1249"/>
                    <a:pt x="1463" y="1216"/>
                    <a:pt x="1578" y="1150"/>
                  </a:cubicBezTo>
                  <a:cubicBezTo>
                    <a:pt x="1676" y="1052"/>
                    <a:pt x="1775" y="953"/>
                    <a:pt x="1808" y="822"/>
                  </a:cubicBezTo>
                  <a:cubicBezTo>
                    <a:pt x="1808" y="690"/>
                    <a:pt x="1808" y="559"/>
                    <a:pt x="1808" y="460"/>
                  </a:cubicBezTo>
                  <a:cubicBezTo>
                    <a:pt x="1775" y="690"/>
                    <a:pt x="1676" y="920"/>
                    <a:pt x="1479" y="986"/>
                  </a:cubicBezTo>
                  <a:cubicBezTo>
                    <a:pt x="1409" y="1009"/>
                    <a:pt x="1340" y="1020"/>
                    <a:pt x="1271" y="1020"/>
                  </a:cubicBezTo>
                  <a:cubicBezTo>
                    <a:pt x="1147" y="1020"/>
                    <a:pt x="1027" y="984"/>
                    <a:pt x="921" y="920"/>
                  </a:cubicBezTo>
                  <a:cubicBezTo>
                    <a:pt x="723" y="822"/>
                    <a:pt x="559" y="690"/>
                    <a:pt x="395" y="526"/>
                  </a:cubicBezTo>
                  <a:cubicBezTo>
                    <a:pt x="263" y="362"/>
                    <a:pt x="99" y="164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4413775" y="872400"/>
              <a:ext cx="140500" cy="73375"/>
            </a:xfrm>
            <a:custGeom>
              <a:avLst/>
              <a:gdLst/>
              <a:ahLst/>
              <a:cxnLst/>
              <a:rect l="l" t="t" r="r" b="b"/>
              <a:pathLst>
                <a:path w="5620" h="2935" extrusionOk="0">
                  <a:moveTo>
                    <a:pt x="1872" y="0"/>
                  </a:moveTo>
                  <a:cubicBezTo>
                    <a:pt x="972" y="0"/>
                    <a:pt x="280" y="281"/>
                    <a:pt x="165" y="786"/>
                  </a:cubicBezTo>
                  <a:cubicBezTo>
                    <a:pt x="1" y="1509"/>
                    <a:pt x="1052" y="2396"/>
                    <a:pt x="2498" y="2757"/>
                  </a:cubicBezTo>
                  <a:cubicBezTo>
                    <a:pt x="2950" y="2878"/>
                    <a:pt x="3387" y="2934"/>
                    <a:pt x="3780" y="2934"/>
                  </a:cubicBezTo>
                  <a:cubicBezTo>
                    <a:pt x="4673" y="2934"/>
                    <a:pt x="5342" y="2645"/>
                    <a:pt x="5456" y="2166"/>
                  </a:cubicBezTo>
                  <a:cubicBezTo>
                    <a:pt x="5620" y="1443"/>
                    <a:pt x="4601" y="556"/>
                    <a:pt x="3123" y="161"/>
                  </a:cubicBezTo>
                  <a:cubicBezTo>
                    <a:pt x="2687" y="52"/>
                    <a:pt x="2260" y="0"/>
                    <a:pt x="1872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4188700" y="809475"/>
              <a:ext cx="119125" cy="73475"/>
            </a:xfrm>
            <a:custGeom>
              <a:avLst/>
              <a:gdLst/>
              <a:ahLst/>
              <a:cxnLst/>
              <a:rect l="l" t="t" r="r" b="b"/>
              <a:pathLst>
                <a:path w="4765" h="2939" extrusionOk="0">
                  <a:moveTo>
                    <a:pt x="1134" y="0"/>
                  </a:moveTo>
                  <a:cubicBezTo>
                    <a:pt x="756" y="0"/>
                    <a:pt x="378" y="50"/>
                    <a:pt x="0" y="148"/>
                  </a:cubicBezTo>
                  <a:cubicBezTo>
                    <a:pt x="296" y="1101"/>
                    <a:pt x="756" y="1956"/>
                    <a:pt x="1413" y="2711"/>
                  </a:cubicBezTo>
                  <a:lnTo>
                    <a:pt x="1643" y="2777"/>
                  </a:lnTo>
                  <a:cubicBezTo>
                    <a:pt x="2089" y="2886"/>
                    <a:pt x="2520" y="2938"/>
                    <a:pt x="2908" y="2938"/>
                  </a:cubicBezTo>
                  <a:cubicBezTo>
                    <a:pt x="3810" y="2938"/>
                    <a:pt x="4486" y="2658"/>
                    <a:pt x="4601" y="2153"/>
                  </a:cubicBezTo>
                  <a:cubicBezTo>
                    <a:pt x="4765" y="1430"/>
                    <a:pt x="3713" y="543"/>
                    <a:pt x="2267" y="148"/>
                  </a:cubicBezTo>
                  <a:cubicBezTo>
                    <a:pt x="1890" y="50"/>
                    <a:pt x="1512" y="0"/>
                    <a:pt x="1134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199475" y="485200"/>
              <a:ext cx="737625" cy="415075"/>
            </a:xfrm>
            <a:custGeom>
              <a:avLst/>
              <a:gdLst/>
              <a:ahLst/>
              <a:cxnLst/>
              <a:rect l="l" t="t" r="r" b="b"/>
              <a:pathLst>
                <a:path w="29505" h="16603" extrusionOk="0">
                  <a:moveTo>
                    <a:pt x="5380" y="0"/>
                  </a:moveTo>
                  <a:cubicBezTo>
                    <a:pt x="0" y="0"/>
                    <a:pt x="3019" y="4576"/>
                    <a:pt x="3019" y="4576"/>
                  </a:cubicBezTo>
                  <a:cubicBezTo>
                    <a:pt x="3019" y="4576"/>
                    <a:pt x="4860" y="7040"/>
                    <a:pt x="5385" y="7040"/>
                  </a:cubicBezTo>
                  <a:cubicBezTo>
                    <a:pt x="5878" y="7040"/>
                    <a:pt x="5484" y="4904"/>
                    <a:pt x="5484" y="4904"/>
                  </a:cubicBezTo>
                  <a:lnTo>
                    <a:pt x="5484" y="4904"/>
                  </a:lnTo>
                  <a:cubicBezTo>
                    <a:pt x="5484" y="4905"/>
                    <a:pt x="7865" y="8925"/>
                    <a:pt x="8488" y="8925"/>
                  </a:cubicBezTo>
                  <a:cubicBezTo>
                    <a:pt x="8507" y="8925"/>
                    <a:pt x="8524" y="8921"/>
                    <a:pt x="8540" y="8913"/>
                  </a:cubicBezTo>
                  <a:cubicBezTo>
                    <a:pt x="9098" y="8650"/>
                    <a:pt x="8343" y="5628"/>
                    <a:pt x="8343" y="5627"/>
                  </a:cubicBezTo>
                  <a:lnTo>
                    <a:pt x="8343" y="5627"/>
                  </a:lnTo>
                  <a:cubicBezTo>
                    <a:pt x="8343" y="5628"/>
                    <a:pt x="9920" y="8815"/>
                    <a:pt x="10479" y="8880"/>
                  </a:cubicBezTo>
                  <a:cubicBezTo>
                    <a:pt x="10494" y="8882"/>
                    <a:pt x="10509" y="8883"/>
                    <a:pt x="10523" y="8883"/>
                  </a:cubicBezTo>
                  <a:cubicBezTo>
                    <a:pt x="10987" y="8883"/>
                    <a:pt x="10703" y="7855"/>
                    <a:pt x="10512" y="6580"/>
                  </a:cubicBezTo>
                  <a:lnTo>
                    <a:pt x="10512" y="6580"/>
                  </a:lnTo>
                  <a:cubicBezTo>
                    <a:pt x="13469" y="11838"/>
                    <a:pt x="17905" y="13546"/>
                    <a:pt x="17905" y="13546"/>
                  </a:cubicBezTo>
                  <a:cubicBezTo>
                    <a:pt x="17905" y="13546"/>
                    <a:pt x="18332" y="14532"/>
                    <a:pt x="18135" y="16602"/>
                  </a:cubicBezTo>
                  <a:cubicBezTo>
                    <a:pt x="20600" y="16241"/>
                    <a:pt x="29505" y="6941"/>
                    <a:pt x="13633" y="1750"/>
                  </a:cubicBezTo>
                  <a:cubicBezTo>
                    <a:pt x="9743" y="480"/>
                    <a:pt x="7121" y="0"/>
                    <a:pt x="538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4617525" y="832875"/>
              <a:ext cx="115025" cy="108175"/>
            </a:xfrm>
            <a:custGeom>
              <a:avLst/>
              <a:gdLst/>
              <a:ahLst/>
              <a:cxnLst/>
              <a:rect l="l" t="t" r="r" b="b"/>
              <a:pathLst>
                <a:path w="4601" h="4327" extrusionOk="0">
                  <a:moveTo>
                    <a:pt x="2275" y="0"/>
                  </a:moveTo>
                  <a:cubicBezTo>
                    <a:pt x="1324" y="0"/>
                    <a:pt x="491" y="668"/>
                    <a:pt x="296" y="1644"/>
                  </a:cubicBezTo>
                  <a:cubicBezTo>
                    <a:pt x="0" y="2794"/>
                    <a:pt x="690" y="3944"/>
                    <a:pt x="1807" y="4273"/>
                  </a:cubicBezTo>
                  <a:cubicBezTo>
                    <a:pt x="1967" y="4309"/>
                    <a:pt x="2126" y="4327"/>
                    <a:pt x="2282" y="4327"/>
                  </a:cubicBezTo>
                  <a:cubicBezTo>
                    <a:pt x="3251" y="4327"/>
                    <a:pt x="4107" y="3653"/>
                    <a:pt x="4305" y="2663"/>
                  </a:cubicBezTo>
                  <a:cubicBezTo>
                    <a:pt x="4601" y="1545"/>
                    <a:pt x="3943" y="362"/>
                    <a:pt x="2793" y="67"/>
                  </a:cubicBezTo>
                  <a:cubicBezTo>
                    <a:pt x="2619" y="22"/>
                    <a:pt x="2445" y="0"/>
                    <a:pt x="2275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4602725" y="689675"/>
              <a:ext cx="81350" cy="201850"/>
            </a:xfrm>
            <a:custGeom>
              <a:avLst/>
              <a:gdLst/>
              <a:ahLst/>
              <a:cxnLst/>
              <a:rect l="l" t="t" r="r" b="b"/>
              <a:pathLst>
                <a:path w="3254" h="8074" extrusionOk="0">
                  <a:moveTo>
                    <a:pt x="2477" y="0"/>
                  </a:moveTo>
                  <a:cubicBezTo>
                    <a:pt x="1860" y="0"/>
                    <a:pt x="1028" y="1624"/>
                    <a:pt x="526" y="3757"/>
                  </a:cubicBezTo>
                  <a:cubicBezTo>
                    <a:pt x="1" y="5992"/>
                    <a:pt x="99" y="7930"/>
                    <a:pt x="724" y="8062"/>
                  </a:cubicBezTo>
                  <a:cubicBezTo>
                    <a:pt x="750" y="8069"/>
                    <a:pt x="778" y="8073"/>
                    <a:pt x="806" y="8073"/>
                  </a:cubicBezTo>
                  <a:cubicBezTo>
                    <a:pt x="1401" y="8073"/>
                    <a:pt x="2290" y="6450"/>
                    <a:pt x="2761" y="4349"/>
                  </a:cubicBezTo>
                  <a:cubicBezTo>
                    <a:pt x="3254" y="2114"/>
                    <a:pt x="3188" y="175"/>
                    <a:pt x="2564" y="11"/>
                  </a:cubicBezTo>
                  <a:cubicBezTo>
                    <a:pt x="2535" y="4"/>
                    <a:pt x="2507" y="0"/>
                    <a:pt x="247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4463900" y="574925"/>
              <a:ext cx="164325" cy="184050"/>
            </a:xfrm>
            <a:custGeom>
              <a:avLst/>
              <a:gdLst/>
              <a:ahLst/>
              <a:cxnLst/>
              <a:rect l="l" t="t" r="r" b="b"/>
              <a:pathLst>
                <a:path w="6573" h="7362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822"/>
                    <a:pt x="559" y="1578"/>
                    <a:pt x="1052" y="2268"/>
                  </a:cubicBezTo>
                  <a:cubicBezTo>
                    <a:pt x="1512" y="2991"/>
                    <a:pt x="2038" y="3615"/>
                    <a:pt x="2629" y="4240"/>
                  </a:cubicBezTo>
                  <a:cubicBezTo>
                    <a:pt x="3221" y="4831"/>
                    <a:pt x="3845" y="5390"/>
                    <a:pt x="4502" y="5916"/>
                  </a:cubicBezTo>
                  <a:cubicBezTo>
                    <a:pt x="5159" y="6441"/>
                    <a:pt x="5849" y="6934"/>
                    <a:pt x="6572" y="7361"/>
                  </a:cubicBezTo>
                  <a:cubicBezTo>
                    <a:pt x="6244" y="7131"/>
                    <a:pt x="5915" y="6869"/>
                    <a:pt x="5619" y="6606"/>
                  </a:cubicBezTo>
                  <a:cubicBezTo>
                    <a:pt x="5291" y="6343"/>
                    <a:pt x="4962" y="6047"/>
                    <a:pt x="4634" y="5784"/>
                  </a:cubicBezTo>
                  <a:cubicBezTo>
                    <a:pt x="4009" y="5225"/>
                    <a:pt x="3418" y="4667"/>
                    <a:pt x="2826" y="4075"/>
                  </a:cubicBezTo>
                  <a:cubicBezTo>
                    <a:pt x="2235" y="3484"/>
                    <a:pt x="1676" y="2860"/>
                    <a:pt x="1183" y="2169"/>
                  </a:cubicBezTo>
                  <a:cubicBezTo>
                    <a:pt x="690" y="1512"/>
                    <a:pt x="263" y="789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413775" y="541250"/>
              <a:ext cx="32075" cy="110100"/>
            </a:xfrm>
            <a:custGeom>
              <a:avLst/>
              <a:gdLst/>
              <a:ahLst/>
              <a:cxnLst/>
              <a:rect l="l" t="t" r="r" b="b"/>
              <a:pathLst>
                <a:path w="1283" h="4404" extrusionOk="0">
                  <a:moveTo>
                    <a:pt x="1" y="0"/>
                  </a:moveTo>
                  <a:cubicBezTo>
                    <a:pt x="34" y="362"/>
                    <a:pt x="99" y="756"/>
                    <a:pt x="198" y="1118"/>
                  </a:cubicBezTo>
                  <a:cubicBezTo>
                    <a:pt x="264" y="1512"/>
                    <a:pt x="329" y="1873"/>
                    <a:pt x="461" y="2235"/>
                  </a:cubicBezTo>
                  <a:cubicBezTo>
                    <a:pt x="559" y="2596"/>
                    <a:pt x="658" y="2991"/>
                    <a:pt x="789" y="3319"/>
                  </a:cubicBezTo>
                  <a:cubicBezTo>
                    <a:pt x="921" y="3681"/>
                    <a:pt x="1085" y="4042"/>
                    <a:pt x="1282" y="4404"/>
                  </a:cubicBezTo>
                  <a:lnTo>
                    <a:pt x="658" y="2169"/>
                  </a:lnTo>
                  <a:cubicBezTo>
                    <a:pt x="559" y="1808"/>
                    <a:pt x="461" y="1446"/>
                    <a:pt x="362" y="1085"/>
                  </a:cubicBezTo>
                  <a:cubicBezTo>
                    <a:pt x="231" y="723"/>
                    <a:pt x="132" y="362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4366125" y="550275"/>
              <a:ext cx="29600" cy="102725"/>
            </a:xfrm>
            <a:custGeom>
              <a:avLst/>
              <a:gdLst/>
              <a:ahLst/>
              <a:cxnLst/>
              <a:rect l="l" t="t" r="r" b="b"/>
              <a:pathLst>
                <a:path w="1184" h="4109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362"/>
                    <a:pt x="132" y="691"/>
                    <a:pt x="198" y="1052"/>
                  </a:cubicBezTo>
                  <a:cubicBezTo>
                    <a:pt x="297" y="1381"/>
                    <a:pt x="362" y="1743"/>
                    <a:pt x="461" y="2071"/>
                  </a:cubicBezTo>
                  <a:cubicBezTo>
                    <a:pt x="560" y="2433"/>
                    <a:pt x="691" y="2761"/>
                    <a:pt x="790" y="3090"/>
                  </a:cubicBezTo>
                  <a:cubicBezTo>
                    <a:pt x="921" y="3451"/>
                    <a:pt x="1020" y="3780"/>
                    <a:pt x="1184" y="4108"/>
                  </a:cubicBezTo>
                  <a:cubicBezTo>
                    <a:pt x="1118" y="3747"/>
                    <a:pt x="1020" y="3386"/>
                    <a:pt x="954" y="3057"/>
                  </a:cubicBezTo>
                  <a:cubicBezTo>
                    <a:pt x="888" y="2695"/>
                    <a:pt x="790" y="2367"/>
                    <a:pt x="691" y="2005"/>
                  </a:cubicBezTo>
                  <a:cubicBezTo>
                    <a:pt x="592" y="1677"/>
                    <a:pt x="494" y="1348"/>
                    <a:pt x="395" y="987"/>
                  </a:cubicBezTo>
                  <a:cubicBezTo>
                    <a:pt x="264" y="658"/>
                    <a:pt x="132" y="330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4307800" y="535500"/>
              <a:ext cx="14000" cy="83000"/>
            </a:xfrm>
            <a:custGeom>
              <a:avLst/>
              <a:gdLst/>
              <a:ahLst/>
              <a:cxnLst/>
              <a:rect l="l" t="t" r="r" b="b"/>
              <a:pathLst>
                <a:path w="560" h="3320" extrusionOk="0">
                  <a:moveTo>
                    <a:pt x="34" y="0"/>
                  </a:moveTo>
                  <a:cubicBezTo>
                    <a:pt x="1" y="263"/>
                    <a:pt x="1" y="526"/>
                    <a:pt x="34" y="822"/>
                  </a:cubicBezTo>
                  <a:cubicBezTo>
                    <a:pt x="34" y="1085"/>
                    <a:pt x="67" y="1381"/>
                    <a:pt x="132" y="1676"/>
                  </a:cubicBezTo>
                  <a:cubicBezTo>
                    <a:pt x="165" y="1939"/>
                    <a:pt x="231" y="2202"/>
                    <a:pt x="297" y="2498"/>
                  </a:cubicBezTo>
                  <a:cubicBezTo>
                    <a:pt x="362" y="2761"/>
                    <a:pt x="428" y="3024"/>
                    <a:pt x="559" y="3319"/>
                  </a:cubicBezTo>
                  <a:cubicBezTo>
                    <a:pt x="527" y="3024"/>
                    <a:pt x="494" y="2728"/>
                    <a:pt x="461" y="2465"/>
                  </a:cubicBezTo>
                  <a:cubicBezTo>
                    <a:pt x="428" y="2202"/>
                    <a:pt x="395" y="1906"/>
                    <a:pt x="362" y="1643"/>
                  </a:cubicBezTo>
                  <a:cubicBezTo>
                    <a:pt x="297" y="1381"/>
                    <a:pt x="264" y="1085"/>
                    <a:pt x="198" y="822"/>
                  </a:cubicBezTo>
                  <a:cubicBezTo>
                    <a:pt x="165" y="559"/>
                    <a:pt x="99" y="263"/>
                    <a:pt x="3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4527150" y="603675"/>
              <a:ext cx="115850" cy="120800"/>
            </a:xfrm>
            <a:custGeom>
              <a:avLst/>
              <a:gdLst/>
              <a:ahLst/>
              <a:cxnLst/>
              <a:rect l="l" t="t" r="r" b="b"/>
              <a:pathLst>
                <a:path w="4634" h="4832" extrusionOk="0">
                  <a:moveTo>
                    <a:pt x="99" y="1"/>
                  </a:moveTo>
                  <a:lnTo>
                    <a:pt x="99" y="1"/>
                  </a:lnTo>
                  <a:cubicBezTo>
                    <a:pt x="0" y="592"/>
                    <a:pt x="66" y="1217"/>
                    <a:pt x="296" y="1808"/>
                  </a:cubicBezTo>
                  <a:cubicBezTo>
                    <a:pt x="526" y="2367"/>
                    <a:pt x="888" y="2893"/>
                    <a:pt x="1315" y="3320"/>
                  </a:cubicBezTo>
                  <a:lnTo>
                    <a:pt x="1676" y="3615"/>
                  </a:lnTo>
                  <a:lnTo>
                    <a:pt x="2071" y="3878"/>
                  </a:lnTo>
                  <a:cubicBezTo>
                    <a:pt x="2202" y="3944"/>
                    <a:pt x="2334" y="4043"/>
                    <a:pt x="2465" y="4108"/>
                  </a:cubicBezTo>
                  <a:cubicBezTo>
                    <a:pt x="2596" y="4174"/>
                    <a:pt x="2761" y="4240"/>
                    <a:pt x="2892" y="4306"/>
                  </a:cubicBezTo>
                  <a:cubicBezTo>
                    <a:pt x="3155" y="4437"/>
                    <a:pt x="3451" y="4568"/>
                    <a:pt x="3747" y="4634"/>
                  </a:cubicBezTo>
                  <a:cubicBezTo>
                    <a:pt x="4042" y="4700"/>
                    <a:pt x="4305" y="4766"/>
                    <a:pt x="4634" y="4831"/>
                  </a:cubicBezTo>
                  <a:cubicBezTo>
                    <a:pt x="4338" y="4733"/>
                    <a:pt x="4042" y="4634"/>
                    <a:pt x="3779" y="4536"/>
                  </a:cubicBezTo>
                  <a:cubicBezTo>
                    <a:pt x="3484" y="4404"/>
                    <a:pt x="3221" y="4273"/>
                    <a:pt x="2958" y="4141"/>
                  </a:cubicBezTo>
                  <a:cubicBezTo>
                    <a:pt x="2432" y="3878"/>
                    <a:pt x="1939" y="3550"/>
                    <a:pt x="1512" y="3155"/>
                  </a:cubicBezTo>
                  <a:cubicBezTo>
                    <a:pt x="1052" y="2728"/>
                    <a:pt x="723" y="2268"/>
                    <a:pt x="461" y="1710"/>
                  </a:cubicBezTo>
                  <a:cubicBezTo>
                    <a:pt x="231" y="1184"/>
                    <a:pt x="99" y="592"/>
                    <a:pt x="9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4214150" y="1004575"/>
              <a:ext cx="327800" cy="348350"/>
            </a:xfrm>
            <a:custGeom>
              <a:avLst/>
              <a:gdLst/>
              <a:ahLst/>
              <a:cxnLst/>
              <a:rect l="l" t="t" r="r" b="b"/>
              <a:pathLst>
                <a:path w="13112" h="13934" extrusionOk="0">
                  <a:moveTo>
                    <a:pt x="6573" y="1"/>
                  </a:moveTo>
                  <a:lnTo>
                    <a:pt x="1" y="10582"/>
                  </a:lnTo>
                  <a:lnTo>
                    <a:pt x="13112" y="13933"/>
                  </a:lnTo>
                  <a:cubicBezTo>
                    <a:pt x="13013" y="8314"/>
                    <a:pt x="10549" y="1019"/>
                    <a:pt x="10549" y="1019"/>
                  </a:cubicBezTo>
                  <a:lnTo>
                    <a:pt x="657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515875" y="1138425"/>
              <a:ext cx="1714500" cy="787175"/>
            </a:xfrm>
            <a:custGeom>
              <a:avLst/>
              <a:gdLst/>
              <a:ahLst/>
              <a:cxnLst/>
              <a:rect l="l" t="t" r="r" b="b"/>
              <a:pathLst>
                <a:path w="68580" h="31487" extrusionOk="0">
                  <a:moveTo>
                    <a:pt x="21671" y="1"/>
                  </a:moveTo>
                  <a:cubicBezTo>
                    <a:pt x="11497" y="1"/>
                    <a:pt x="2822" y="2061"/>
                    <a:pt x="1742" y="6641"/>
                  </a:cubicBezTo>
                  <a:cubicBezTo>
                    <a:pt x="1" y="14133"/>
                    <a:pt x="19421" y="25601"/>
                    <a:pt x="35161" y="29643"/>
                  </a:cubicBezTo>
                  <a:cubicBezTo>
                    <a:pt x="40031" y="30893"/>
                    <a:pt x="44749" y="31486"/>
                    <a:pt x="48997" y="31486"/>
                  </a:cubicBezTo>
                  <a:cubicBezTo>
                    <a:pt x="58478" y="31486"/>
                    <a:pt x="65613" y="28531"/>
                    <a:pt x="66838" y="23334"/>
                  </a:cubicBezTo>
                  <a:cubicBezTo>
                    <a:pt x="68580" y="15809"/>
                    <a:pt x="57276" y="6476"/>
                    <a:pt x="41536" y="2435"/>
                  </a:cubicBezTo>
                  <a:cubicBezTo>
                    <a:pt x="35375" y="853"/>
                    <a:pt x="28213" y="1"/>
                    <a:pt x="21671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539700" y="1148350"/>
              <a:ext cx="346700" cy="442800"/>
            </a:xfrm>
            <a:custGeom>
              <a:avLst/>
              <a:gdLst/>
              <a:ahLst/>
              <a:cxnLst/>
              <a:rect l="l" t="t" r="r" b="b"/>
              <a:pathLst>
                <a:path w="13868" h="17712" extrusionOk="0">
                  <a:moveTo>
                    <a:pt x="13309" y="0"/>
                  </a:moveTo>
                  <a:lnTo>
                    <a:pt x="13309" y="0"/>
                  </a:lnTo>
                  <a:cubicBezTo>
                    <a:pt x="6605" y="822"/>
                    <a:pt x="1578" y="2826"/>
                    <a:pt x="789" y="6244"/>
                  </a:cubicBezTo>
                  <a:cubicBezTo>
                    <a:pt x="0" y="9628"/>
                    <a:pt x="3484" y="13769"/>
                    <a:pt x="9004" y="17712"/>
                  </a:cubicBezTo>
                  <a:cubicBezTo>
                    <a:pt x="9661" y="14952"/>
                    <a:pt x="12356" y="12158"/>
                    <a:pt x="13112" y="9070"/>
                  </a:cubicBezTo>
                  <a:cubicBezTo>
                    <a:pt x="13868" y="5882"/>
                    <a:pt x="12750" y="2399"/>
                    <a:pt x="1330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021100" y="1058875"/>
              <a:ext cx="787850" cy="246550"/>
            </a:xfrm>
            <a:custGeom>
              <a:avLst/>
              <a:gdLst/>
              <a:ahLst/>
              <a:cxnLst/>
              <a:rect l="l" t="t" r="r" b="b"/>
              <a:pathLst>
                <a:path w="31514" h="9862" extrusionOk="0">
                  <a:moveTo>
                    <a:pt x="2397" y="0"/>
                  </a:moveTo>
                  <a:cubicBezTo>
                    <a:pt x="1351" y="0"/>
                    <a:pt x="407" y="747"/>
                    <a:pt x="231" y="1838"/>
                  </a:cubicBezTo>
                  <a:cubicBezTo>
                    <a:pt x="1" y="3021"/>
                    <a:pt x="756" y="4204"/>
                    <a:pt x="1939" y="4466"/>
                  </a:cubicBezTo>
                  <a:lnTo>
                    <a:pt x="28753" y="9823"/>
                  </a:lnTo>
                  <a:cubicBezTo>
                    <a:pt x="28888" y="9849"/>
                    <a:pt x="29022" y="9861"/>
                    <a:pt x="29154" y="9861"/>
                  </a:cubicBezTo>
                  <a:cubicBezTo>
                    <a:pt x="30185" y="9861"/>
                    <a:pt x="31105" y="9097"/>
                    <a:pt x="31251" y="8048"/>
                  </a:cubicBezTo>
                  <a:cubicBezTo>
                    <a:pt x="31514" y="6832"/>
                    <a:pt x="30758" y="5649"/>
                    <a:pt x="29542" y="5387"/>
                  </a:cubicBezTo>
                  <a:lnTo>
                    <a:pt x="2761" y="30"/>
                  </a:lnTo>
                  <a:cubicBezTo>
                    <a:pt x="2639" y="10"/>
                    <a:pt x="2517" y="0"/>
                    <a:pt x="2397" y="0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4837675" y="1376725"/>
              <a:ext cx="128175" cy="548800"/>
            </a:xfrm>
            <a:custGeom>
              <a:avLst/>
              <a:gdLst/>
              <a:ahLst/>
              <a:cxnLst/>
              <a:rect l="l" t="t" r="r" b="b"/>
              <a:pathLst>
                <a:path w="5127" h="21952" extrusionOk="0">
                  <a:moveTo>
                    <a:pt x="5127" y="0"/>
                  </a:moveTo>
                  <a:cubicBezTo>
                    <a:pt x="4667" y="1841"/>
                    <a:pt x="4207" y="3648"/>
                    <a:pt x="3780" y="5455"/>
                  </a:cubicBezTo>
                  <a:lnTo>
                    <a:pt x="2465" y="10943"/>
                  </a:lnTo>
                  <a:lnTo>
                    <a:pt x="1184" y="16430"/>
                  </a:lnTo>
                  <a:cubicBezTo>
                    <a:pt x="789" y="18271"/>
                    <a:pt x="395" y="20111"/>
                    <a:pt x="1" y="21951"/>
                  </a:cubicBezTo>
                  <a:cubicBezTo>
                    <a:pt x="461" y="20144"/>
                    <a:pt x="921" y="18304"/>
                    <a:pt x="1381" y="16496"/>
                  </a:cubicBezTo>
                  <a:lnTo>
                    <a:pt x="2695" y="11009"/>
                  </a:lnTo>
                  <a:lnTo>
                    <a:pt x="3944" y="5521"/>
                  </a:lnTo>
                  <a:cubicBezTo>
                    <a:pt x="4338" y="3681"/>
                    <a:pt x="4733" y="1841"/>
                    <a:pt x="512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901975" y="1372625"/>
              <a:ext cx="1004725" cy="257975"/>
            </a:xfrm>
            <a:custGeom>
              <a:avLst/>
              <a:gdLst/>
              <a:ahLst/>
              <a:cxnLst/>
              <a:rect l="l" t="t" r="r" b="b"/>
              <a:pathLst>
                <a:path w="40189" h="10319" extrusionOk="0">
                  <a:moveTo>
                    <a:pt x="1" y="0"/>
                  </a:moveTo>
                  <a:lnTo>
                    <a:pt x="4996" y="1347"/>
                  </a:lnTo>
                  <a:lnTo>
                    <a:pt x="10023" y="2662"/>
                  </a:lnTo>
                  <a:lnTo>
                    <a:pt x="20046" y="5291"/>
                  </a:lnTo>
                  <a:lnTo>
                    <a:pt x="30134" y="7821"/>
                  </a:lnTo>
                  <a:lnTo>
                    <a:pt x="35161" y="9102"/>
                  </a:lnTo>
                  <a:lnTo>
                    <a:pt x="40189" y="10318"/>
                  </a:lnTo>
                  <a:lnTo>
                    <a:pt x="40189" y="10318"/>
                  </a:lnTo>
                  <a:lnTo>
                    <a:pt x="35161" y="8971"/>
                  </a:lnTo>
                  <a:lnTo>
                    <a:pt x="30167" y="7656"/>
                  </a:lnTo>
                  <a:lnTo>
                    <a:pt x="20111" y="5061"/>
                  </a:lnTo>
                  <a:lnTo>
                    <a:pt x="10056" y="2497"/>
                  </a:lnTo>
                  <a:lnTo>
                    <a:pt x="5028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148425" y="1456400"/>
              <a:ext cx="79725" cy="343425"/>
            </a:xfrm>
            <a:custGeom>
              <a:avLst/>
              <a:gdLst/>
              <a:ahLst/>
              <a:cxnLst/>
              <a:rect l="l" t="t" r="r" b="b"/>
              <a:pathLst>
                <a:path w="3189" h="13737" extrusionOk="0">
                  <a:moveTo>
                    <a:pt x="3188" y="1"/>
                  </a:moveTo>
                  <a:cubicBezTo>
                    <a:pt x="2860" y="1151"/>
                    <a:pt x="2597" y="2268"/>
                    <a:pt x="2301" y="3418"/>
                  </a:cubicBezTo>
                  <a:lnTo>
                    <a:pt x="1480" y="6836"/>
                  </a:lnTo>
                  <a:lnTo>
                    <a:pt x="691" y="10286"/>
                  </a:lnTo>
                  <a:cubicBezTo>
                    <a:pt x="461" y="11436"/>
                    <a:pt x="198" y="12586"/>
                    <a:pt x="1" y="13736"/>
                  </a:cubicBezTo>
                  <a:cubicBezTo>
                    <a:pt x="297" y="12586"/>
                    <a:pt x="592" y="11469"/>
                    <a:pt x="888" y="10319"/>
                  </a:cubicBezTo>
                  <a:lnTo>
                    <a:pt x="1710" y="6901"/>
                  </a:lnTo>
                  <a:lnTo>
                    <a:pt x="2465" y="3451"/>
                  </a:lnTo>
                  <a:cubicBezTo>
                    <a:pt x="2728" y="2301"/>
                    <a:pt x="2958" y="1151"/>
                    <a:pt x="318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432675" y="1247750"/>
              <a:ext cx="61650" cy="261250"/>
            </a:xfrm>
            <a:custGeom>
              <a:avLst/>
              <a:gdLst/>
              <a:ahLst/>
              <a:cxnLst/>
              <a:rect l="l" t="t" r="r" b="b"/>
              <a:pathLst>
                <a:path w="2466" h="10450" extrusionOk="0">
                  <a:moveTo>
                    <a:pt x="2465" y="0"/>
                  </a:moveTo>
                  <a:cubicBezTo>
                    <a:pt x="2202" y="855"/>
                    <a:pt x="1972" y="1709"/>
                    <a:pt x="1742" y="2596"/>
                  </a:cubicBezTo>
                  <a:lnTo>
                    <a:pt x="1118" y="5192"/>
                  </a:lnTo>
                  <a:cubicBezTo>
                    <a:pt x="954" y="6079"/>
                    <a:pt x="723" y="6934"/>
                    <a:pt x="526" y="7821"/>
                  </a:cubicBezTo>
                  <a:cubicBezTo>
                    <a:pt x="362" y="8675"/>
                    <a:pt x="165" y="9563"/>
                    <a:pt x="1" y="10450"/>
                  </a:cubicBezTo>
                  <a:cubicBezTo>
                    <a:pt x="263" y="9595"/>
                    <a:pt x="461" y="8708"/>
                    <a:pt x="691" y="7854"/>
                  </a:cubicBezTo>
                  <a:cubicBezTo>
                    <a:pt x="921" y="7000"/>
                    <a:pt x="1118" y="6112"/>
                    <a:pt x="1348" y="5258"/>
                  </a:cubicBezTo>
                  <a:lnTo>
                    <a:pt x="1939" y="2629"/>
                  </a:lnTo>
                  <a:cubicBezTo>
                    <a:pt x="2104" y="1742"/>
                    <a:pt x="2301" y="888"/>
                    <a:pt x="24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822300" y="1142600"/>
              <a:ext cx="114200" cy="488000"/>
            </a:xfrm>
            <a:custGeom>
              <a:avLst/>
              <a:gdLst/>
              <a:ahLst/>
              <a:cxnLst/>
              <a:rect l="l" t="t" r="r" b="b"/>
              <a:pathLst>
                <a:path w="4568" h="19520" extrusionOk="0">
                  <a:moveTo>
                    <a:pt x="4568" y="0"/>
                  </a:moveTo>
                  <a:lnTo>
                    <a:pt x="4568" y="0"/>
                  </a:lnTo>
                  <a:cubicBezTo>
                    <a:pt x="4469" y="822"/>
                    <a:pt x="4371" y="1676"/>
                    <a:pt x="4239" y="2498"/>
                  </a:cubicBezTo>
                  <a:cubicBezTo>
                    <a:pt x="4108" y="3319"/>
                    <a:pt x="3977" y="4141"/>
                    <a:pt x="3845" y="4962"/>
                  </a:cubicBezTo>
                  <a:cubicBezTo>
                    <a:pt x="3549" y="6605"/>
                    <a:pt x="3254" y="8281"/>
                    <a:pt x="2892" y="9891"/>
                  </a:cubicBezTo>
                  <a:cubicBezTo>
                    <a:pt x="2531" y="11534"/>
                    <a:pt x="2103" y="13177"/>
                    <a:pt x="1643" y="14754"/>
                  </a:cubicBezTo>
                  <a:cubicBezTo>
                    <a:pt x="1183" y="16365"/>
                    <a:pt x="658" y="17942"/>
                    <a:pt x="0" y="19519"/>
                  </a:cubicBezTo>
                  <a:cubicBezTo>
                    <a:pt x="723" y="17975"/>
                    <a:pt x="1315" y="16430"/>
                    <a:pt x="1841" y="14820"/>
                  </a:cubicBezTo>
                  <a:cubicBezTo>
                    <a:pt x="2333" y="13210"/>
                    <a:pt x="2761" y="11600"/>
                    <a:pt x="3122" y="9957"/>
                  </a:cubicBezTo>
                  <a:cubicBezTo>
                    <a:pt x="3451" y="8314"/>
                    <a:pt x="3746" y="6638"/>
                    <a:pt x="4009" y="4995"/>
                  </a:cubicBezTo>
                  <a:cubicBezTo>
                    <a:pt x="4239" y="3352"/>
                    <a:pt x="4437" y="1676"/>
                    <a:pt x="456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4975700" y="146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2" y="1"/>
                  </a:moveTo>
                  <a:cubicBezTo>
                    <a:pt x="215" y="1"/>
                    <a:pt x="62" y="94"/>
                    <a:pt x="33" y="237"/>
                  </a:cubicBezTo>
                  <a:cubicBezTo>
                    <a:pt x="0" y="434"/>
                    <a:pt x="99" y="598"/>
                    <a:pt x="263" y="664"/>
                  </a:cubicBezTo>
                  <a:cubicBezTo>
                    <a:pt x="288" y="668"/>
                    <a:pt x="313" y="670"/>
                    <a:pt x="336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7"/>
                    <a:pt x="592" y="40"/>
                    <a:pt x="427" y="7"/>
                  </a:cubicBezTo>
                  <a:cubicBezTo>
                    <a:pt x="406" y="3"/>
                    <a:pt x="384" y="1"/>
                    <a:pt x="36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4954325" y="15553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9" y="1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4812200" y="18675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7" y="1"/>
                  </a:moveTo>
                  <a:cubicBezTo>
                    <a:pt x="198" y="1"/>
                    <a:pt x="61" y="113"/>
                    <a:pt x="34" y="248"/>
                  </a:cubicBezTo>
                  <a:cubicBezTo>
                    <a:pt x="1" y="412"/>
                    <a:pt x="100" y="609"/>
                    <a:pt x="264" y="675"/>
                  </a:cubicBezTo>
                  <a:cubicBezTo>
                    <a:pt x="284" y="678"/>
                    <a:pt x="305" y="680"/>
                    <a:pt x="324" y="680"/>
                  </a:cubicBezTo>
                  <a:cubicBezTo>
                    <a:pt x="494" y="680"/>
                    <a:pt x="629" y="559"/>
                    <a:pt x="658" y="412"/>
                  </a:cubicBezTo>
                  <a:cubicBezTo>
                    <a:pt x="724" y="248"/>
                    <a:pt x="592" y="51"/>
                    <a:pt x="428" y="18"/>
                  </a:cubicBezTo>
                  <a:cubicBezTo>
                    <a:pt x="399" y="6"/>
                    <a:pt x="368" y="1"/>
                    <a:pt x="33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4863975" y="1646575"/>
              <a:ext cx="18100" cy="16500"/>
            </a:xfrm>
            <a:custGeom>
              <a:avLst/>
              <a:gdLst/>
              <a:ahLst/>
              <a:cxnLst/>
              <a:rect l="l" t="t" r="r" b="b"/>
              <a:pathLst>
                <a:path w="724" h="660" extrusionOk="0">
                  <a:moveTo>
                    <a:pt x="337" y="0"/>
                  </a:moveTo>
                  <a:cubicBezTo>
                    <a:pt x="197" y="0"/>
                    <a:pt x="60" y="113"/>
                    <a:pt x="33" y="247"/>
                  </a:cubicBezTo>
                  <a:cubicBezTo>
                    <a:pt x="0" y="412"/>
                    <a:pt x="99" y="609"/>
                    <a:pt x="263" y="642"/>
                  </a:cubicBezTo>
                  <a:cubicBezTo>
                    <a:pt x="299" y="654"/>
                    <a:pt x="333" y="659"/>
                    <a:pt x="366" y="659"/>
                  </a:cubicBezTo>
                  <a:cubicBezTo>
                    <a:pt x="515" y="659"/>
                    <a:pt x="630" y="546"/>
                    <a:pt x="657" y="412"/>
                  </a:cubicBezTo>
                  <a:cubicBezTo>
                    <a:pt x="723" y="247"/>
                    <a:pt x="592" y="50"/>
                    <a:pt x="427" y="17"/>
                  </a:cubicBezTo>
                  <a:cubicBezTo>
                    <a:pt x="398" y="6"/>
                    <a:pt x="367" y="0"/>
                    <a:pt x="33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4880400" y="157702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3"/>
                    <a:pt x="99" y="631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72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4899300" y="14929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7" y="0"/>
                  </a:moveTo>
                  <a:cubicBezTo>
                    <a:pt x="208" y="0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0"/>
                    <a:pt x="460" y="18"/>
                  </a:cubicBezTo>
                  <a:cubicBezTo>
                    <a:pt x="425" y="6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4919000" y="14091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0"/>
                  </a:moveTo>
                  <a:cubicBezTo>
                    <a:pt x="209" y="0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4" y="678"/>
                    <a:pt x="331" y="680"/>
                    <a:pt x="349" y="680"/>
                  </a:cubicBezTo>
                  <a:cubicBezTo>
                    <a:pt x="500" y="680"/>
                    <a:pt x="661" y="559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0"/>
                    <a:pt x="35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4416250" y="15315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4799900" y="156470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2" y="0"/>
                  </a:moveTo>
                  <a:cubicBezTo>
                    <a:pt x="215" y="0"/>
                    <a:pt x="62" y="93"/>
                    <a:pt x="33" y="236"/>
                  </a:cubicBezTo>
                  <a:cubicBezTo>
                    <a:pt x="0" y="434"/>
                    <a:pt x="99" y="598"/>
                    <a:pt x="296" y="664"/>
                  </a:cubicBezTo>
                  <a:cubicBezTo>
                    <a:pt x="317" y="668"/>
                    <a:pt x="338" y="670"/>
                    <a:pt x="358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6"/>
                    <a:pt x="624" y="39"/>
                    <a:pt x="427" y="6"/>
                  </a:cubicBezTo>
                  <a:cubicBezTo>
                    <a:pt x="406" y="2"/>
                    <a:pt x="384" y="0"/>
                    <a:pt x="3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4380925" y="14570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8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975925" y="141845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599"/>
                    <a:pt x="296" y="664"/>
                  </a:cubicBezTo>
                  <a:cubicBezTo>
                    <a:pt x="317" y="669"/>
                    <a:pt x="338" y="671"/>
                    <a:pt x="359" y="671"/>
                  </a:cubicBezTo>
                  <a:cubicBezTo>
                    <a:pt x="501" y="671"/>
                    <a:pt x="633" y="577"/>
                    <a:pt x="690" y="434"/>
                  </a:cubicBezTo>
                  <a:cubicBezTo>
                    <a:pt x="723" y="237"/>
                    <a:pt x="625" y="40"/>
                    <a:pt x="427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4030950" y="13675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1"/>
                  </a:moveTo>
                  <a:cubicBezTo>
                    <a:pt x="224" y="1"/>
                    <a:pt x="95" y="94"/>
                    <a:pt x="67" y="237"/>
                  </a:cubicBezTo>
                  <a:cubicBezTo>
                    <a:pt x="1" y="434"/>
                    <a:pt x="132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3"/>
                    <a:pt x="411" y="1"/>
                    <a:pt x="38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3942250" y="1344525"/>
              <a:ext cx="18075" cy="16775"/>
            </a:xfrm>
            <a:custGeom>
              <a:avLst/>
              <a:gdLst/>
              <a:ahLst/>
              <a:cxnLst/>
              <a:rect l="l" t="t" r="r" b="b"/>
              <a:pathLst>
                <a:path w="723" h="671" extrusionOk="0">
                  <a:moveTo>
                    <a:pt x="363" y="1"/>
                  </a:moveTo>
                  <a:cubicBezTo>
                    <a:pt x="215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8" y="668"/>
                    <a:pt x="313" y="670"/>
                    <a:pt x="337" y="670"/>
                  </a:cubicBezTo>
                  <a:cubicBezTo>
                    <a:pt x="500" y="670"/>
                    <a:pt x="629" y="577"/>
                    <a:pt x="657" y="434"/>
                  </a:cubicBezTo>
                  <a:cubicBezTo>
                    <a:pt x="723" y="237"/>
                    <a:pt x="591" y="40"/>
                    <a:pt x="427" y="7"/>
                  </a:cubicBezTo>
                  <a:cubicBezTo>
                    <a:pt x="406" y="3"/>
                    <a:pt x="385" y="1"/>
                    <a:pt x="36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933800" y="164410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12"/>
                    <a:pt x="99" y="609"/>
                    <a:pt x="296" y="675"/>
                  </a:cubicBezTo>
                  <a:cubicBezTo>
                    <a:pt x="313" y="678"/>
                    <a:pt x="331" y="680"/>
                    <a:pt x="348" y="680"/>
                  </a:cubicBezTo>
                  <a:cubicBezTo>
                    <a:pt x="500" y="680"/>
                    <a:pt x="661" y="559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4913250" y="17322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6" y="1"/>
                  </a:moveTo>
                  <a:cubicBezTo>
                    <a:pt x="224" y="1"/>
                    <a:pt x="95" y="98"/>
                    <a:pt x="67" y="270"/>
                  </a:cubicBezTo>
                  <a:cubicBezTo>
                    <a:pt x="1" y="434"/>
                    <a:pt x="99" y="631"/>
                    <a:pt x="297" y="664"/>
                  </a:cubicBezTo>
                  <a:cubicBezTo>
                    <a:pt x="326" y="676"/>
                    <a:pt x="356" y="681"/>
                    <a:pt x="385" y="681"/>
                  </a:cubicBezTo>
                  <a:cubicBezTo>
                    <a:pt x="516" y="681"/>
                    <a:pt x="631" y="569"/>
                    <a:pt x="658" y="434"/>
                  </a:cubicBezTo>
                  <a:cubicBezTo>
                    <a:pt x="724" y="237"/>
                    <a:pt x="625" y="73"/>
                    <a:pt x="428" y="7"/>
                  </a:cubicBezTo>
                  <a:cubicBezTo>
                    <a:pt x="407" y="3"/>
                    <a:pt x="386" y="1"/>
                    <a:pt x="36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892725" y="18210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837675" y="175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0"/>
                  </a:moveTo>
                  <a:cubicBezTo>
                    <a:pt x="223" y="0"/>
                    <a:pt x="95" y="94"/>
                    <a:pt x="66" y="237"/>
                  </a:cubicBezTo>
                  <a:cubicBezTo>
                    <a:pt x="1" y="434"/>
                    <a:pt x="99" y="598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2"/>
                    <a:pt x="410" y="0"/>
                    <a:pt x="38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203475" y="16591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1" y="433"/>
                    <a:pt x="99" y="598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39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182125" y="174760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7" y="1"/>
                  </a:moveTo>
                  <a:cubicBezTo>
                    <a:pt x="208" y="1"/>
                    <a:pt x="93" y="114"/>
                    <a:pt x="66" y="248"/>
                  </a:cubicBezTo>
                  <a:cubicBezTo>
                    <a:pt x="0" y="445"/>
                    <a:pt x="132" y="610"/>
                    <a:pt x="296" y="675"/>
                  </a:cubicBezTo>
                  <a:cubicBezTo>
                    <a:pt x="317" y="680"/>
                    <a:pt x="338" y="682"/>
                    <a:pt x="360" y="682"/>
                  </a:cubicBezTo>
                  <a:cubicBezTo>
                    <a:pt x="508" y="682"/>
                    <a:pt x="662" y="585"/>
                    <a:pt x="690" y="413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127900" y="1683525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9" y="1"/>
                  </a:moveTo>
                  <a:cubicBezTo>
                    <a:pt x="207" y="1"/>
                    <a:pt x="87" y="113"/>
                    <a:pt x="33" y="248"/>
                  </a:cubicBezTo>
                  <a:cubicBezTo>
                    <a:pt x="0" y="412"/>
                    <a:pt x="99" y="610"/>
                    <a:pt x="296" y="675"/>
                  </a:cubicBezTo>
                  <a:cubicBezTo>
                    <a:pt x="313" y="679"/>
                    <a:pt x="330" y="680"/>
                    <a:pt x="347" y="680"/>
                  </a:cubicBezTo>
                  <a:cubicBezTo>
                    <a:pt x="493" y="680"/>
                    <a:pt x="628" y="560"/>
                    <a:pt x="658" y="412"/>
                  </a:cubicBezTo>
                  <a:cubicBezTo>
                    <a:pt x="723" y="248"/>
                    <a:pt x="625" y="51"/>
                    <a:pt x="428" y="18"/>
                  </a:cubicBezTo>
                  <a:cubicBezTo>
                    <a:pt x="398" y="6"/>
                    <a:pt x="368" y="1"/>
                    <a:pt x="33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744850" y="124185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4" y="0"/>
                    <a:pt x="95" y="97"/>
                    <a:pt x="66" y="269"/>
                  </a:cubicBezTo>
                  <a:cubicBezTo>
                    <a:pt x="0" y="433"/>
                    <a:pt x="99" y="631"/>
                    <a:pt x="296" y="663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625" y="72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4654475" y="12237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3" y="0"/>
                    <a:pt x="91" y="93"/>
                    <a:pt x="34" y="236"/>
                  </a:cubicBezTo>
                  <a:cubicBezTo>
                    <a:pt x="1" y="434"/>
                    <a:pt x="99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2" y="670"/>
                    <a:pt x="634" y="577"/>
                    <a:pt x="691" y="434"/>
                  </a:cubicBezTo>
                  <a:cubicBezTo>
                    <a:pt x="724" y="236"/>
                    <a:pt x="625" y="39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4564125" y="12048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3" y="670"/>
                    <a:pt x="338" y="670"/>
                  </a:cubicBezTo>
                  <a:cubicBezTo>
                    <a:pt x="501" y="670"/>
                    <a:pt x="629" y="577"/>
                    <a:pt x="657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4472925" y="11868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7" y="0"/>
                  </a:moveTo>
                  <a:cubicBezTo>
                    <a:pt x="224" y="0"/>
                    <a:pt x="95" y="97"/>
                    <a:pt x="66" y="270"/>
                  </a:cubicBezTo>
                  <a:cubicBezTo>
                    <a:pt x="1" y="434"/>
                    <a:pt x="132" y="631"/>
                    <a:pt x="296" y="664"/>
                  </a:cubicBezTo>
                  <a:cubicBezTo>
                    <a:pt x="318" y="668"/>
                    <a:pt x="339" y="670"/>
                    <a:pt x="361" y="670"/>
                  </a:cubicBezTo>
                  <a:cubicBezTo>
                    <a:pt x="509" y="670"/>
                    <a:pt x="662" y="577"/>
                    <a:pt x="691" y="434"/>
                  </a:cubicBezTo>
                  <a:cubicBezTo>
                    <a:pt x="724" y="237"/>
                    <a:pt x="625" y="72"/>
                    <a:pt x="461" y="7"/>
                  </a:cubicBezTo>
                  <a:cubicBezTo>
                    <a:pt x="436" y="2"/>
                    <a:pt x="411" y="0"/>
                    <a:pt x="3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4382575" y="1168375"/>
              <a:ext cx="18100" cy="17125"/>
            </a:xfrm>
            <a:custGeom>
              <a:avLst/>
              <a:gdLst/>
              <a:ahLst/>
              <a:cxnLst/>
              <a:rect l="l" t="t" r="r" b="b"/>
              <a:pathLst>
                <a:path w="724" h="685" extrusionOk="0">
                  <a:moveTo>
                    <a:pt x="342" y="0"/>
                  </a:moveTo>
                  <a:cubicBezTo>
                    <a:pt x="200" y="0"/>
                    <a:pt x="92" y="95"/>
                    <a:pt x="66" y="251"/>
                  </a:cubicBezTo>
                  <a:cubicBezTo>
                    <a:pt x="0" y="415"/>
                    <a:pt x="99" y="612"/>
                    <a:pt x="296" y="678"/>
                  </a:cubicBezTo>
                  <a:cubicBezTo>
                    <a:pt x="317" y="682"/>
                    <a:pt x="338" y="684"/>
                    <a:pt x="360" y="684"/>
                  </a:cubicBezTo>
                  <a:cubicBezTo>
                    <a:pt x="508" y="684"/>
                    <a:pt x="661" y="587"/>
                    <a:pt x="690" y="415"/>
                  </a:cubicBezTo>
                  <a:cubicBezTo>
                    <a:pt x="723" y="251"/>
                    <a:pt x="624" y="54"/>
                    <a:pt x="460" y="21"/>
                  </a:cubicBezTo>
                  <a:cubicBezTo>
                    <a:pt x="419" y="7"/>
                    <a:pt x="379" y="0"/>
                    <a:pt x="34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4292200" y="11498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631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33" y="577"/>
                    <a:pt x="691" y="434"/>
                  </a:cubicBezTo>
                  <a:cubicBezTo>
                    <a:pt x="723" y="237"/>
                    <a:pt x="625" y="73"/>
                    <a:pt x="428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4201825" y="11314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88" y="113"/>
                    <a:pt x="34" y="248"/>
                  </a:cubicBezTo>
                  <a:cubicBezTo>
                    <a:pt x="1" y="445"/>
                    <a:pt x="99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4111475" y="11128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2"/>
                    <a:pt x="263" y="664"/>
                  </a:cubicBezTo>
                  <a:cubicBezTo>
                    <a:pt x="299" y="676"/>
                    <a:pt x="333" y="682"/>
                    <a:pt x="366" y="682"/>
                  </a:cubicBezTo>
                  <a:cubicBezTo>
                    <a:pt x="515" y="682"/>
                    <a:pt x="630" y="569"/>
                    <a:pt x="657" y="434"/>
                  </a:cubicBezTo>
                  <a:cubicBezTo>
                    <a:pt x="723" y="237"/>
                    <a:pt x="592" y="73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5163825" y="1431750"/>
              <a:ext cx="272750" cy="638350"/>
            </a:xfrm>
            <a:custGeom>
              <a:avLst/>
              <a:gdLst/>
              <a:ahLst/>
              <a:cxnLst/>
              <a:rect l="l" t="t" r="r" b="b"/>
              <a:pathLst>
                <a:path w="10910" h="25534" extrusionOk="0">
                  <a:moveTo>
                    <a:pt x="5652" y="1"/>
                  </a:moveTo>
                  <a:lnTo>
                    <a:pt x="0" y="24186"/>
                  </a:lnTo>
                  <a:lnTo>
                    <a:pt x="5258" y="25533"/>
                  </a:lnTo>
                  <a:lnTo>
                    <a:pt x="10910" y="1381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5077550" y="1431750"/>
              <a:ext cx="227600" cy="604675"/>
            </a:xfrm>
            <a:custGeom>
              <a:avLst/>
              <a:gdLst/>
              <a:ahLst/>
              <a:cxnLst/>
              <a:rect l="l" t="t" r="r" b="b"/>
              <a:pathLst>
                <a:path w="9104" h="24187" extrusionOk="0">
                  <a:moveTo>
                    <a:pt x="9103" y="1"/>
                  </a:moveTo>
                  <a:lnTo>
                    <a:pt x="2860" y="4733"/>
                  </a:lnTo>
                  <a:lnTo>
                    <a:pt x="1" y="16990"/>
                  </a:lnTo>
                  <a:lnTo>
                    <a:pt x="3451" y="24186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6" b="79736" l="9794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23" y="2738028"/>
            <a:ext cx="1848108" cy="2162477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0603" l="974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92" y="2738028"/>
            <a:ext cx="1857634" cy="2131130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27" b="81057" l="9548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87" y="2779781"/>
            <a:ext cx="1895740" cy="20958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08810" y="4476997"/>
            <a:ext cx="1422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Mono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191990" y="4476997"/>
            <a:ext cx="1484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Mano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543304" y="4476997"/>
            <a:ext cx="1141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Sapo</a:t>
            </a:r>
            <a:endParaRPr lang="es-CL" sz="2000" dirty="0">
              <a:solidFill>
                <a:schemeClr val="bg1"/>
              </a:solidFill>
            </a:endParaRPr>
          </a:p>
        </p:txBody>
      </p:sp>
      <p:pic>
        <p:nvPicPr>
          <p:cNvPr id="15" name="jueg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5"/>
          <p:cNvSpPr txBox="1">
            <a:spLocks noGrp="1"/>
          </p:cNvSpPr>
          <p:nvPr>
            <p:ph type="subTitle" idx="1"/>
          </p:nvPr>
        </p:nvSpPr>
        <p:spPr>
          <a:xfrm>
            <a:off x="2518254" y="1993720"/>
            <a:ext cx="3290103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 smtClean="0"/>
              <a:t>¿ Qué palabra es?</a:t>
            </a:r>
            <a:endParaRPr sz="2400" b="1" dirty="0"/>
          </a:p>
        </p:txBody>
      </p:sp>
      <p:sp>
        <p:nvSpPr>
          <p:cNvPr id="595" name="Google Shape;595;p35"/>
          <p:cNvSpPr txBox="1">
            <a:spLocks noGrp="1"/>
          </p:cNvSpPr>
          <p:nvPr>
            <p:ph type="ctrTitle"/>
          </p:nvPr>
        </p:nvSpPr>
        <p:spPr>
          <a:xfrm>
            <a:off x="1971255" y="969705"/>
            <a:ext cx="3918387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dirty="0" smtClean="0"/>
              <a:t>¨ NO – MO ¨</a:t>
            </a:r>
            <a:endParaRPr sz="4800" dirty="0"/>
          </a:p>
        </p:txBody>
      </p:sp>
      <p:sp>
        <p:nvSpPr>
          <p:cNvPr id="596" name="Google Shape;596;p35"/>
          <p:cNvSpPr txBox="1">
            <a:spLocks noGrp="1"/>
          </p:cNvSpPr>
          <p:nvPr>
            <p:ph type="title" idx="2"/>
          </p:nvPr>
        </p:nvSpPr>
        <p:spPr>
          <a:xfrm>
            <a:off x="1791098" y="387426"/>
            <a:ext cx="313220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/>
              <a:t>Palabras al revés</a:t>
            </a:r>
            <a:endParaRPr sz="2400" dirty="0"/>
          </a:p>
        </p:txBody>
      </p:sp>
      <p:grpSp>
        <p:nvGrpSpPr>
          <p:cNvPr id="597" name="Google Shape;597;p35"/>
          <p:cNvGrpSpPr/>
          <p:nvPr/>
        </p:nvGrpSpPr>
        <p:grpSpPr>
          <a:xfrm>
            <a:off x="6362424" y="639028"/>
            <a:ext cx="2585439" cy="2032398"/>
            <a:chOff x="3515875" y="337450"/>
            <a:chExt cx="2204125" cy="1732650"/>
          </a:xfrm>
        </p:grpSpPr>
        <p:sp>
          <p:nvSpPr>
            <p:cNvPr id="598" name="Google Shape;598;p35"/>
            <p:cNvSpPr/>
            <p:nvPr/>
          </p:nvSpPr>
          <p:spPr>
            <a:xfrm>
              <a:off x="5378225" y="1550050"/>
              <a:ext cx="341775" cy="225950"/>
            </a:xfrm>
            <a:custGeom>
              <a:avLst/>
              <a:gdLst/>
              <a:ahLst/>
              <a:cxnLst/>
              <a:rect l="l" t="t" r="r" b="b"/>
              <a:pathLst>
                <a:path w="13671" h="9038" extrusionOk="0">
                  <a:moveTo>
                    <a:pt x="6836" y="1"/>
                  </a:moveTo>
                  <a:cubicBezTo>
                    <a:pt x="3057" y="1"/>
                    <a:pt x="1" y="2038"/>
                    <a:pt x="1" y="4536"/>
                  </a:cubicBezTo>
                  <a:cubicBezTo>
                    <a:pt x="34" y="7000"/>
                    <a:pt x="3090" y="9037"/>
                    <a:pt x="6836" y="9037"/>
                  </a:cubicBezTo>
                  <a:cubicBezTo>
                    <a:pt x="10615" y="9037"/>
                    <a:pt x="13671" y="4536"/>
                    <a:pt x="13671" y="4536"/>
                  </a:cubicBezTo>
                  <a:cubicBezTo>
                    <a:pt x="13671" y="4536"/>
                    <a:pt x="10615" y="1"/>
                    <a:pt x="683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5378225" y="1586200"/>
              <a:ext cx="234150" cy="153650"/>
            </a:xfrm>
            <a:custGeom>
              <a:avLst/>
              <a:gdLst/>
              <a:ahLst/>
              <a:cxnLst/>
              <a:rect l="l" t="t" r="r" b="b"/>
              <a:pathLst>
                <a:path w="9366" h="6146" extrusionOk="0">
                  <a:moveTo>
                    <a:pt x="4700" y="1"/>
                  </a:moveTo>
                  <a:cubicBezTo>
                    <a:pt x="2104" y="1"/>
                    <a:pt x="1" y="1381"/>
                    <a:pt x="1" y="3090"/>
                  </a:cubicBezTo>
                  <a:cubicBezTo>
                    <a:pt x="1" y="4765"/>
                    <a:pt x="2104" y="6146"/>
                    <a:pt x="4700" y="6146"/>
                  </a:cubicBezTo>
                  <a:cubicBezTo>
                    <a:pt x="7263" y="6146"/>
                    <a:pt x="9366" y="3057"/>
                    <a:pt x="9366" y="3057"/>
                  </a:cubicBezTo>
                  <a:cubicBezTo>
                    <a:pt x="9366" y="3057"/>
                    <a:pt x="7263" y="1"/>
                    <a:pt x="4700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5378225" y="1619075"/>
              <a:ext cx="133925" cy="87925"/>
            </a:xfrm>
            <a:custGeom>
              <a:avLst/>
              <a:gdLst/>
              <a:ahLst/>
              <a:cxnLst/>
              <a:rect l="l" t="t" r="r" b="b"/>
              <a:pathLst>
                <a:path w="5357" h="3517" extrusionOk="0">
                  <a:moveTo>
                    <a:pt x="2695" y="0"/>
                  </a:moveTo>
                  <a:cubicBezTo>
                    <a:pt x="1217" y="0"/>
                    <a:pt x="1" y="789"/>
                    <a:pt x="1" y="1775"/>
                  </a:cubicBezTo>
                  <a:cubicBezTo>
                    <a:pt x="1" y="2728"/>
                    <a:pt x="1217" y="3516"/>
                    <a:pt x="2695" y="3516"/>
                  </a:cubicBezTo>
                  <a:cubicBezTo>
                    <a:pt x="4174" y="3516"/>
                    <a:pt x="5357" y="1775"/>
                    <a:pt x="5357" y="1775"/>
                  </a:cubicBezTo>
                  <a:cubicBezTo>
                    <a:pt x="5357" y="1775"/>
                    <a:pt x="4174" y="0"/>
                    <a:pt x="269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5328950" y="1689825"/>
              <a:ext cx="341750" cy="235475"/>
            </a:xfrm>
            <a:custGeom>
              <a:avLst/>
              <a:gdLst/>
              <a:ahLst/>
              <a:cxnLst/>
              <a:rect l="l" t="t" r="r" b="b"/>
              <a:pathLst>
                <a:path w="13670" h="9419" extrusionOk="0">
                  <a:moveTo>
                    <a:pt x="5337" y="0"/>
                  </a:moveTo>
                  <a:cubicBezTo>
                    <a:pt x="3076" y="0"/>
                    <a:pt x="1244" y="929"/>
                    <a:pt x="723" y="2559"/>
                  </a:cubicBezTo>
                  <a:cubicBezTo>
                    <a:pt x="0" y="4925"/>
                    <a:pt x="2235" y="7850"/>
                    <a:pt x="5816" y="9131"/>
                  </a:cubicBezTo>
                  <a:cubicBezTo>
                    <a:pt x="6398" y="9334"/>
                    <a:pt x="6998" y="9419"/>
                    <a:pt x="7595" y="9419"/>
                  </a:cubicBezTo>
                  <a:cubicBezTo>
                    <a:pt x="10673" y="9419"/>
                    <a:pt x="13670" y="7160"/>
                    <a:pt x="13670" y="7160"/>
                  </a:cubicBezTo>
                  <a:cubicBezTo>
                    <a:pt x="13670" y="7160"/>
                    <a:pt x="12158" y="1836"/>
                    <a:pt x="8577" y="588"/>
                  </a:cubicBezTo>
                  <a:cubicBezTo>
                    <a:pt x="7463" y="189"/>
                    <a:pt x="6356" y="0"/>
                    <a:pt x="5337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5333875" y="1709975"/>
              <a:ext cx="234975" cy="161250"/>
            </a:xfrm>
            <a:custGeom>
              <a:avLst/>
              <a:gdLst/>
              <a:ahLst/>
              <a:cxnLst/>
              <a:rect l="l" t="t" r="r" b="b"/>
              <a:pathLst>
                <a:path w="9399" h="6450" extrusionOk="0">
                  <a:moveTo>
                    <a:pt x="3694" y="1"/>
                  </a:moveTo>
                  <a:cubicBezTo>
                    <a:pt x="2143" y="1"/>
                    <a:pt x="889" y="643"/>
                    <a:pt x="526" y="1753"/>
                  </a:cubicBezTo>
                  <a:cubicBezTo>
                    <a:pt x="0" y="3363"/>
                    <a:pt x="1578" y="5368"/>
                    <a:pt x="4009" y="6255"/>
                  </a:cubicBezTo>
                  <a:cubicBezTo>
                    <a:pt x="4405" y="6392"/>
                    <a:pt x="4812" y="6450"/>
                    <a:pt x="5217" y="6450"/>
                  </a:cubicBezTo>
                  <a:cubicBezTo>
                    <a:pt x="7337" y="6450"/>
                    <a:pt x="9398" y="4875"/>
                    <a:pt x="9398" y="4875"/>
                  </a:cubicBezTo>
                  <a:cubicBezTo>
                    <a:pt x="9398" y="4875"/>
                    <a:pt x="8347" y="1260"/>
                    <a:pt x="5915" y="406"/>
                  </a:cubicBezTo>
                  <a:cubicBezTo>
                    <a:pt x="5151" y="131"/>
                    <a:pt x="4392" y="1"/>
                    <a:pt x="3694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5333050" y="1738375"/>
              <a:ext cx="136400" cy="89525"/>
            </a:xfrm>
            <a:custGeom>
              <a:avLst/>
              <a:gdLst/>
              <a:ahLst/>
              <a:cxnLst/>
              <a:rect l="l" t="t" r="r" b="b"/>
              <a:pathLst>
                <a:path w="5456" h="3581" extrusionOk="0">
                  <a:moveTo>
                    <a:pt x="2151" y="1"/>
                  </a:moveTo>
                  <a:cubicBezTo>
                    <a:pt x="1244" y="1"/>
                    <a:pt x="501" y="363"/>
                    <a:pt x="296" y="979"/>
                  </a:cubicBezTo>
                  <a:cubicBezTo>
                    <a:pt x="0" y="1866"/>
                    <a:pt x="920" y="2983"/>
                    <a:pt x="2333" y="3476"/>
                  </a:cubicBezTo>
                  <a:cubicBezTo>
                    <a:pt x="2558" y="3549"/>
                    <a:pt x="2791" y="3580"/>
                    <a:pt x="3022" y="3580"/>
                  </a:cubicBezTo>
                  <a:cubicBezTo>
                    <a:pt x="4247" y="3580"/>
                    <a:pt x="5455" y="2720"/>
                    <a:pt x="5455" y="2720"/>
                  </a:cubicBezTo>
                  <a:cubicBezTo>
                    <a:pt x="5455" y="2720"/>
                    <a:pt x="4864" y="683"/>
                    <a:pt x="3418" y="223"/>
                  </a:cubicBezTo>
                  <a:cubicBezTo>
                    <a:pt x="2985" y="72"/>
                    <a:pt x="2552" y="1"/>
                    <a:pt x="21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288675" y="1805975"/>
              <a:ext cx="317950" cy="253575"/>
            </a:xfrm>
            <a:custGeom>
              <a:avLst/>
              <a:gdLst/>
              <a:ahLst/>
              <a:cxnLst/>
              <a:rect l="l" t="t" r="r" b="b"/>
              <a:pathLst>
                <a:path w="12718" h="10143" extrusionOk="0">
                  <a:moveTo>
                    <a:pt x="4466" y="0"/>
                  </a:moveTo>
                  <a:cubicBezTo>
                    <a:pt x="3174" y="0"/>
                    <a:pt x="2082" y="427"/>
                    <a:pt x="1447" y="1298"/>
                  </a:cubicBezTo>
                  <a:cubicBezTo>
                    <a:pt x="1" y="3237"/>
                    <a:pt x="1315" y="6654"/>
                    <a:pt x="4404" y="8954"/>
                  </a:cubicBezTo>
                  <a:cubicBezTo>
                    <a:pt x="5651" y="9869"/>
                    <a:pt x="7229" y="10142"/>
                    <a:pt x="8668" y="10142"/>
                  </a:cubicBezTo>
                  <a:cubicBezTo>
                    <a:pt x="10795" y="10142"/>
                    <a:pt x="12619" y="9546"/>
                    <a:pt x="12619" y="9546"/>
                  </a:cubicBezTo>
                  <a:cubicBezTo>
                    <a:pt x="12619" y="9546"/>
                    <a:pt x="12718" y="4190"/>
                    <a:pt x="9629" y="1889"/>
                  </a:cubicBezTo>
                  <a:cubicBezTo>
                    <a:pt x="7928" y="641"/>
                    <a:pt x="6048" y="0"/>
                    <a:pt x="4466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300175" y="1815950"/>
              <a:ext cx="216925" cy="173550"/>
            </a:xfrm>
            <a:custGeom>
              <a:avLst/>
              <a:gdLst/>
              <a:ahLst/>
              <a:cxnLst/>
              <a:rect l="l" t="t" r="r" b="b"/>
              <a:pathLst>
                <a:path w="8677" h="6942" extrusionOk="0">
                  <a:moveTo>
                    <a:pt x="3043" y="0"/>
                  </a:moveTo>
                  <a:cubicBezTo>
                    <a:pt x="2161" y="0"/>
                    <a:pt x="1415" y="294"/>
                    <a:pt x="987" y="899"/>
                  </a:cubicBezTo>
                  <a:cubicBezTo>
                    <a:pt x="1" y="2213"/>
                    <a:pt x="921" y="4579"/>
                    <a:pt x="3024" y="6124"/>
                  </a:cubicBezTo>
                  <a:cubicBezTo>
                    <a:pt x="3884" y="6755"/>
                    <a:pt x="4979" y="6941"/>
                    <a:pt x="5974" y="6941"/>
                  </a:cubicBezTo>
                  <a:cubicBezTo>
                    <a:pt x="7414" y="6941"/>
                    <a:pt x="8643" y="6551"/>
                    <a:pt x="8643" y="6551"/>
                  </a:cubicBezTo>
                  <a:cubicBezTo>
                    <a:pt x="8643" y="6551"/>
                    <a:pt x="8676" y="2838"/>
                    <a:pt x="6573" y="1293"/>
                  </a:cubicBezTo>
                  <a:cubicBezTo>
                    <a:pt x="5414" y="442"/>
                    <a:pt x="4126" y="0"/>
                    <a:pt x="3043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320725" y="1825725"/>
              <a:ext cx="124075" cy="99075"/>
            </a:xfrm>
            <a:custGeom>
              <a:avLst/>
              <a:gdLst/>
              <a:ahLst/>
              <a:cxnLst/>
              <a:rect l="l" t="t" r="r" b="b"/>
              <a:pathLst>
                <a:path w="4963" h="3963" extrusionOk="0">
                  <a:moveTo>
                    <a:pt x="1751" y="1"/>
                  </a:moveTo>
                  <a:cubicBezTo>
                    <a:pt x="1242" y="1"/>
                    <a:pt x="811" y="168"/>
                    <a:pt x="559" y="508"/>
                  </a:cubicBezTo>
                  <a:cubicBezTo>
                    <a:pt x="0" y="1264"/>
                    <a:pt x="526" y="2578"/>
                    <a:pt x="1742" y="3498"/>
                  </a:cubicBezTo>
                  <a:cubicBezTo>
                    <a:pt x="2219" y="3856"/>
                    <a:pt x="2829" y="3962"/>
                    <a:pt x="3388" y="3962"/>
                  </a:cubicBezTo>
                  <a:cubicBezTo>
                    <a:pt x="4215" y="3962"/>
                    <a:pt x="4930" y="3728"/>
                    <a:pt x="4930" y="3728"/>
                  </a:cubicBezTo>
                  <a:cubicBezTo>
                    <a:pt x="4930" y="3728"/>
                    <a:pt x="4962" y="1625"/>
                    <a:pt x="3779" y="738"/>
                  </a:cubicBezTo>
                  <a:cubicBezTo>
                    <a:pt x="3111" y="250"/>
                    <a:pt x="2373" y="1"/>
                    <a:pt x="17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4076150" y="337450"/>
              <a:ext cx="835500" cy="941525"/>
            </a:xfrm>
            <a:custGeom>
              <a:avLst/>
              <a:gdLst/>
              <a:ahLst/>
              <a:cxnLst/>
              <a:rect l="l" t="t" r="r" b="b"/>
              <a:pathLst>
                <a:path w="33420" h="37661" extrusionOk="0">
                  <a:moveTo>
                    <a:pt x="15936" y="1"/>
                  </a:moveTo>
                  <a:cubicBezTo>
                    <a:pt x="10931" y="1"/>
                    <a:pt x="6358" y="3555"/>
                    <a:pt x="5126" y="8875"/>
                  </a:cubicBezTo>
                  <a:lnTo>
                    <a:pt x="0" y="30793"/>
                  </a:lnTo>
                  <a:lnTo>
                    <a:pt x="26814" y="37661"/>
                  </a:lnTo>
                  <a:lnTo>
                    <a:pt x="31940" y="15776"/>
                  </a:lnTo>
                  <a:cubicBezTo>
                    <a:pt x="33419" y="9533"/>
                    <a:pt x="29772" y="3223"/>
                    <a:pt x="23791" y="1679"/>
                  </a:cubicBezTo>
                  <a:lnTo>
                    <a:pt x="18566" y="332"/>
                  </a:lnTo>
                  <a:cubicBezTo>
                    <a:pt x="17686" y="108"/>
                    <a:pt x="16805" y="1"/>
                    <a:pt x="15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324250" y="573825"/>
              <a:ext cx="480600" cy="436925"/>
            </a:xfrm>
            <a:custGeom>
              <a:avLst/>
              <a:gdLst/>
              <a:ahLst/>
              <a:cxnLst/>
              <a:rect l="l" t="t" r="r" b="b"/>
              <a:pathLst>
                <a:path w="19224" h="17477" extrusionOk="0">
                  <a:moveTo>
                    <a:pt x="10227" y="1"/>
                  </a:moveTo>
                  <a:cubicBezTo>
                    <a:pt x="6130" y="1"/>
                    <a:pt x="2003" y="2719"/>
                    <a:pt x="1084" y="6617"/>
                  </a:cubicBezTo>
                  <a:cubicBezTo>
                    <a:pt x="0" y="11250"/>
                    <a:pt x="2957" y="15982"/>
                    <a:pt x="7656" y="17165"/>
                  </a:cubicBezTo>
                  <a:cubicBezTo>
                    <a:pt x="8414" y="17376"/>
                    <a:pt x="9175" y="17477"/>
                    <a:pt x="9924" y="17477"/>
                  </a:cubicBezTo>
                  <a:cubicBezTo>
                    <a:pt x="13718" y="17477"/>
                    <a:pt x="17178" y="14890"/>
                    <a:pt x="18139" y="11020"/>
                  </a:cubicBezTo>
                  <a:cubicBezTo>
                    <a:pt x="19223" y="6387"/>
                    <a:pt x="17120" y="1458"/>
                    <a:pt x="12421" y="275"/>
                  </a:cubicBezTo>
                  <a:cubicBezTo>
                    <a:pt x="11703" y="89"/>
                    <a:pt x="10966" y="1"/>
                    <a:pt x="1022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4366125" y="943775"/>
              <a:ext cx="111750" cy="86300"/>
            </a:xfrm>
            <a:custGeom>
              <a:avLst/>
              <a:gdLst/>
              <a:ahLst/>
              <a:cxnLst/>
              <a:rect l="l" t="t" r="r" b="b"/>
              <a:pathLst>
                <a:path w="4470" h="3452" extrusionOk="0">
                  <a:moveTo>
                    <a:pt x="1" y="1"/>
                  </a:moveTo>
                  <a:lnTo>
                    <a:pt x="527" y="2433"/>
                  </a:lnTo>
                  <a:lnTo>
                    <a:pt x="4470" y="3451"/>
                  </a:lnTo>
                  <a:lnTo>
                    <a:pt x="4338" y="1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4159125" y="559550"/>
              <a:ext cx="542200" cy="423225"/>
            </a:xfrm>
            <a:custGeom>
              <a:avLst/>
              <a:gdLst/>
              <a:ahLst/>
              <a:cxnLst/>
              <a:rect l="l" t="t" r="r" b="b"/>
              <a:pathLst>
                <a:path w="21688" h="16929" extrusionOk="0">
                  <a:moveTo>
                    <a:pt x="10131" y="0"/>
                  </a:moveTo>
                  <a:cubicBezTo>
                    <a:pt x="5829" y="0"/>
                    <a:pt x="2068" y="2602"/>
                    <a:pt x="1117" y="6596"/>
                  </a:cubicBezTo>
                  <a:cubicBezTo>
                    <a:pt x="0" y="11427"/>
                    <a:pt x="3746" y="15041"/>
                    <a:pt x="9135" y="16422"/>
                  </a:cubicBezTo>
                  <a:cubicBezTo>
                    <a:pt x="10435" y="16756"/>
                    <a:pt x="11709" y="16929"/>
                    <a:pt x="12910" y="16929"/>
                  </a:cubicBezTo>
                  <a:cubicBezTo>
                    <a:pt x="16659" y="16929"/>
                    <a:pt x="19692" y="15249"/>
                    <a:pt x="20538" y="11591"/>
                  </a:cubicBezTo>
                  <a:cubicBezTo>
                    <a:pt x="21688" y="6728"/>
                    <a:pt x="18238" y="1733"/>
                    <a:pt x="12881" y="353"/>
                  </a:cubicBezTo>
                  <a:cubicBezTo>
                    <a:pt x="11955" y="114"/>
                    <a:pt x="11031" y="0"/>
                    <a:pt x="10131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4407200" y="716525"/>
              <a:ext cx="157775" cy="148650"/>
            </a:xfrm>
            <a:custGeom>
              <a:avLst/>
              <a:gdLst/>
              <a:ahLst/>
              <a:cxnLst/>
              <a:rect l="l" t="t" r="r" b="b"/>
              <a:pathLst>
                <a:path w="6311" h="5946" extrusionOk="0">
                  <a:moveTo>
                    <a:pt x="3146" y="0"/>
                  </a:moveTo>
                  <a:cubicBezTo>
                    <a:pt x="1834" y="0"/>
                    <a:pt x="675" y="914"/>
                    <a:pt x="395" y="2256"/>
                  </a:cubicBezTo>
                  <a:cubicBezTo>
                    <a:pt x="1" y="3833"/>
                    <a:pt x="921" y="5443"/>
                    <a:pt x="2465" y="5871"/>
                  </a:cubicBezTo>
                  <a:cubicBezTo>
                    <a:pt x="2686" y="5921"/>
                    <a:pt x="2905" y="5945"/>
                    <a:pt x="3121" y="5945"/>
                  </a:cubicBezTo>
                  <a:cubicBezTo>
                    <a:pt x="4450" y="5945"/>
                    <a:pt x="5633" y="5026"/>
                    <a:pt x="5916" y="3669"/>
                  </a:cubicBezTo>
                  <a:cubicBezTo>
                    <a:pt x="6310" y="2125"/>
                    <a:pt x="5390" y="514"/>
                    <a:pt x="3846" y="87"/>
                  </a:cubicBezTo>
                  <a:cubicBezTo>
                    <a:pt x="3610" y="28"/>
                    <a:pt x="3376" y="0"/>
                    <a:pt x="3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4192800" y="661475"/>
              <a:ext cx="158575" cy="148925"/>
            </a:xfrm>
            <a:custGeom>
              <a:avLst/>
              <a:gdLst/>
              <a:ahLst/>
              <a:cxnLst/>
              <a:rect l="l" t="t" r="r" b="b"/>
              <a:pathLst>
                <a:path w="6343" h="5957" extrusionOk="0">
                  <a:moveTo>
                    <a:pt x="3156" y="1"/>
                  </a:moveTo>
                  <a:cubicBezTo>
                    <a:pt x="1858" y="1"/>
                    <a:pt x="674" y="914"/>
                    <a:pt x="395" y="2256"/>
                  </a:cubicBezTo>
                  <a:cubicBezTo>
                    <a:pt x="0" y="3834"/>
                    <a:pt x="920" y="5444"/>
                    <a:pt x="2498" y="5871"/>
                  </a:cubicBezTo>
                  <a:cubicBezTo>
                    <a:pt x="2724" y="5929"/>
                    <a:pt x="2950" y="5956"/>
                    <a:pt x="3173" y="5956"/>
                  </a:cubicBezTo>
                  <a:cubicBezTo>
                    <a:pt x="4477" y="5956"/>
                    <a:pt x="5668" y="5021"/>
                    <a:pt x="5948" y="3702"/>
                  </a:cubicBezTo>
                  <a:cubicBezTo>
                    <a:pt x="6342" y="2125"/>
                    <a:pt x="5422" y="515"/>
                    <a:pt x="3845" y="88"/>
                  </a:cubicBezTo>
                  <a:cubicBezTo>
                    <a:pt x="3615" y="29"/>
                    <a:pt x="3383" y="1"/>
                    <a:pt x="3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4408850" y="716225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1"/>
                  </a:moveTo>
                  <a:cubicBezTo>
                    <a:pt x="1742" y="34"/>
                    <a:pt x="592" y="954"/>
                    <a:pt x="329" y="2268"/>
                  </a:cubicBezTo>
                  <a:cubicBezTo>
                    <a:pt x="1" y="3582"/>
                    <a:pt x="592" y="4963"/>
                    <a:pt x="1742" y="5620"/>
                  </a:cubicBezTo>
                  <a:cubicBezTo>
                    <a:pt x="3089" y="5587"/>
                    <a:pt x="4240" y="4667"/>
                    <a:pt x="4502" y="3352"/>
                  </a:cubicBezTo>
                  <a:cubicBezTo>
                    <a:pt x="4831" y="2038"/>
                    <a:pt x="4240" y="658"/>
                    <a:pt x="30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195250" y="661200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0"/>
                  </a:moveTo>
                  <a:cubicBezTo>
                    <a:pt x="1743" y="33"/>
                    <a:pt x="592" y="986"/>
                    <a:pt x="297" y="2267"/>
                  </a:cubicBezTo>
                  <a:cubicBezTo>
                    <a:pt x="1" y="3582"/>
                    <a:pt x="560" y="4962"/>
                    <a:pt x="1743" y="5619"/>
                  </a:cubicBezTo>
                  <a:cubicBezTo>
                    <a:pt x="3090" y="5586"/>
                    <a:pt x="4207" y="4666"/>
                    <a:pt x="4503" y="3352"/>
                  </a:cubicBezTo>
                  <a:cubicBezTo>
                    <a:pt x="4831" y="2037"/>
                    <a:pt x="4240" y="690"/>
                    <a:pt x="30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4329175" y="780650"/>
              <a:ext cx="32875" cy="40750"/>
            </a:xfrm>
            <a:custGeom>
              <a:avLst/>
              <a:gdLst/>
              <a:ahLst/>
              <a:cxnLst/>
              <a:rect l="l" t="t" r="r" b="b"/>
              <a:pathLst>
                <a:path w="1315" h="1630" extrusionOk="0">
                  <a:moveTo>
                    <a:pt x="614" y="1"/>
                  </a:moveTo>
                  <a:cubicBezTo>
                    <a:pt x="397" y="1"/>
                    <a:pt x="195" y="123"/>
                    <a:pt x="99" y="315"/>
                  </a:cubicBezTo>
                  <a:cubicBezTo>
                    <a:pt x="0" y="578"/>
                    <a:pt x="33" y="841"/>
                    <a:pt x="197" y="1071"/>
                  </a:cubicBezTo>
                  <a:cubicBezTo>
                    <a:pt x="263" y="1203"/>
                    <a:pt x="329" y="1301"/>
                    <a:pt x="427" y="1400"/>
                  </a:cubicBezTo>
                  <a:cubicBezTo>
                    <a:pt x="526" y="1465"/>
                    <a:pt x="592" y="1531"/>
                    <a:pt x="690" y="1630"/>
                  </a:cubicBezTo>
                  <a:cubicBezTo>
                    <a:pt x="559" y="1433"/>
                    <a:pt x="460" y="1235"/>
                    <a:pt x="362" y="1005"/>
                  </a:cubicBezTo>
                  <a:cubicBezTo>
                    <a:pt x="263" y="808"/>
                    <a:pt x="230" y="611"/>
                    <a:pt x="296" y="414"/>
                  </a:cubicBezTo>
                  <a:cubicBezTo>
                    <a:pt x="373" y="285"/>
                    <a:pt x="512" y="196"/>
                    <a:pt x="663" y="196"/>
                  </a:cubicBezTo>
                  <a:cubicBezTo>
                    <a:pt x="705" y="196"/>
                    <a:pt x="747" y="203"/>
                    <a:pt x="789" y="217"/>
                  </a:cubicBezTo>
                  <a:cubicBezTo>
                    <a:pt x="1019" y="283"/>
                    <a:pt x="1183" y="447"/>
                    <a:pt x="1315" y="644"/>
                  </a:cubicBezTo>
                  <a:cubicBezTo>
                    <a:pt x="1249" y="381"/>
                    <a:pt x="1085" y="151"/>
                    <a:pt x="855" y="53"/>
                  </a:cubicBezTo>
                  <a:cubicBezTo>
                    <a:pt x="775" y="17"/>
                    <a:pt x="694" y="1"/>
                    <a:pt x="61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356275" y="848500"/>
              <a:ext cx="45200" cy="31225"/>
            </a:xfrm>
            <a:custGeom>
              <a:avLst/>
              <a:gdLst/>
              <a:ahLst/>
              <a:cxnLst/>
              <a:rect l="l" t="t" r="r" b="b"/>
              <a:pathLst>
                <a:path w="1808" h="1249" extrusionOk="0">
                  <a:moveTo>
                    <a:pt x="1" y="0"/>
                  </a:moveTo>
                  <a:cubicBezTo>
                    <a:pt x="33" y="230"/>
                    <a:pt x="132" y="460"/>
                    <a:pt x="296" y="657"/>
                  </a:cubicBezTo>
                  <a:cubicBezTo>
                    <a:pt x="428" y="855"/>
                    <a:pt x="592" y="1019"/>
                    <a:pt x="822" y="1150"/>
                  </a:cubicBezTo>
                  <a:cubicBezTo>
                    <a:pt x="937" y="1216"/>
                    <a:pt x="1069" y="1249"/>
                    <a:pt x="1200" y="1249"/>
                  </a:cubicBezTo>
                  <a:cubicBezTo>
                    <a:pt x="1331" y="1249"/>
                    <a:pt x="1463" y="1216"/>
                    <a:pt x="1578" y="1150"/>
                  </a:cubicBezTo>
                  <a:cubicBezTo>
                    <a:pt x="1676" y="1052"/>
                    <a:pt x="1775" y="953"/>
                    <a:pt x="1808" y="822"/>
                  </a:cubicBezTo>
                  <a:cubicBezTo>
                    <a:pt x="1808" y="690"/>
                    <a:pt x="1808" y="559"/>
                    <a:pt x="1808" y="460"/>
                  </a:cubicBezTo>
                  <a:cubicBezTo>
                    <a:pt x="1775" y="690"/>
                    <a:pt x="1676" y="920"/>
                    <a:pt x="1479" y="986"/>
                  </a:cubicBezTo>
                  <a:cubicBezTo>
                    <a:pt x="1409" y="1009"/>
                    <a:pt x="1340" y="1020"/>
                    <a:pt x="1271" y="1020"/>
                  </a:cubicBezTo>
                  <a:cubicBezTo>
                    <a:pt x="1147" y="1020"/>
                    <a:pt x="1027" y="984"/>
                    <a:pt x="921" y="920"/>
                  </a:cubicBezTo>
                  <a:cubicBezTo>
                    <a:pt x="723" y="822"/>
                    <a:pt x="559" y="690"/>
                    <a:pt x="395" y="526"/>
                  </a:cubicBezTo>
                  <a:cubicBezTo>
                    <a:pt x="263" y="362"/>
                    <a:pt x="99" y="164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4413775" y="872400"/>
              <a:ext cx="140500" cy="73375"/>
            </a:xfrm>
            <a:custGeom>
              <a:avLst/>
              <a:gdLst/>
              <a:ahLst/>
              <a:cxnLst/>
              <a:rect l="l" t="t" r="r" b="b"/>
              <a:pathLst>
                <a:path w="5620" h="2935" extrusionOk="0">
                  <a:moveTo>
                    <a:pt x="1872" y="0"/>
                  </a:moveTo>
                  <a:cubicBezTo>
                    <a:pt x="972" y="0"/>
                    <a:pt x="280" y="281"/>
                    <a:pt x="165" y="786"/>
                  </a:cubicBezTo>
                  <a:cubicBezTo>
                    <a:pt x="1" y="1509"/>
                    <a:pt x="1052" y="2396"/>
                    <a:pt x="2498" y="2757"/>
                  </a:cubicBezTo>
                  <a:cubicBezTo>
                    <a:pt x="2950" y="2878"/>
                    <a:pt x="3387" y="2934"/>
                    <a:pt x="3780" y="2934"/>
                  </a:cubicBezTo>
                  <a:cubicBezTo>
                    <a:pt x="4673" y="2934"/>
                    <a:pt x="5342" y="2645"/>
                    <a:pt x="5456" y="2166"/>
                  </a:cubicBezTo>
                  <a:cubicBezTo>
                    <a:pt x="5620" y="1443"/>
                    <a:pt x="4601" y="556"/>
                    <a:pt x="3123" y="161"/>
                  </a:cubicBezTo>
                  <a:cubicBezTo>
                    <a:pt x="2687" y="52"/>
                    <a:pt x="2260" y="0"/>
                    <a:pt x="1872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4188700" y="809475"/>
              <a:ext cx="119125" cy="73475"/>
            </a:xfrm>
            <a:custGeom>
              <a:avLst/>
              <a:gdLst/>
              <a:ahLst/>
              <a:cxnLst/>
              <a:rect l="l" t="t" r="r" b="b"/>
              <a:pathLst>
                <a:path w="4765" h="2939" extrusionOk="0">
                  <a:moveTo>
                    <a:pt x="1134" y="0"/>
                  </a:moveTo>
                  <a:cubicBezTo>
                    <a:pt x="756" y="0"/>
                    <a:pt x="378" y="50"/>
                    <a:pt x="0" y="148"/>
                  </a:cubicBezTo>
                  <a:cubicBezTo>
                    <a:pt x="296" y="1101"/>
                    <a:pt x="756" y="1956"/>
                    <a:pt x="1413" y="2711"/>
                  </a:cubicBezTo>
                  <a:lnTo>
                    <a:pt x="1643" y="2777"/>
                  </a:lnTo>
                  <a:cubicBezTo>
                    <a:pt x="2089" y="2886"/>
                    <a:pt x="2520" y="2938"/>
                    <a:pt x="2908" y="2938"/>
                  </a:cubicBezTo>
                  <a:cubicBezTo>
                    <a:pt x="3810" y="2938"/>
                    <a:pt x="4486" y="2658"/>
                    <a:pt x="4601" y="2153"/>
                  </a:cubicBezTo>
                  <a:cubicBezTo>
                    <a:pt x="4765" y="1430"/>
                    <a:pt x="3713" y="543"/>
                    <a:pt x="2267" y="148"/>
                  </a:cubicBezTo>
                  <a:cubicBezTo>
                    <a:pt x="1890" y="50"/>
                    <a:pt x="1512" y="0"/>
                    <a:pt x="1134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199475" y="485200"/>
              <a:ext cx="737625" cy="415075"/>
            </a:xfrm>
            <a:custGeom>
              <a:avLst/>
              <a:gdLst/>
              <a:ahLst/>
              <a:cxnLst/>
              <a:rect l="l" t="t" r="r" b="b"/>
              <a:pathLst>
                <a:path w="29505" h="16603" extrusionOk="0">
                  <a:moveTo>
                    <a:pt x="5380" y="0"/>
                  </a:moveTo>
                  <a:cubicBezTo>
                    <a:pt x="0" y="0"/>
                    <a:pt x="3019" y="4576"/>
                    <a:pt x="3019" y="4576"/>
                  </a:cubicBezTo>
                  <a:cubicBezTo>
                    <a:pt x="3019" y="4576"/>
                    <a:pt x="4860" y="7040"/>
                    <a:pt x="5385" y="7040"/>
                  </a:cubicBezTo>
                  <a:cubicBezTo>
                    <a:pt x="5878" y="7040"/>
                    <a:pt x="5484" y="4904"/>
                    <a:pt x="5484" y="4904"/>
                  </a:cubicBezTo>
                  <a:lnTo>
                    <a:pt x="5484" y="4904"/>
                  </a:lnTo>
                  <a:cubicBezTo>
                    <a:pt x="5484" y="4905"/>
                    <a:pt x="7865" y="8925"/>
                    <a:pt x="8488" y="8925"/>
                  </a:cubicBezTo>
                  <a:cubicBezTo>
                    <a:pt x="8507" y="8925"/>
                    <a:pt x="8524" y="8921"/>
                    <a:pt x="8540" y="8913"/>
                  </a:cubicBezTo>
                  <a:cubicBezTo>
                    <a:pt x="9098" y="8650"/>
                    <a:pt x="8343" y="5628"/>
                    <a:pt x="8343" y="5627"/>
                  </a:cubicBezTo>
                  <a:lnTo>
                    <a:pt x="8343" y="5627"/>
                  </a:lnTo>
                  <a:cubicBezTo>
                    <a:pt x="8343" y="5628"/>
                    <a:pt x="9920" y="8815"/>
                    <a:pt x="10479" y="8880"/>
                  </a:cubicBezTo>
                  <a:cubicBezTo>
                    <a:pt x="10494" y="8882"/>
                    <a:pt x="10509" y="8883"/>
                    <a:pt x="10523" y="8883"/>
                  </a:cubicBezTo>
                  <a:cubicBezTo>
                    <a:pt x="10987" y="8883"/>
                    <a:pt x="10703" y="7855"/>
                    <a:pt x="10512" y="6580"/>
                  </a:cubicBezTo>
                  <a:lnTo>
                    <a:pt x="10512" y="6580"/>
                  </a:lnTo>
                  <a:cubicBezTo>
                    <a:pt x="13469" y="11838"/>
                    <a:pt x="17905" y="13546"/>
                    <a:pt x="17905" y="13546"/>
                  </a:cubicBezTo>
                  <a:cubicBezTo>
                    <a:pt x="17905" y="13546"/>
                    <a:pt x="18332" y="14532"/>
                    <a:pt x="18135" y="16602"/>
                  </a:cubicBezTo>
                  <a:cubicBezTo>
                    <a:pt x="20600" y="16241"/>
                    <a:pt x="29505" y="6941"/>
                    <a:pt x="13633" y="1750"/>
                  </a:cubicBezTo>
                  <a:cubicBezTo>
                    <a:pt x="9743" y="480"/>
                    <a:pt x="7121" y="0"/>
                    <a:pt x="538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4617525" y="832875"/>
              <a:ext cx="115025" cy="108175"/>
            </a:xfrm>
            <a:custGeom>
              <a:avLst/>
              <a:gdLst/>
              <a:ahLst/>
              <a:cxnLst/>
              <a:rect l="l" t="t" r="r" b="b"/>
              <a:pathLst>
                <a:path w="4601" h="4327" extrusionOk="0">
                  <a:moveTo>
                    <a:pt x="2275" y="0"/>
                  </a:moveTo>
                  <a:cubicBezTo>
                    <a:pt x="1324" y="0"/>
                    <a:pt x="491" y="668"/>
                    <a:pt x="296" y="1644"/>
                  </a:cubicBezTo>
                  <a:cubicBezTo>
                    <a:pt x="0" y="2794"/>
                    <a:pt x="690" y="3944"/>
                    <a:pt x="1807" y="4273"/>
                  </a:cubicBezTo>
                  <a:cubicBezTo>
                    <a:pt x="1967" y="4309"/>
                    <a:pt x="2126" y="4327"/>
                    <a:pt x="2282" y="4327"/>
                  </a:cubicBezTo>
                  <a:cubicBezTo>
                    <a:pt x="3251" y="4327"/>
                    <a:pt x="4107" y="3653"/>
                    <a:pt x="4305" y="2663"/>
                  </a:cubicBezTo>
                  <a:cubicBezTo>
                    <a:pt x="4601" y="1545"/>
                    <a:pt x="3943" y="362"/>
                    <a:pt x="2793" y="67"/>
                  </a:cubicBezTo>
                  <a:cubicBezTo>
                    <a:pt x="2619" y="22"/>
                    <a:pt x="2445" y="0"/>
                    <a:pt x="2275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4602725" y="689675"/>
              <a:ext cx="81350" cy="201850"/>
            </a:xfrm>
            <a:custGeom>
              <a:avLst/>
              <a:gdLst/>
              <a:ahLst/>
              <a:cxnLst/>
              <a:rect l="l" t="t" r="r" b="b"/>
              <a:pathLst>
                <a:path w="3254" h="8074" extrusionOk="0">
                  <a:moveTo>
                    <a:pt x="2477" y="0"/>
                  </a:moveTo>
                  <a:cubicBezTo>
                    <a:pt x="1860" y="0"/>
                    <a:pt x="1028" y="1624"/>
                    <a:pt x="526" y="3757"/>
                  </a:cubicBezTo>
                  <a:cubicBezTo>
                    <a:pt x="1" y="5992"/>
                    <a:pt x="99" y="7930"/>
                    <a:pt x="724" y="8062"/>
                  </a:cubicBezTo>
                  <a:cubicBezTo>
                    <a:pt x="750" y="8069"/>
                    <a:pt x="778" y="8073"/>
                    <a:pt x="806" y="8073"/>
                  </a:cubicBezTo>
                  <a:cubicBezTo>
                    <a:pt x="1401" y="8073"/>
                    <a:pt x="2290" y="6450"/>
                    <a:pt x="2761" y="4349"/>
                  </a:cubicBezTo>
                  <a:cubicBezTo>
                    <a:pt x="3254" y="2114"/>
                    <a:pt x="3188" y="175"/>
                    <a:pt x="2564" y="11"/>
                  </a:cubicBezTo>
                  <a:cubicBezTo>
                    <a:pt x="2535" y="4"/>
                    <a:pt x="2507" y="0"/>
                    <a:pt x="247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4463900" y="574925"/>
              <a:ext cx="164325" cy="184050"/>
            </a:xfrm>
            <a:custGeom>
              <a:avLst/>
              <a:gdLst/>
              <a:ahLst/>
              <a:cxnLst/>
              <a:rect l="l" t="t" r="r" b="b"/>
              <a:pathLst>
                <a:path w="6573" h="7362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822"/>
                    <a:pt x="559" y="1578"/>
                    <a:pt x="1052" y="2268"/>
                  </a:cubicBezTo>
                  <a:cubicBezTo>
                    <a:pt x="1512" y="2991"/>
                    <a:pt x="2038" y="3615"/>
                    <a:pt x="2629" y="4240"/>
                  </a:cubicBezTo>
                  <a:cubicBezTo>
                    <a:pt x="3221" y="4831"/>
                    <a:pt x="3845" y="5390"/>
                    <a:pt x="4502" y="5916"/>
                  </a:cubicBezTo>
                  <a:cubicBezTo>
                    <a:pt x="5159" y="6441"/>
                    <a:pt x="5849" y="6934"/>
                    <a:pt x="6572" y="7361"/>
                  </a:cubicBezTo>
                  <a:cubicBezTo>
                    <a:pt x="6244" y="7131"/>
                    <a:pt x="5915" y="6869"/>
                    <a:pt x="5619" y="6606"/>
                  </a:cubicBezTo>
                  <a:cubicBezTo>
                    <a:pt x="5291" y="6343"/>
                    <a:pt x="4962" y="6047"/>
                    <a:pt x="4634" y="5784"/>
                  </a:cubicBezTo>
                  <a:cubicBezTo>
                    <a:pt x="4009" y="5225"/>
                    <a:pt x="3418" y="4667"/>
                    <a:pt x="2826" y="4075"/>
                  </a:cubicBezTo>
                  <a:cubicBezTo>
                    <a:pt x="2235" y="3484"/>
                    <a:pt x="1676" y="2860"/>
                    <a:pt x="1183" y="2169"/>
                  </a:cubicBezTo>
                  <a:cubicBezTo>
                    <a:pt x="690" y="1512"/>
                    <a:pt x="263" y="789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413775" y="541250"/>
              <a:ext cx="32075" cy="110100"/>
            </a:xfrm>
            <a:custGeom>
              <a:avLst/>
              <a:gdLst/>
              <a:ahLst/>
              <a:cxnLst/>
              <a:rect l="l" t="t" r="r" b="b"/>
              <a:pathLst>
                <a:path w="1283" h="4404" extrusionOk="0">
                  <a:moveTo>
                    <a:pt x="1" y="0"/>
                  </a:moveTo>
                  <a:cubicBezTo>
                    <a:pt x="34" y="362"/>
                    <a:pt x="99" y="756"/>
                    <a:pt x="198" y="1118"/>
                  </a:cubicBezTo>
                  <a:cubicBezTo>
                    <a:pt x="264" y="1512"/>
                    <a:pt x="329" y="1873"/>
                    <a:pt x="461" y="2235"/>
                  </a:cubicBezTo>
                  <a:cubicBezTo>
                    <a:pt x="559" y="2596"/>
                    <a:pt x="658" y="2991"/>
                    <a:pt x="789" y="3319"/>
                  </a:cubicBezTo>
                  <a:cubicBezTo>
                    <a:pt x="921" y="3681"/>
                    <a:pt x="1085" y="4042"/>
                    <a:pt x="1282" y="4404"/>
                  </a:cubicBezTo>
                  <a:lnTo>
                    <a:pt x="658" y="2169"/>
                  </a:lnTo>
                  <a:cubicBezTo>
                    <a:pt x="559" y="1808"/>
                    <a:pt x="461" y="1446"/>
                    <a:pt x="362" y="1085"/>
                  </a:cubicBezTo>
                  <a:cubicBezTo>
                    <a:pt x="231" y="723"/>
                    <a:pt x="132" y="362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4366125" y="550275"/>
              <a:ext cx="29600" cy="102725"/>
            </a:xfrm>
            <a:custGeom>
              <a:avLst/>
              <a:gdLst/>
              <a:ahLst/>
              <a:cxnLst/>
              <a:rect l="l" t="t" r="r" b="b"/>
              <a:pathLst>
                <a:path w="1184" h="4109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362"/>
                    <a:pt x="132" y="691"/>
                    <a:pt x="198" y="1052"/>
                  </a:cubicBezTo>
                  <a:cubicBezTo>
                    <a:pt x="297" y="1381"/>
                    <a:pt x="362" y="1743"/>
                    <a:pt x="461" y="2071"/>
                  </a:cubicBezTo>
                  <a:cubicBezTo>
                    <a:pt x="560" y="2433"/>
                    <a:pt x="691" y="2761"/>
                    <a:pt x="790" y="3090"/>
                  </a:cubicBezTo>
                  <a:cubicBezTo>
                    <a:pt x="921" y="3451"/>
                    <a:pt x="1020" y="3780"/>
                    <a:pt x="1184" y="4108"/>
                  </a:cubicBezTo>
                  <a:cubicBezTo>
                    <a:pt x="1118" y="3747"/>
                    <a:pt x="1020" y="3386"/>
                    <a:pt x="954" y="3057"/>
                  </a:cubicBezTo>
                  <a:cubicBezTo>
                    <a:pt x="888" y="2695"/>
                    <a:pt x="790" y="2367"/>
                    <a:pt x="691" y="2005"/>
                  </a:cubicBezTo>
                  <a:cubicBezTo>
                    <a:pt x="592" y="1677"/>
                    <a:pt x="494" y="1348"/>
                    <a:pt x="395" y="987"/>
                  </a:cubicBezTo>
                  <a:cubicBezTo>
                    <a:pt x="264" y="658"/>
                    <a:pt x="132" y="330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4307800" y="535500"/>
              <a:ext cx="14000" cy="83000"/>
            </a:xfrm>
            <a:custGeom>
              <a:avLst/>
              <a:gdLst/>
              <a:ahLst/>
              <a:cxnLst/>
              <a:rect l="l" t="t" r="r" b="b"/>
              <a:pathLst>
                <a:path w="560" h="3320" extrusionOk="0">
                  <a:moveTo>
                    <a:pt x="34" y="0"/>
                  </a:moveTo>
                  <a:cubicBezTo>
                    <a:pt x="1" y="263"/>
                    <a:pt x="1" y="526"/>
                    <a:pt x="34" y="822"/>
                  </a:cubicBezTo>
                  <a:cubicBezTo>
                    <a:pt x="34" y="1085"/>
                    <a:pt x="67" y="1381"/>
                    <a:pt x="132" y="1676"/>
                  </a:cubicBezTo>
                  <a:cubicBezTo>
                    <a:pt x="165" y="1939"/>
                    <a:pt x="231" y="2202"/>
                    <a:pt x="297" y="2498"/>
                  </a:cubicBezTo>
                  <a:cubicBezTo>
                    <a:pt x="362" y="2761"/>
                    <a:pt x="428" y="3024"/>
                    <a:pt x="559" y="3319"/>
                  </a:cubicBezTo>
                  <a:cubicBezTo>
                    <a:pt x="527" y="3024"/>
                    <a:pt x="494" y="2728"/>
                    <a:pt x="461" y="2465"/>
                  </a:cubicBezTo>
                  <a:cubicBezTo>
                    <a:pt x="428" y="2202"/>
                    <a:pt x="395" y="1906"/>
                    <a:pt x="362" y="1643"/>
                  </a:cubicBezTo>
                  <a:cubicBezTo>
                    <a:pt x="297" y="1381"/>
                    <a:pt x="264" y="1085"/>
                    <a:pt x="198" y="822"/>
                  </a:cubicBezTo>
                  <a:cubicBezTo>
                    <a:pt x="165" y="559"/>
                    <a:pt x="99" y="263"/>
                    <a:pt x="3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4527150" y="603675"/>
              <a:ext cx="115850" cy="120800"/>
            </a:xfrm>
            <a:custGeom>
              <a:avLst/>
              <a:gdLst/>
              <a:ahLst/>
              <a:cxnLst/>
              <a:rect l="l" t="t" r="r" b="b"/>
              <a:pathLst>
                <a:path w="4634" h="4832" extrusionOk="0">
                  <a:moveTo>
                    <a:pt x="99" y="1"/>
                  </a:moveTo>
                  <a:lnTo>
                    <a:pt x="99" y="1"/>
                  </a:lnTo>
                  <a:cubicBezTo>
                    <a:pt x="0" y="592"/>
                    <a:pt x="66" y="1217"/>
                    <a:pt x="296" y="1808"/>
                  </a:cubicBezTo>
                  <a:cubicBezTo>
                    <a:pt x="526" y="2367"/>
                    <a:pt x="888" y="2893"/>
                    <a:pt x="1315" y="3320"/>
                  </a:cubicBezTo>
                  <a:lnTo>
                    <a:pt x="1676" y="3615"/>
                  </a:lnTo>
                  <a:lnTo>
                    <a:pt x="2071" y="3878"/>
                  </a:lnTo>
                  <a:cubicBezTo>
                    <a:pt x="2202" y="3944"/>
                    <a:pt x="2334" y="4043"/>
                    <a:pt x="2465" y="4108"/>
                  </a:cubicBezTo>
                  <a:cubicBezTo>
                    <a:pt x="2596" y="4174"/>
                    <a:pt x="2761" y="4240"/>
                    <a:pt x="2892" y="4306"/>
                  </a:cubicBezTo>
                  <a:cubicBezTo>
                    <a:pt x="3155" y="4437"/>
                    <a:pt x="3451" y="4568"/>
                    <a:pt x="3747" y="4634"/>
                  </a:cubicBezTo>
                  <a:cubicBezTo>
                    <a:pt x="4042" y="4700"/>
                    <a:pt x="4305" y="4766"/>
                    <a:pt x="4634" y="4831"/>
                  </a:cubicBezTo>
                  <a:cubicBezTo>
                    <a:pt x="4338" y="4733"/>
                    <a:pt x="4042" y="4634"/>
                    <a:pt x="3779" y="4536"/>
                  </a:cubicBezTo>
                  <a:cubicBezTo>
                    <a:pt x="3484" y="4404"/>
                    <a:pt x="3221" y="4273"/>
                    <a:pt x="2958" y="4141"/>
                  </a:cubicBezTo>
                  <a:cubicBezTo>
                    <a:pt x="2432" y="3878"/>
                    <a:pt x="1939" y="3550"/>
                    <a:pt x="1512" y="3155"/>
                  </a:cubicBezTo>
                  <a:cubicBezTo>
                    <a:pt x="1052" y="2728"/>
                    <a:pt x="723" y="2268"/>
                    <a:pt x="461" y="1710"/>
                  </a:cubicBezTo>
                  <a:cubicBezTo>
                    <a:pt x="231" y="1184"/>
                    <a:pt x="99" y="592"/>
                    <a:pt x="9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4214150" y="1004575"/>
              <a:ext cx="327800" cy="348350"/>
            </a:xfrm>
            <a:custGeom>
              <a:avLst/>
              <a:gdLst/>
              <a:ahLst/>
              <a:cxnLst/>
              <a:rect l="l" t="t" r="r" b="b"/>
              <a:pathLst>
                <a:path w="13112" h="13934" extrusionOk="0">
                  <a:moveTo>
                    <a:pt x="6573" y="1"/>
                  </a:moveTo>
                  <a:lnTo>
                    <a:pt x="1" y="10582"/>
                  </a:lnTo>
                  <a:lnTo>
                    <a:pt x="13112" y="13933"/>
                  </a:lnTo>
                  <a:cubicBezTo>
                    <a:pt x="13013" y="8314"/>
                    <a:pt x="10549" y="1019"/>
                    <a:pt x="10549" y="1019"/>
                  </a:cubicBezTo>
                  <a:lnTo>
                    <a:pt x="657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515875" y="1138425"/>
              <a:ext cx="1714500" cy="787175"/>
            </a:xfrm>
            <a:custGeom>
              <a:avLst/>
              <a:gdLst/>
              <a:ahLst/>
              <a:cxnLst/>
              <a:rect l="l" t="t" r="r" b="b"/>
              <a:pathLst>
                <a:path w="68580" h="31487" extrusionOk="0">
                  <a:moveTo>
                    <a:pt x="21671" y="1"/>
                  </a:moveTo>
                  <a:cubicBezTo>
                    <a:pt x="11497" y="1"/>
                    <a:pt x="2822" y="2061"/>
                    <a:pt x="1742" y="6641"/>
                  </a:cubicBezTo>
                  <a:cubicBezTo>
                    <a:pt x="1" y="14133"/>
                    <a:pt x="19421" y="25601"/>
                    <a:pt x="35161" y="29643"/>
                  </a:cubicBezTo>
                  <a:cubicBezTo>
                    <a:pt x="40031" y="30893"/>
                    <a:pt x="44749" y="31486"/>
                    <a:pt x="48997" y="31486"/>
                  </a:cubicBezTo>
                  <a:cubicBezTo>
                    <a:pt x="58478" y="31486"/>
                    <a:pt x="65613" y="28531"/>
                    <a:pt x="66838" y="23334"/>
                  </a:cubicBezTo>
                  <a:cubicBezTo>
                    <a:pt x="68580" y="15809"/>
                    <a:pt x="57276" y="6476"/>
                    <a:pt x="41536" y="2435"/>
                  </a:cubicBezTo>
                  <a:cubicBezTo>
                    <a:pt x="35375" y="853"/>
                    <a:pt x="28213" y="1"/>
                    <a:pt x="21671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539700" y="1148350"/>
              <a:ext cx="346700" cy="442800"/>
            </a:xfrm>
            <a:custGeom>
              <a:avLst/>
              <a:gdLst/>
              <a:ahLst/>
              <a:cxnLst/>
              <a:rect l="l" t="t" r="r" b="b"/>
              <a:pathLst>
                <a:path w="13868" h="17712" extrusionOk="0">
                  <a:moveTo>
                    <a:pt x="13309" y="0"/>
                  </a:moveTo>
                  <a:lnTo>
                    <a:pt x="13309" y="0"/>
                  </a:lnTo>
                  <a:cubicBezTo>
                    <a:pt x="6605" y="822"/>
                    <a:pt x="1578" y="2826"/>
                    <a:pt x="789" y="6244"/>
                  </a:cubicBezTo>
                  <a:cubicBezTo>
                    <a:pt x="0" y="9628"/>
                    <a:pt x="3484" y="13769"/>
                    <a:pt x="9004" y="17712"/>
                  </a:cubicBezTo>
                  <a:cubicBezTo>
                    <a:pt x="9661" y="14952"/>
                    <a:pt x="12356" y="12158"/>
                    <a:pt x="13112" y="9070"/>
                  </a:cubicBezTo>
                  <a:cubicBezTo>
                    <a:pt x="13868" y="5882"/>
                    <a:pt x="12750" y="2399"/>
                    <a:pt x="1330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021100" y="1058875"/>
              <a:ext cx="787850" cy="246550"/>
            </a:xfrm>
            <a:custGeom>
              <a:avLst/>
              <a:gdLst/>
              <a:ahLst/>
              <a:cxnLst/>
              <a:rect l="l" t="t" r="r" b="b"/>
              <a:pathLst>
                <a:path w="31514" h="9862" extrusionOk="0">
                  <a:moveTo>
                    <a:pt x="2397" y="0"/>
                  </a:moveTo>
                  <a:cubicBezTo>
                    <a:pt x="1351" y="0"/>
                    <a:pt x="407" y="747"/>
                    <a:pt x="231" y="1838"/>
                  </a:cubicBezTo>
                  <a:cubicBezTo>
                    <a:pt x="1" y="3021"/>
                    <a:pt x="756" y="4204"/>
                    <a:pt x="1939" y="4466"/>
                  </a:cubicBezTo>
                  <a:lnTo>
                    <a:pt x="28753" y="9823"/>
                  </a:lnTo>
                  <a:cubicBezTo>
                    <a:pt x="28888" y="9849"/>
                    <a:pt x="29022" y="9861"/>
                    <a:pt x="29154" y="9861"/>
                  </a:cubicBezTo>
                  <a:cubicBezTo>
                    <a:pt x="30185" y="9861"/>
                    <a:pt x="31105" y="9097"/>
                    <a:pt x="31251" y="8048"/>
                  </a:cubicBezTo>
                  <a:cubicBezTo>
                    <a:pt x="31514" y="6832"/>
                    <a:pt x="30758" y="5649"/>
                    <a:pt x="29542" y="5387"/>
                  </a:cubicBezTo>
                  <a:lnTo>
                    <a:pt x="2761" y="30"/>
                  </a:lnTo>
                  <a:cubicBezTo>
                    <a:pt x="2639" y="10"/>
                    <a:pt x="2517" y="0"/>
                    <a:pt x="2397" y="0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4837675" y="1376725"/>
              <a:ext cx="128175" cy="548800"/>
            </a:xfrm>
            <a:custGeom>
              <a:avLst/>
              <a:gdLst/>
              <a:ahLst/>
              <a:cxnLst/>
              <a:rect l="l" t="t" r="r" b="b"/>
              <a:pathLst>
                <a:path w="5127" h="21952" extrusionOk="0">
                  <a:moveTo>
                    <a:pt x="5127" y="0"/>
                  </a:moveTo>
                  <a:cubicBezTo>
                    <a:pt x="4667" y="1841"/>
                    <a:pt x="4207" y="3648"/>
                    <a:pt x="3780" y="5455"/>
                  </a:cubicBezTo>
                  <a:lnTo>
                    <a:pt x="2465" y="10943"/>
                  </a:lnTo>
                  <a:lnTo>
                    <a:pt x="1184" y="16430"/>
                  </a:lnTo>
                  <a:cubicBezTo>
                    <a:pt x="789" y="18271"/>
                    <a:pt x="395" y="20111"/>
                    <a:pt x="1" y="21951"/>
                  </a:cubicBezTo>
                  <a:cubicBezTo>
                    <a:pt x="461" y="20144"/>
                    <a:pt x="921" y="18304"/>
                    <a:pt x="1381" y="16496"/>
                  </a:cubicBezTo>
                  <a:lnTo>
                    <a:pt x="2695" y="11009"/>
                  </a:lnTo>
                  <a:lnTo>
                    <a:pt x="3944" y="5521"/>
                  </a:lnTo>
                  <a:cubicBezTo>
                    <a:pt x="4338" y="3681"/>
                    <a:pt x="4733" y="1841"/>
                    <a:pt x="512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901975" y="1372625"/>
              <a:ext cx="1004725" cy="257975"/>
            </a:xfrm>
            <a:custGeom>
              <a:avLst/>
              <a:gdLst/>
              <a:ahLst/>
              <a:cxnLst/>
              <a:rect l="l" t="t" r="r" b="b"/>
              <a:pathLst>
                <a:path w="40189" h="10319" extrusionOk="0">
                  <a:moveTo>
                    <a:pt x="1" y="0"/>
                  </a:moveTo>
                  <a:lnTo>
                    <a:pt x="4996" y="1347"/>
                  </a:lnTo>
                  <a:lnTo>
                    <a:pt x="10023" y="2662"/>
                  </a:lnTo>
                  <a:lnTo>
                    <a:pt x="20046" y="5291"/>
                  </a:lnTo>
                  <a:lnTo>
                    <a:pt x="30134" y="7821"/>
                  </a:lnTo>
                  <a:lnTo>
                    <a:pt x="35161" y="9102"/>
                  </a:lnTo>
                  <a:lnTo>
                    <a:pt x="40189" y="10318"/>
                  </a:lnTo>
                  <a:lnTo>
                    <a:pt x="40189" y="10318"/>
                  </a:lnTo>
                  <a:lnTo>
                    <a:pt x="35161" y="8971"/>
                  </a:lnTo>
                  <a:lnTo>
                    <a:pt x="30167" y="7656"/>
                  </a:lnTo>
                  <a:lnTo>
                    <a:pt x="20111" y="5061"/>
                  </a:lnTo>
                  <a:lnTo>
                    <a:pt x="10056" y="2497"/>
                  </a:lnTo>
                  <a:lnTo>
                    <a:pt x="5028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148425" y="1456400"/>
              <a:ext cx="79725" cy="343425"/>
            </a:xfrm>
            <a:custGeom>
              <a:avLst/>
              <a:gdLst/>
              <a:ahLst/>
              <a:cxnLst/>
              <a:rect l="l" t="t" r="r" b="b"/>
              <a:pathLst>
                <a:path w="3189" h="13737" extrusionOk="0">
                  <a:moveTo>
                    <a:pt x="3188" y="1"/>
                  </a:moveTo>
                  <a:cubicBezTo>
                    <a:pt x="2860" y="1151"/>
                    <a:pt x="2597" y="2268"/>
                    <a:pt x="2301" y="3418"/>
                  </a:cubicBezTo>
                  <a:lnTo>
                    <a:pt x="1480" y="6836"/>
                  </a:lnTo>
                  <a:lnTo>
                    <a:pt x="691" y="10286"/>
                  </a:lnTo>
                  <a:cubicBezTo>
                    <a:pt x="461" y="11436"/>
                    <a:pt x="198" y="12586"/>
                    <a:pt x="1" y="13736"/>
                  </a:cubicBezTo>
                  <a:cubicBezTo>
                    <a:pt x="297" y="12586"/>
                    <a:pt x="592" y="11469"/>
                    <a:pt x="888" y="10319"/>
                  </a:cubicBezTo>
                  <a:lnTo>
                    <a:pt x="1710" y="6901"/>
                  </a:lnTo>
                  <a:lnTo>
                    <a:pt x="2465" y="3451"/>
                  </a:lnTo>
                  <a:cubicBezTo>
                    <a:pt x="2728" y="2301"/>
                    <a:pt x="2958" y="1151"/>
                    <a:pt x="318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432675" y="1247750"/>
              <a:ext cx="61650" cy="261250"/>
            </a:xfrm>
            <a:custGeom>
              <a:avLst/>
              <a:gdLst/>
              <a:ahLst/>
              <a:cxnLst/>
              <a:rect l="l" t="t" r="r" b="b"/>
              <a:pathLst>
                <a:path w="2466" h="10450" extrusionOk="0">
                  <a:moveTo>
                    <a:pt x="2465" y="0"/>
                  </a:moveTo>
                  <a:cubicBezTo>
                    <a:pt x="2202" y="855"/>
                    <a:pt x="1972" y="1709"/>
                    <a:pt x="1742" y="2596"/>
                  </a:cubicBezTo>
                  <a:lnTo>
                    <a:pt x="1118" y="5192"/>
                  </a:lnTo>
                  <a:cubicBezTo>
                    <a:pt x="954" y="6079"/>
                    <a:pt x="723" y="6934"/>
                    <a:pt x="526" y="7821"/>
                  </a:cubicBezTo>
                  <a:cubicBezTo>
                    <a:pt x="362" y="8675"/>
                    <a:pt x="165" y="9563"/>
                    <a:pt x="1" y="10450"/>
                  </a:cubicBezTo>
                  <a:cubicBezTo>
                    <a:pt x="263" y="9595"/>
                    <a:pt x="461" y="8708"/>
                    <a:pt x="691" y="7854"/>
                  </a:cubicBezTo>
                  <a:cubicBezTo>
                    <a:pt x="921" y="7000"/>
                    <a:pt x="1118" y="6112"/>
                    <a:pt x="1348" y="5258"/>
                  </a:cubicBezTo>
                  <a:lnTo>
                    <a:pt x="1939" y="2629"/>
                  </a:lnTo>
                  <a:cubicBezTo>
                    <a:pt x="2104" y="1742"/>
                    <a:pt x="2301" y="888"/>
                    <a:pt x="24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822300" y="1142600"/>
              <a:ext cx="114200" cy="488000"/>
            </a:xfrm>
            <a:custGeom>
              <a:avLst/>
              <a:gdLst/>
              <a:ahLst/>
              <a:cxnLst/>
              <a:rect l="l" t="t" r="r" b="b"/>
              <a:pathLst>
                <a:path w="4568" h="19520" extrusionOk="0">
                  <a:moveTo>
                    <a:pt x="4568" y="0"/>
                  </a:moveTo>
                  <a:lnTo>
                    <a:pt x="4568" y="0"/>
                  </a:lnTo>
                  <a:cubicBezTo>
                    <a:pt x="4469" y="822"/>
                    <a:pt x="4371" y="1676"/>
                    <a:pt x="4239" y="2498"/>
                  </a:cubicBezTo>
                  <a:cubicBezTo>
                    <a:pt x="4108" y="3319"/>
                    <a:pt x="3977" y="4141"/>
                    <a:pt x="3845" y="4962"/>
                  </a:cubicBezTo>
                  <a:cubicBezTo>
                    <a:pt x="3549" y="6605"/>
                    <a:pt x="3254" y="8281"/>
                    <a:pt x="2892" y="9891"/>
                  </a:cubicBezTo>
                  <a:cubicBezTo>
                    <a:pt x="2531" y="11534"/>
                    <a:pt x="2103" y="13177"/>
                    <a:pt x="1643" y="14754"/>
                  </a:cubicBezTo>
                  <a:cubicBezTo>
                    <a:pt x="1183" y="16365"/>
                    <a:pt x="658" y="17942"/>
                    <a:pt x="0" y="19519"/>
                  </a:cubicBezTo>
                  <a:cubicBezTo>
                    <a:pt x="723" y="17975"/>
                    <a:pt x="1315" y="16430"/>
                    <a:pt x="1841" y="14820"/>
                  </a:cubicBezTo>
                  <a:cubicBezTo>
                    <a:pt x="2333" y="13210"/>
                    <a:pt x="2761" y="11600"/>
                    <a:pt x="3122" y="9957"/>
                  </a:cubicBezTo>
                  <a:cubicBezTo>
                    <a:pt x="3451" y="8314"/>
                    <a:pt x="3746" y="6638"/>
                    <a:pt x="4009" y="4995"/>
                  </a:cubicBezTo>
                  <a:cubicBezTo>
                    <a:pt x="4239" y="3352"/>
                    <a:pt x="4437" y="1676"/>
                    <a:pt x="456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4975700" y="146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2" y="1"/>
                  </a:moveTo>
                  <a:cubicBezTo>
                    <a:pt x="215" y="1"/>
                    <a:pt x="62" y="94"/>
                    <a:pt x="33" y="237"/>
                  </a:cubicBezTo>
                  <a:cubicBezTo>
                    <a:pt x="0" y="434"/>
                    <a:pt x="99" y="598"/>
                    <a:pt x="263" y="664"/>
                  </a:cubicBezTo>
                  <a:cubicBezTo>
                    <a:pt x="288" y="668"/>
                    <a:pt x="313" y="670"/>
                    <a:pt x="336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7"/>
                    <a:pt x="592" y="40"/>
                    <a:pt x="427" y="7"/>
                  </a:cubicBezTo>
                  <a:cubicBezTo>
                    <a:pt x="406" y="3"/>
                    <a:pt x="384" y="1"/>
                    <a:pt x="36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4954325" y="15553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9" y="1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4812200" y="18675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7" y="1"/>
                  </a:moveTo>
                  <a:cubicBezTo>
                    <a:pt x="198" y="1"/>
                    <a:pt x="61" y="113"/>
                    <a:pt x="34" y="248"/>
                  </a:cubicBezTo>
                  <a:cubicBezTo>
                    <a:pt x="1" y="412"/>
                    <a:pt x="100" y="609"/>
                    <a:pt x="264" y="675"/>
                  </a:cubicBezTo>
                  <a:cubicBezTo>
                    <a:pt x="284" y="678"/>
                    <a:pt x="305" y="680"/>
                    <a:pt x="324" y="680"/>
                  </a:cubicBezTo>
                  <a:cubicBezTo>
                    <a:pt x="494" y="680"/>
                    <a:pt x="629" y="559"/>
                    <a:pt x="658" y="412"/>
                  </a:cubicBezTo>
                  <a:cubicBezTo>
                    <a:pt x="724" y="248"/>
                    <a:pt x="592" y="51"/>
                    <a:pt x="428" y="18"/>
                  </a:cubicBezTo>
                  <a:cubicBezTo>
                    <a:pt x="399" y="6"/>
                    <a:pt x="368" y="1"/>
                    <a:pt x="33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4863975" y="1646575"/>
              <a:ext cx="18100" cy="16500"/>
            </a:xfrm>
            <a:custGeom>
              <a:avLst/>
              <a:gdLst/>
              <a:ahLst/>
              <a:cxnLst/>
              <a:rect l="l" t="t" r="r" b="b"/>
              <a:pathLst>
                <a:path w="724" h="660" extrusionOk="0">
                  <a:moveTo>
                    <a:pt x="337" y="0"/>
                  </a:moveTo>
                  <a:cubicBezTo>
                    <a:pt x="197" y="0"/>
                    <a:pt x="60" y="113"/>
                    <a:pt x="33" y="247"/>
                  </a:cubicBezTo>
                  <a:cubicBezTo>
                    <a:pt x="0" y="412"/>
                    <a:pt x="99" y="609"/>
                    <a:pt x="263" y="642"/>
                  </a:cubicBezTo>
                  <a:cubicBezTo>
                    <a:pt x="299" y="654"/>
                    <a:pt x="333" y="659"/>
                    <a:pt x="366" y="659"/>
                  </a:cubicBezTo>
                  <a:cubicBezTo>
                    <a:pt x="515" y="659"/>
                    <a:pt x="630" y="546"/>
                    <a:pt x="657" y="412"/>
                  </a:cubicBezTo>
                  <a:cubicBezTo>
                    <a:pt x="723" y="247"/>
                    <a:pt x="592" y="50"/>
                    <a:pt x="427" y="17"/>
                  </a:cubicBezTo>
                  <a:cubicBezTo>
                    <a:pt x="398" y="6"/>
                    <a:pt x="367" y="0"/>
                    <a:pt x="33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4880400" y="157702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3"/>
                    <a:pt x="99" y="631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72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4899300" y="14929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7" y="0"/>
                  </a:moveTo>
                  <a:cubicBezTo>
                    <a:pt x="208" y="0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0"/>
                    <a:pt x="460" y="18"/>
                  </a:cubicBezTo>
                  <a:cubicBezTo>
                    <a:pt x="425" y="6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4919000" y="14091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0"/>
                  </a:moveTo>
                  <a:cubicBezTo>
                    <a:pt x="209" y="0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4" y="678"/>
                    <a:pt x="331" y="680"/>
                    <a:pt x="349" y="680"/>
                  </a:cubicBezTo>
                  <a:cubicBezTo>
                    <a:pt x="500" y="680"/>
                    <a:pt x="661" y="559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0"/>
                    <a:pt x="35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4416250" y="15315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4799900" y="156470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2" y="0"/>
                  </a:moveTo>
                  <a:cubicBezTo>
                    <a:pt x="215" y="0"/>
                    <a:pt x="62" y="93"/>
                    <a:pt x="33" y="236"/>
                  </a:cubicBezTo>
                  <a:cubicBezTo>
                    <a:pt x="0" y="434"/>
                    <a:pt x="99" y="598"/>
                    <a:pt x="296" y="664"/>
                  </a:cubicBezTo>
                  <a:cubicBezTo>
                    <a:pt x="317" y="668"/>
                    <a:pt x="338" y="670"/>
                    <a:pt x="358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6"/>
                    <a:pt x="624" y="39"/>
                    <a:pt x="427" y="6"/>
                  </a:cubicBezTo>
                  <a:cubicBezTo>
                    <a:pt x="406" y="2"/>
                    <a:pt x="384" y="0"/>
                    <a:pt x="3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4380925" y="14570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8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975925" y="141845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599"/>
                    <a:pt x="296" y="664"/>
                  </a:cubicBezTo>
                  <a:cubicBezTo>
                    <a:pt x="317" y="669"/>
                    <a:pt x="338" y="671"/>
                    <a:pt x="359" y="671"/>
                  </a:cubicBezTo>
                  <a:cubicBezTo>
                    <a:pt x="501" y="671"/>
                    <a:pt x="633" y="577"/>
                    <a:pt x="690" y="434"/>
                  </a:cubicBezTo>
                  <a:cubicBezTo>
                    <a:pt x="723" y="237"/>
                    <a:pt x="625" y="40"/>
                    <a:pt x="427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4030950" y="13675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1"/>
                  </a:moveTo>
                  <a:cubicBezTo>
                    <a:pt x="224" y="1"/>
                    <a:pt x="95" y="94"/>
                    <a:pt x="67" y="237"/>
                  </a:cubicBezTo>
                  <a:cubicBezTo>
                    <a:pt x="1" y="434"/>
                    <a:pt x="132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3"/>
                    <a:pt x="411" y="1"/>
                    <a:pt x="38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3942250" y="1344525"/>
              <a:ext cx="18075" cy="16775"/>
            </a:xfrm>
            <a:custGeom>
              <a:avLst/>
              <a:gdLst/>
              <a:ahLst/>
              <a:cxnLst/>
              <a:rect l="l" t="t" r="r" b="b"/>
              <a:pathLst>
                <a:path w="723" h="671" extrusionOk="0">
                  <a:moveTo>
                    <a:pt x="363" y="1"/>
                  </a:moveTo>
                  <a:cubicBezTo>
                    <a:pt x="215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8" y="668"/>
                    <a:pt x="313" y="670"/>
                    <a:pt x="337" y="670"/>
                  </a:cubicBezTo>
                  <a:cubicBezTo>
                    <a:pt x="500" y="670"/>
                    <a:pt x="629" y="577"/>
                    <a:pt x="657" y="434"/>
                  </a:cubicBezTo>
                  <a:cubicBezTo>
                    <a:pt x="723" y="237"/>
                    <a:pt x="591" y="40"/>
                    <a:pt x="427" y="7"/>
                  </a:cubicBezTo>
                  <a:cubicBezTo>
                    <a:pt x="406" y="3"/>
                    <a:pt x="385" y="1"/>
                    <a:pt x="36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933800" y="164410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12"/>
                    <a:pt x="99" y="609"/>
                    <a:pt x="296" y="675"/>
                  </a:cubicBezTo>
                  <a:cubicBezTo>
                    <a:pt x="313" y="678"/>
                    <a:pt x="331" y="680"/>
                    <a:pt x="348" y="680"/>
                  </a:cubicBezTo>
                  <a:cubicBezTo>
                    <a:pt x="500" y="680"/>
                    <a:pt x="661" y="559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4913250" y="17322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6" y="1"/>
                  </a:moveTo>
                  <a:cubicBezTo>
                    <a:pt x="224" y="1"/>
                    <a:pt x="95" y="98"/>
                    <a:pt x="67" y="270"/>
                  </a:cubicBezTo>
                  <a:cubicBezTo>
                    <a:pt x="1" y="434"/>
                    <a:pt x="99" y="631"/>
                    <a:pt x="297" y="664"/>
                  </a:cubicBezTo>
                  <a:cubicBezTo>
                    <a:pt x="326" y="676"/>
                    <a:pt x="356" y="681"/>
                    <a:pt x="385" y="681"/>
                  </a:cubicBezTo>
                  <a:cubicBezTo>
                    <a:pt x="516" y="681"/>
                    <a:pt x="631" y="569"/>
                    <a:pt x="658" y="434"/>
                  </a:cubicBezTo>
                  <a:cubicBezTo>
                    <a:pt x="724" y="237"/>
                    <a:pt x="625" y="73"/>
                    <a:pt x="428" y="7"/>
                  </a:cubicBezTo>
                  <a:cubicBezTo>
                    <a:pt x="407" y="3"/>
                    <a:pt x="386" y="1"/>
                    <a:pt x="36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892725" y="18210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837675" y="175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0"/>
                  </a:moveTo>
                  <a:cubicBezTo>
                    <a:pt x="223" y="0"/>
                    <a:pt x="95" y="94"/>
                    <a:pt x="66" y="237"/>
                  </a:cubicBezTo>
                  <a:cubicBezTo>
                    <a:pt x="1" y="434"/>
                    <a:pt x="99" y="598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2"/>
                    <a:pt x="410" y="0"/>
                    <a:pt x="38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203475" y="16591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1" y="433"/>
                    <a:pt x="99" y="598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39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182125" y="174760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7" y="1"/>
                  </a:moveTo>
                  <a:cubicBezTo>
                    <a:pt x="208" y="1"/>
                    <a:pt x="93" y="114"/>
                    <a:pt x="66" y="248"/>
                  </a:cubicBezTo>
                  <a:cubicBezTo>
                    <a:pt x="0" y="445"/>
                    <a:pt x="132" y="610"/>
                    <a:pt x="296" y="675"/>
                  </a:cubicBezTo>
                  <a:cubicBezTo>
                    <a:pt x="317" y="680"/>
                    <a:pt x="338" y="682"/>
                    <a:pt x="360" y="682"/>
                  </a:cubicBezTo>
                  <a:cubicBezTo>
                    <a:pt x="508" y="682"/>
                    <a:pt x="662" y="585"/>
                    <a:pt x="690" y="413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127900" y="1683525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9" y="1"/>
                  </a:moveTo>
                  <a:cubicBezTo>
                    <a:pt x="207" y="1"/>
                    <a:pt x="87" y="113"/>
                    <a:pt x="33" y="248"/>
                  </a:cubicBezTo>
                  <a:cubicBezTo>
                    <a:pt x="0" y="412"/>
                    <a:pt x="99" y="610"/>
                    <a:pt x="296" y="675"/>
                  </a:cubicBezTo>
                  <a:cubicBezTo>
                    <a:pt x="313" y="679"/>
                    <a:pt x="330" y="680"/>
                    <a:pt x="347" y="680"/>
                  </a:cubicBezTo>
                  <a:cubicBezTo>
                    <a:pt x="493" y="680"/>
                    <a:pt x="628" y="560"/>
                    <a:pt x="658" y="412"/>
                  </a:cubicBezTo>
                  <a:cubicBezTo>
                    <a:pt x="723" y="248"/>
                    <a:pt x="625" y="51"/>
                    <a:pt x="428" y="18"/>
                  </a:cubicBezTo>
                  <a:cubicBezTo>
                    <a:pt x="398" y="6"/>
                    <a:pt x="368" y="1"/>
                    <a:pt x="33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744850" y="124185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4" y="0"/>
                    <a:pt x="95" y="97"/>
                    <a:pt x="66" y="269"/>
                  </a:cubicBezTo>
                  <a:cubicBezTo>
                    <a:pt x="0" y="433"/>
                    <a:pt x="99" y="631"/>
                    <a:pt x="296" y="663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625" y="72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4654475" y="12237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3" y="0"/>
                    <a:pt x="91" y="93"/>
                    <a:pt x="34" y="236"/>
                  </a:cubicBezTo>
                  <a:cubicBezTo>
                    <a:pt x="1" y="434"/>
                    <a:pt x="99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2" y="670"/>
                    <a:pt x="634" y="577"/>
                    <a:pt x="691" y="434"/>
                  </a:cubicBezTo>
                  <a:cubicBezTo>
                    <a:pt x="724" y="236"/>
                    <a:pt x="625" y="39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4564125" y="12048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3" y="670"/>
                    <a:pt x="338" y="670"/>
                  </a:cubicBezTo>
                  <a:cubicBezTo>
                    <a:pt x="501" y="670"/>
                    <a:pt x="629" y="577"/>
                    <a:pt x="657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4472925" y="11868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7" y="0"/>
                  </a:moveTo>
                  <a:cubicBezTo>
                    <a:pt x="224" y="0"/>
                    <a:pt x="95" y="97"/>
                    <a:pt x="66" y="270"/>
                  </a:cubicBezTo>
                  <a:cubicBezTo>
                    <a:pt x="1" y="434"/>
                    <a:pt x="132" y="631"/>
                    <a:pt x="296" y="664"/>
                  </a:cubicBezTo>
                  <a:cubicBezTo>
                    <a:pt x="318" y="668"/>
                    <a:pt x="339" y="670"/>
                    <a:pt x="361" y="670"/>
                  </a:cubicBezTo>
                  <a:cubicBezTo>
                    <a:pt x="509" y="670"/>
                    <a:pt x="662" y="577"/>
                    <a:pt x="691" y="434"/>
                  </a:cubicBezTo>
                  <a:cubicBezTo>
                    <a:pt x="724" y="237"/>
                    <a:pt x="625" y="72"/>
                    <a:pt x="461" y="7"/>
                  </a:cubicBezTo>
                  <a:cubicBezTo>
                    <a:pt x="436" y="2"/>
                    <a:pt x="411" y="0"/>
                    <a:pt x="3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4382575" y="1168375"/>
              <a:ext cx="18100" cy="17125"/>
            </a:xfrm>
            <a:custGeom>
              <a:avLst/>
              <a:gdLst/>
              <a:ahLst/>
              <a:cxnLst/>
              <a:rect l="l" t="t" r="r" b="b"/>
              <a:pathLst>
                <a:path w="724" h="685" extrusionOk="0">
                  <a:moveTo>
                    <a:pt x="342" y="0"/>
                  </a:moveTo>
                  <a:cubicBezTo>
                    <a:pt x="200" y="0"/>
                    <a:pt x="92" y="95"/>
                    <a:pt x="66" y="251"/>
                  </a:cubicBezTo>
                  <a:cubicBezTo>
                    <a:pt x="0" y="415"/>
                    <a:pt x="99" y="612"/>
                    <a:pt x="296" y="678"/>
                  </a:cubicBezTo>
                  <a:cubicBezTo>
                    <a:pt x="317" y="682"/>
                    <a:pt x="338" y="684"/>
                    <a:pt x="360" y="684"/>
                  </a:cubicBezTo>
                  <a:cubicBezTo>
                    <a:pt x="508" y="684"/>
                    <a:pt x="661" y="587"/>
                    <a:pt x="690" y="415"/>
                  </a:cubicBezTo>
                  <a:cubicBezTo>
                    <a:pt x="723" y="251"/>
                    <a:pt x="624" y="54"/>
                    <a:pt x="460" y="21"/>
                  </a:cubicBezTo>
                  <a:cubicBezTo>
                    <a:pt x="419" y="7"/>
                    <a:pt x="379" y="0"/>
                    <a:pt x="34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4292200" y="11498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631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33" y="577"/>
                    <a:pt x="691" y="434"/>
                  </a:cubicBezTo>
                  <a:cubicBezTo>
                    <a:pt x="723" y="237"/>
                    <a:pt x="625" y="73"/>
                    <a:pt x="428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4201825" y="11314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88" y="113"/>
                    <a:pt x="34" y="248"/>
                  </a:cubicBezTo>
                  <a:cubicBezTo>
                    <a:pt x="1" y="445"/>
                    <a:pt x="99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4111475" y="11128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2"/>
                    <a:pt x="263" y="664"/>
                  </a:cubicBezTo>
                  <a:cubicBezTo>
                    <a:pt x="299" y="676"/>
                    <a:pt x="333" y="682"/>
                    <a:pt x="366" y="682"/>
                  </a:cubicBezTo>
                  <a:cubicBezTo>
                    <a:pt x="515" y="682"/>
                    <a:pt x="630" y="569"/>
                    <a:pt x="657" y="434"/>
                  </a:cubicBezTo>
                  <a:cubicBezTo>
                    <a:pt x="723" y="237"/>
                    <a:pt x="592" y="73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5163825" y="1431750"/>
              <a:ext cx="272750" cy="638350"/>
            </a:xfrm>
            <a:custGeom>
              <a:avLst/>
              <a:gdLst/>
              <a:ahLst/>
              <a:cxnLst/>
              <a:rect l="l" t="t" r="r" b="b"/>
              <a:pathLst>
                <a:path w="10910" h="25534" extrusionOk="0">
                  <a:moveTo>
                    <a:pt x="5652" y="1"/>
                  </a:moveTo>
                  <a:lnTo>
                    <a:pt x="0" y="24186"/>
                  </a:lnTo>
                  <a:lnTo>
                    <a:pt x="5258" y="25533"/>
                  </a:lnTo>
                  <a:lnTo>
                    <a:pt x="10910" y="1381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5077550" y="1431750"/>
              <a:ext cx="227600" cy="604675"/>
            </a:xfrm>
            <a:custGeom>
              <a:avLst/>
              <a:gdLst/>
              <a:ahLst/>
              <a:cxnLst/>
              <a:rect l="l" t="t" r="r" b="b"/>
              <a:pathLst>
                <a:path w="9104" h="24187" extrusionOk="0">
                  <a:moveTo>
                    <a:pt x="9103" y="1"/>
                  </a:moveTo>
                  <a:lnTo>
                    <a:pt x="2860" y="4733"/>
                  </a:lnTo>
                  <a:lnTo>
                    <a:pt x="1" y="16990"/>
                  </a:lnTo>
                  <a:lnTo>
                    <a:pt x="3451" y="24186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6" b="79736" l="9794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02" y="2817339"/>
            <a:ext cx="1848108" cy="2162477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48" y="2817339"/>
            <a:ext cx="1467055" cy="1733792"/>
          </a:xfrm>
          <a:prstGeom prst="rect">
            <a:avLst/>
          </a:prstGeom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825" l="0" r="97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08" y="2783997"/>
            <a:ext cx="1543265" cy="180047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509108" y="4551131"/>
            <a:ext cx="1685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Gorro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120738" y="4551131"/>
            <a:ext cx="1140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Pera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210795" y="4551131"/>
            <a:ext cx="1355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Mono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14" name="jueg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5"/>
          <p:cNvSpPr txBox="1">
            <a:spLocks noGrp="1"/>
          </p:cNvSpPr>
          <p:nvPr>
            <p:ph type="subTitle" idx="1"/>
          </p:nvPr>
        </p:nvSpPr>
        <p:spPr>
          <a:xfrm>
            <a:off x="2518254" y="1993720"/>
            <a:ext cx="3290103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 smtClean="0"/>
              <a:t>¿ Qué palabra es?</a:t>
            </a:r>
            <a:endParaRPr sz="2400" b="1" dirty="0"/>
          </a:p>
        </p:txBody>
      </p:sp>
      <p:sp>
        <p:nvSpPr>
          <p:cNvPr id="595" name="Google Shape;595;p35"/>
          <p:cNvSpPr txBox="1">
            <a:spLocks noGrp="1"/>
          </p:cNvSpPr>
          <p:nvPr>
            <p:ph type="ctrTitle"/>
          </p:nvPr>
        </p:nvSpPr>
        <p:spPr>
          <a:xfrm>
            <a:off x="1971255" y="969705"/>
            <a:ext cx="3918387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dirty="0" smtClean="0"/>
              <a:t>¨ CA – VA ¨</a:t>
            </a:r>
            <a:endParaRPr sz="4800" dirty="0"/>
          </a:p>
        </p:txBody>
      </p:sp>
      <p:sp>
        <p:nvSpPr>
          <p:cNvPr id="596" name="Google Shape;596;p35"/>
          <p:cNvSpPr txBox="1">
            <a:spLocks noGrp="1"/>
          </p:cNvSpPr>
          <p:nvPr>
            <p:ph type="title" idx="2"/>
          </p:nvPr>
        </p:nvSpPr>
        <p:spPr>
          <a:xfrm>
            <a:off x="1791098" y="387426"/>
            <a:ext cx="313220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/>
              <a:t>Palabras al revés</a:t>
            </a:r>
            <a:endParaRPr sz="2400" dirty="0"/>
          </a:p>
        </p:txBody>
      </p:sp>
      <p:grpSp>
        <p:nvGrpSpPr>
          <p:cNvPr id="597" name="Google Shape;597;p35"/>
          <p:cNvGrpSpPr/>
          <p:nvPr/>
        </p:nvGrpSpPr>
        <p:grpSpPr>
          <a:xfrm>
            <a:off x="6362424" y="639028"/>
            <a:ext cx="2585439" cy="2032398"/>
            <a:chOff x="3515875" y="337450"/>
            <a:chExt cx="2204125" cy="1732650"/>
          </a:xfrm>
        </p:grpSpPr>
        <p:sp>
          <p:nvSpPr>
            <p:cNvPr id="598" name="Google Shape;598;p35"/>
            <p:cNvSpPr/>
            <p:nvPr/>
          </p:nvSpPr>
          <p:spPr>
            <a:xfrm>
              <a:off x="5378225" y="1550050"/>
              <a:ext cx="341775" cy="225950"/>
            </a:xfrm>
            <a:custGeom>
              <a:avLst/>
              <a:gdLst/>
              <a:ahLst/>
              <a:cxnLst/>
              <a:rect l="l" t="t" r="r" b="b"/>
              <a:pathLst>
                <a:path w="13671" h="9038" extrusionOk="0">
                  <a:moveTo>
                    <a:pt x="6836" y="1"/>
                  </a:moveTo>
                  <a:cubicBezTo>
                    <a:pt x="3057" y="1"/>
                    <a:pt x="1" y="2038"/>
                    <a:pt x="1" y="4536"/>
                  </a:cubicBezTo>
                  <a:cubicBezTo>
                    <a:pt x="34" y="7000"/>
                    <a:pt x="3090" y="9037"/>
                    <a:pt x="6836" y="9037"/>
                  </a:cubicBezTo>
                  <a:cubicBezTo>
                    <a:pt x="10615" y="9037"/>
                    <a:pt x="13671" y="4536"/>
                    <a:pt x="13671" y="4536"/>
                  </a:cubicBezTo>
                  <a:cubicBezTo>
                    <a:pt x="13671" y="4536"/>
                    <a:pt x="10615" y="1"/>
                    <a:pt x="683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5378225" y="1586200"/>
              <a:ext cx="234150" cy="153650"/>
            </a:xfrm>
            <a:custGeom>
              <a:avLst/>
              <a:gdLst/>
              <a:ahLst/>
              <a:cxnLst/>
              <a:rect l="l" t="t" r="r" b="b"/>
              <a:pathLst>
                <a:path w="9366" h="6146" extrusionOk="0">
                  <a:moveTo>
                    <a:pt x="4700" y="1"/>
                  </a:moveTo>
                  <a:cubicBezTo>
                    <a:pt x="2104" y="1"/>
                    <a:pt x="1" y="1381"/>
                    <a:pt x="1" y="3090"/>
                  </a:cubicBezTo>
                  <a:cubicBezTo>
                    <a:pt x="1" y="4765"/>
                    <a:pt x="2104" y="6146"/>
                    <a:pt x="4700" y="6146"/>
                  </a:cubicBezTo>
                  <a:cubicBezTo>
                    <a:pt x="7263" y="6146"/>
                    <a:pt x="9366" y="3057"/>
                    <a:pt x="9366" y="3057"/>
                  </a:cubicBezTo>
                  <a:cubicBezTo>
                    <a:pt x="9366" y="3057"/>
                    <a:pt x="7263" y="1"/>
                    <a:pt x="4700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5378225" y="1619075"/>
              <a:ext cx="133925" cy="87925"/>
            </a:xfrm>
            <a:custGeom>
              <a:avLst/>
              <a:gdLst/>
              <a:ahLst/>
              <a:cxnLst/>
              <a:rect l="l" t="t" r="r" b="b"/>
              <a:pathLst>
                <a:path w="5357" h="3517" extrusionOk="0">
                  <a:moveTo>
                    <a:pt x="2695" y="0"/>
                  </a:moveTo>
                  <a:cubicBezTo>
                    <a:pt x="1217" y="0"/>
                    <a:pt x="1" y="789"/>
                    <a:pt x="1" y="1775"/>
                  </a:cubicBezTo>
                  <a:cubicBezTo>
                    <a:pt x="1" y="2728"/>
                    <a:pt x="1217" y="3516"/>
                    <a:pt x="2695" y="3516"/>
                  </a:cubicBezTo>
                  <a:cubicBezTo>
                    <a:pt x="4174" y="3516"/>
                    <a:pt x="5357" y="1775"/>
                    <a:pt x="5357" y="1775"/>
                  </a:cubicBezTo>
                  <a:cubicBezTo>
                    <a:pt x="5357" y="1775"/>
                    <a:pt x="4174" y="0"/>
                    <a:pt x="269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5328950" y="1689825"/>
              <a:ext cx="341750" cy="235475"/>
            </a:xfrm>
            <a:custGeom>
              <a:avLst/>
              <a:gdLst/>
              <a:ahLst/>
              <a:cxnLst/>
              <a:rect l="l" t="t" r="r" b="b"/>
              <a:pathLst>
                <a:path w="13670" h="9419" extrusionOk="0">
                  <a:moveTo>
                    <a:pt x="5337" y="0"/>
                  </a:moveTo>
                  <a:cubicBezTo>
                    <a:pt x="3076" y="0"/>
                    <a:pt x="1244" y="929"/>
                    <a:pt x="723" y="2559"/>
                  </a:cubicBezTo>
                  <a:cubicBezTo>
                    <a:pt x="0" y="4925"/>
                    <a:pt x="2235" y="7850"/>
                    <a:pt x="5816" y="9131"/>
                  </a:cubicBezTo>
                  <a:cubicBezTo>
                    <a:pt x="6398" y="9334"/>
                    <a:pt x="6998" y="9419"/>
                    <a:pt x="7595" y="9419"/>
                  </a:cubicBezTo>
                  <a:cubicBezTo>
                    <a:pt x="10673" y="9419"/>
                    <a:pt x="13670" y="7160"/>
                    <a:pt x="13670" y="7160"/>
                  </a:cubicBezTo>
                  <a:cubicBezTo>
                    <a:pt x="13670" y="7160"/>
                    <a:pt x="12158" y="1836"/>
                    <a:pt x="8577" y="588"/>
                  </a:cubicBezTo>
                  <a:cubicBezTo>
                    <a:pt x="7463" y="189"/>
                    <a:pt x="6356" y="0"/>
                    <a:pt x="5337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5333875" y="1709975"/>
              <a:ext cx="234975" cy="161250"/>
            </a:xfrm>
            <a:custGeom>
              <a:avLst/>
              <a:gdLst/>
              <a:ahLst/>
              <a:cxnLst/>
              <a:rect l="l" t="t" r="r" b="b"/>
              <a:pathLst>
                <a:path w="9399" h="6450" extrusionOk="0">
                  <a:moveTo>
                    <a:pt x="3694" y="1"/>
                  </a:moveTo>
                  <a:cubicBezTo>
                    <a:pt x="2143" y="1"/>
                    <a:pt x="889" y="643"/>
                    <a:pt x="526" y="1753"/>
                  </a:cubicBezTo>
                  <a:cubicBezTo>
                    <a:pt x="0" y="3363"/>
                    <a:pt x="1578" y="5368"/>
                    <a:pt x="4009" y="6255"/>
                  </a:cubicBezTo>
                  <a:cubicBezTo>
                    <a:pt x="4405" y="6392"/>
                    <a:pt x="4812" y="6450"/>
                    <a:pt x="5217" y="6450"/>
                  </a:cubicBezTo>
                  <a:cubicBezTo>
                    <a:pt x="7337" y="6450"/>
                    <a:pt x="9398" y="4875"/>
                    <a:pt x="9398" y="4875"/>
                  </a:cubicBezTo>
                  <a:cubicBezTo>
                    <a:pt x="9398" y="4875"/>
                    <a:pt x="8347" y="1260"/>
                    <a:pt x="5915" y="406"/>
                  </a:cubicBezTo>
                  <a:cubicBezTo>
                    <a:pt x="5151" y="131"/>
                    <a:pt x="4392" y="1"/>
                    <a:pt x="3694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5333050" y="1738375"/>
              <a:ext cx="136400" cy="89525"/>
            </a:xfrm>
            <a:custGeom>
              <a:avLst/>
              <a:gdLst/>
              <a:ahLst/>
              <a:cxnLst/>
              <a:rect l="l" t="t" r="r" b="b"/>
              <a:pathLst>
                <a:path w="5456" h="3581" extrusionOk="0">
                  <a:moveTo>
                    <a:pt x="2151" y="1"/>
                  </a:moveTo>
                  <a:cubicBezTo>
                    <a:pt x="1244" y="1"/>
                    <a:pt x="501" y="363"/>
                    <a:pt x="296" y="979"/>
                  </a:cubicBezTo>
                  <a:cubicBezTo>
                    <a:pt x="0" y="1866"/>
                    <a:pt x="920" y="2983"/>
                    <a:pt x="2333" y="3476"/>
                  </a:cubicBezTo>
                  <a:cubicBezTo>
                    <a:pt x="2558" y="3549"/>
                    <a:pt x="2791" y="3580"/>
                    <a:pt x="3022" y="3580"/>
                  </a:cubicBezTo>
                  <a:cubicBezTo>
                    <a:pt x="4247" y="3580"/>
                    <a:pt x="5455" y="2720"/>
                    <a:pt x="5455" y="2720"/>
                  </a:cubicBezTo>
                  <a:cubicBezTo>
                    <a:pt x="5455" y="2720"/>
                    <a:pt x="4864" y="683"/>
                    <a:pt x="3418" y="223"/>
                  </a:cubicBezTo>
                  <a:cubicBezTo>
                    <a:pt x="2985" y="72"/>
                    <a:pt x="2552" y="1"/>
                    <a:pt x="21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288675" y="1805975"/>
              <a:ext cx="317950" cy="253575"/>
            </a:xfrm>
            <a:custGeom>
              <a:avLst/>
              <a:gdLst/>
              <a:ahLst/>
              <a:cxnLst/>
              <a:rect l="l" t="t" r="r" b="b"/>
              <a:pathLst>
                <a:path w="12718" h="10143" extrusionOk="0">
                  <a:moveTo>
                    <a:pt x="4466" y="0"/>
                  </a:moveTo>
                  <a:cubicBezTo>
                    <a:pt x="3174" y="0"/>
                    <a:pt x="2082" y="427"/>
                    <a:pt x="1447" y="1298"/>
                  </a:cubicBezTo>
                  <a:cubicBezTo>
                    <a:pt x="1" y="3237"/>
                    <a:pt x="1315" y="6654"/>
                    <a:pt x="4404" y="8954"/>
                  </a:cubicBezTo>
                  <a:cubicBezTo>
                    <a:pt x="5651" y="9869"/>
                    <a:pt x="7229" y="10142"/>
                    <a:pt x="8668" y="10142"/>
                  </a:cubicBezTo>
                  <a:cubicBezTo>
                    <a:pt x="10795" y="10142"/>
                    <a:pt x="12619" y="9546"/>
                    <a:pt x="12619" y="9546"/>
                  </a:cubicBezTo>
                  <a:cubicBezTo>
                    <a:pt x="12619" y="9546"/>
                    <a:pt x="12718" y="4190"/>
                    <a:pt x="9629" y="1889"/>
                  </a:cubicBezTo>
                  <a:cubicBezTo>
                    <a:pt x="7928" y="641"/>
                    <a:pt x="6048" y="0"/>
                    <a:pt x="4466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300175" y="1815950"/>
              <a:ext cx="216925" cy="173550"/>
            </a:xfrm>
            <a:custGeom>
              <a:avLst/>
              <a:gdLst/>
              <a:ahLst/>
              <a:cxnLst/>
              <a:rect l="l" t="t" r="r" b="b"/>
              <a:pathLst>
                <a:path w="8677" h="6942" extrusionOk="0">
                  <a:moveTo>
                    <a:pt x="3043" y="0"/>
                  </a:moveTo>
                  <a:cubicBezTo>
                    <a:pt x="2161" y="0"/>
                    <a:pt x="1415" y="294"/>
                    <a:pt x="987" y="899"/>
                  </a:cubicBezTo>
                  <a:cubicBezTo>
                    <a:pt x="1" y="2213"/>
                    <a:pt x="921" y="4579"/>
                    <a:pt x="3024" y="6124"/>
                  </a:cubicBezTo>
                  <a:cubicBezTo>
                    <a:pt x="3884" y="6755"/>
                    <a:pt x="4979" y="6941"/>
                    <a:pt x="5974" y="6941"/>
                  </a:cubicBezTo>
                  <a:cubicBezTo>
                    <a:pt x="7414" y="6941"/>
                    <a:pt x="8643" y="6551"/>
                    <a:pt x="8643" y="6551"/>
                  </a:cubicBezTo>
                  <a:cubicBezTo>
                    <a:pt x="8643" y="6551"/>
                    <a:pt x="8676" y="2838"/>
                    <a:pt x="6573" y="1293"/>
                  </a:cubicBezTo>
                  <a:cubicBezTo>
                    <a:pt x="5414" y="442"/>
                    <a:pt x="4126" y="0"/>
                    <a:pt x="3043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320725" y="1825725"/>
              <a:ext cx="124075" cy="99075"/>
            </a:xfrm>
            <a:custGeom>
              <a:avLst/>
              <a:gdLst/>
              <a:ahLst/>
              <a:cxnLst/>
              <a:rect l="l" t="t" r="r" b="b"/>
              <a:pathLst>
                <a:path w="4963" h="3963" extrusionOk="0">
                  <a:moveTo>
                    <a:pt x="1751" y="1"/>
                  </a:moveTo>
                  <a:cubicBezTo>
                    <a:pt x="1242" y="1"/>
                    <a:pt x="811" y="168"/>
                    <a:pt x="559" y="508"/>
                  </a:cubicBezTo>
                  <a:cubicBezTo>
                    <a:pt x="0" y="1264"/>
                    <a:pt x="526" y="2578"/>
                    <a:pt x="1742" y="3498"/>
                  </a:cubicBezTo>
                  <a:cubicBezTo>
                    <a:pt x="2219" y="3856"/>
                    <a:pt x="2829" y="3962"/>
                    <a:pt x="3388" y="3962"/>
                  </a:cubicBezTo>
                  <a:cubicBezTo>
                    <a:pt x="4215" y="3962"/>
                    <a:pt x="4930" y="3728"/>
                    <a:pt x="4930" y="3728"/>
                  </a:cubicBezTo>
                  <a:cubicBezTo>
                    <a:pt x="4930" y="3728"/>
                    <a:pt x="4962" y="1625"/>
                    <a:pt x="3779" y="738"/>
                  </a:cubicBezTo>
                  <a:cubicBezTo>
                    <a:pt x="3111" y="250"/>
                    <a:pt x="2373" y="1"/>
                    <a:pt x="17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4076150" y="337450"/>
              <a:ext cx="835500" cy="941525"/>
            </a:xfrm>
            <a:custGeom>
              <a:avLst/>
              <a:gdLst/>
              <a:ahLst/>
              <a:cxnLst/>
              <a:rect l="l" t="t" r="r" b="b"/>
              <a:pathLst>
                <a:path w="33420" h="37661" extrusionOk="0">
                  <a:moveTo>
                    <a:pt x="15936" y="1"/>
                  </a:moveTo>
                  <a:cubicBezTo>
                    <a:pt x="10931" y="1"/>
                    <a:pt x="6358" y="3555"/>
                    <a:pt x="5126" y="8875"/>
                  </a:cubicBezTo>
                  <a:lnTo>
                    <a:pt x="0" y="30793"/>
                  </a:lnTo>
                  <a:lnTo>
                    <a:pt x="26814" y="37661"/>
                  </a:lnTo>
                  <a:lnTo>
                    <a:pt x="31940" y="15776"/>
                  </a:lnTo>
                  <a:cubicBezTo>
                    <a:pt x="33419" y="9533"/>
                    <a:pt x="29772" y="3223"/>
                    <a:pt x="23791" y="1679"/>
                  </a:cubicBezTo>
                  <a:lnTo>
                    <a:pt x="18566" y="332"/>
                  </a:lnTo>
                  <a:cubicBezTo>
                    <a:pt x="17686" y="108"/>
                    <a:pt x="16805" y="1"/>
                    <a:pt x="15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324250" y="573825"/>
              <a:ext cx="480600" cy="436925"/>
            </a:xfrm>
            <a:custGeom>
              <a:avLst/>
              <a:gdLst/>
              <a:ahLst/>
              <a:cxnLst/>
              <a:rect l="l" t="t" r="r" b="b"/>
              <a:pathLst>
                <a:path w="19224" h="17477" extrusionOk="0">
                  <a:moveTo>
                    <a:pt x="10227" y="1"/>
                  </a:moveTo>
                  <a:cubicBezTo>
                    <a:pt x="6130" y="1"/>
                    <a:pt x="2003" y="2719"/>
                    <a:pt x="1084" y="6617"/>
                  </a:cubicBezTo>
                  <a:cubicBezTo>
                    <a:pt x="0" y="11250"/>
                    <a:pt x="2957" y="15982"/>
                    <a:pt x="7656" y="17165"/>
                  </a:cubicBezTo>
                  <a:cubicBezTo>
                    <a:pt x="8414" y="17376"/>
                    <a:pt x="9175" y="17477"/>
                    <a:pt x="9924" y="17477"/>
                  </a:cubicBezTo>
                  <a:cubicBezTo>
                    <a:pt x="13718" y="17477"/>
                    <a:pt x="17178" y="14890"/>
                    <a:pt x="18139" y="11020"/>
                  </a:cubicBezTo>
                  <a:cubicBezTo>
                    <a:pt x="19223" y="6387"/>
                    <a:pt x="17120" y="1458"/>
                    <a:pt x="12421" y="275"/>
                  </a:cubicBezTo>
                  <a:cubicBezTo>
                    <a:pt x="11703" y="89"/>
                    <a:pt x="10966" y="1"/>
                    <a:pt x="1022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4366125" y="943775"/>
              <a:ext cx="111750" cy="86300"/>
            </a:xfrm>
            <a:custGeom>
              <a:avLst/>
              <a:gdLst/>
              <a:ahLst/>
              <a:cxnLst/>
              <a:rect l="l" t="t" r="r" b="b"/>
              <a:pathLst>
                <a:path w="4470" h="3452" extrusionOk="0">
                  <a:moveTo>
                    <a:pt x="1" y="1"/>
                  </a:moveTo>
                  <a:lnTo>
                    <a:pt x="527" y="2433"/>
                  </a:lnTo>
                  <a:lnTo>
                    <a:pt x="4470" y="3451"/>
                  </a:lnTo>
                  <a:lnTo>
                    <a:pt x="4338" y="1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4159125" y="559550"/>
              <a:ext cx="542200" cy="423225"/>
            </a:xfrm>
            <a:custGeom>
              <a:avLst/>
              <a:gdLst/>
              <a:ahLst/>
              <a:cxnLst/>
              <a:rect l="l" t="t" r="r" b="b"/>
              <a:pathLst>
                <a:path w="21688" h="16929" extrusionOk="0">
                  <a:moveTo>
                    <a:pt x="10131" y="0"/>
                  </a:moveTo>
                  <a:cubicBezTo>
                    <a:pt x="5829" y="0"/>
                    <a:pt x="2068" y="2602"/>
                    <a:pt x="1117" y="6596"/>
                  </a:cubicBezTo>
                  <a:cubicBezTo>
                    <a:pt x="0" y="11427"/>
                    <a:pt x="3746" y="15041"/>
                    <a:pt x="9135" y="16422"/>
                  </a:cubicBezTo>
                  <a:cubicBezTo>
                    <a:pt x="10435" y="16756"/>
                    <a:pt x="11709" y="16929"/>
                    <a:pt x="12910" y="16929"/>
                  </a:cubicBezTo>
                  <a:cubicBezTo>
                    <a:pt x="16659" y="16929"/>
                    <a:pt x="19692" y="15249"/>
                    <a:pt x="20538" y="11591"/>
                  </a:cubicBezTo>
                  <a:cubicBezTo>
                    <a:pt x="21688" y="6728"/>
                    <a:pt x="18238" y="1733"/>
                    <a:pt x="12881" y="353"/>
                  </a:cubicBezTo>
                  <a:cubicBezTo>
                    <a:pt x="11955" y="114"/>
                    <a:pt x="11031" y="0"/>
                    <a:pt x="10131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4407200" y="716525"/>
              <a:ext cx="157775" cy="148650"/>
            </a:xfrm>
            <a:custGeom>
              <a:avLst/>
              <a:gdLst/>
              <a:ahLst/>
              <a:cxnLst/>
              <a:rect l="l" t="t" r="r" b="b"/>
              <a:pathLst>
                <a:path w="6311" h="5946" extrusionOk="0">
                  <a:moveTo>
                    <a:pt x="3146" y="0"/>
                  </a:moveTo>
                  <a:cubicBezTo>
                    <a:pt x="1834" y="0"/>
                    <a:pt x="675" y="914"/>
                    <a:pt x="395" y="2256"/>
                  </a:cubicBezTo>
                  <a:cubicBezTo>
                    <a:pt x="1" y="3833"/>
                    <a:pt x="921" y="5443"/>
                    <a:pt x="2465" y="5871"/>
                  </a:cubicBezTo>
                  <a:cubicBezTo>
                    <a:pt x="2686" y="5921"/>
                    <a:pt x="2905" y="5945"/>
                    <a:pt x="3121" y="5945"/>
                  </a:cubicBezTo>
                  <a:cubicBezTo>
                    <a:pt x="4450" y="5945"/>
                    <a:pt x="5633" y="5026"/>
                    <a:pt x="5916" y="3669"/>
                  </a:cubicBezTo>
                  <a:cubicBezTo>
                    <a:pt x="6310" y="2125"/>
                    <a:pt x="5390" y="514"/>
                    <a:pt x="3846" y="87"/>
                  </a:cubicBezTo>
                  <a:cubicBezTo>
                    <a:pt x="3610" y="28"/>
                    <a:pt x="3376" y="0"/>
                    <a:pt x="3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4192800" y="661475"/>
              <a:ext cx="158575" cy="148925"/>
            </a:xfrm>
            <a:custGeom>
              <a:avLst/>
              <a:gdLst/>
              <a:ahLst/>
              <a:cxnLst/>
              <a:rect l="l" t="t" r="r" b="b"/>
              <a:pathLst>
                <a:path w="6343" h="5957" extrusionOk="0">
                  <a:moveTo>
                    <a:pt x="3156" y="1"/>
                  </a:moveTo>
                  <a:cubicBezTo>
                    <a:pt x="1858" y="1"/>
                    <a:pt x="674" y="914"/>
                    <a:pt x="395" y="2256"/>
                  </a:cubicBezTo>
                  <a:cubicBezTo>
                    <a:pt x="0" y="3834"/>
                    <a:pt x="920" y="5444"/>
                    <a:pt x="2498" y="5871"/>
                  </a:cubicBezTo>
                  <a:cubicBezTo>
                    <a:pt x="2724" y="5929"/>
                    <a:pt x="2950" y="5956"/>
                    <a:pt x="3173" y="5956"/>
                  </a:cubicBezTo>
                  <a:cubicBezTo>
                    <a:pt x="4477" y="5956"/>
                    <a:pt x="5668" y="5021"/>
                    <a:pt x="5948" y="3702"/>
                  </a:cubicBezTo>
                  <a:cubicBezTo>
                    <a:pt x="6342" y="2125"/>
                    <a:pt x="5422" y="515"/>
                    <a:pt x="3845" y="88"/>
                  </a:cubicBezTo>
                  <a:cubicBezTo>
                    <a:pt x="3615" y="29"/>
                    <a:pt x="3383" y="1"/>
                    <a:pt x="3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4408850" y="716225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1"/>
                  </a:moveTo>
                  <a:cubicBezTo>
                    <a:pt x="1742" y="34"/>
                    <a:pt x="592" y="954"/>
                    <a:pt x="329" y="2268"/>
                  </a:cubicBezTo>
                  <a:cubicBezTo>
                    <a:pt x="1" y="3582"/>
                    <a:pt x="592" y="4963"/>
                    <a:pt x="1742" y="5620"/>
                  </a:cubicBezTo>
                  <a:cubicBezTo>
                    <a:pt x="3089" y="5587"/>
                    <a:pt x="4240" y="4667"/>
                    <a:pt x="4502" y="3352"/>
                  </a:cubicBezTo>
                  <a:cubicBezTo>
                    <a:pt x="4831" y="2038"/>
                    <a:pt x="4240" y="658"/>
                    <a:pt x="30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195250" y="661200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0"/>
                  </a:moveTo>
                  <a:cubicBezTo>
                    <a:pt x="1743" y="33"/>
                    <a:pt x="592" y="986"/>
                    <a:pt x="297" y="2267"/>
                  </a:cubicBezTo>
                  <a:cubicBezTo>
                    <a:pt x="1" y="3582"/>
                    <a:pt x="560" y="4962"/>
                    <a:pt x="1743" y="5619"/>
                  </a:cubicBezTo>
                  <a:cubicBezTo>
                    <a:pt x="3090" y="5586"/>
                    <a:pt x="4207" y="4666"/>
                    <a:pt x="4503" y="3352"/>
                  </a:cubicBezTo>
                  <a:cubicBezTo>
                    <a:pt x="4831" y="2037"/>
                    <a:pt x="4240" y="690"/>
                    <a:pt x="30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4329175" y="780650"/>
              <a:ext cx="32875" cy="40750"/>
            </a:xfrm>
            <a:custGeom>
              <a:avLst/>
              <a:gdLst/>
              <a:ahLst/>
              <a:cxnLst/>
              <a:rect l="l" t="t" r="r" b="b"/>
              <a:pathLst>
                <a:path w="1315" h="1630" extrusionOk="0">
                  <a:moveTo>
                    <a:pt x="614" y="1"/>
                  </a:moveTo>
                  <a:cubicBezTo>
                    <a:pt x="397" y="1"/>
                    <a:pt x="195" y="123"/>
                    <a:pt x="99" y="315"/>
                  </a:cubicBezTo>
                  <a:cubicBezTo>
                    <a:pt x="0" y="578"/>
                    <a:pt x="33" y="841"/>
                    <a:pt x="197" y="1071"/>
                  </a:cubicBezTo>
                  <a:cubicBezTo>
                    <a:pt x="263" y="1203"/>
                    <a:pt x="329" y="1301"/>
                    <a:pt x="427" y="1400"/>
                  </a:cubicBezTo>
                  <a:cubicBezTo>
                    <a:pt x="526" y="1465"/>
                    <a:pt x="592" y="1531"/>
                    <a:pt x="690" y="1630"/>
                  </a:cubicBezTo>
                  <a:cubicBezTo>
                    <a:pt x="559" y="1433"/>
                    <a:pt x="460" y="1235"/>
                    <a:pt x="362" y="1005"/>
                  </a:cubicBezTo>
                  <a:cubicBezTo>
                    <a:pt x="263" y="808"/>
                    <a:pt x="230" y="611"/>
                    <a:pt x="296" y="414"/>
                  </a:cubicBezTo>
                  <a:cubicBezTo>
                    <a:pt x="373" y="285"/>
                    <a:pt x="512" y="196"/>
                    <a:pt x="663" y="196"/>
                  </a:cubicBezTo>
                  <a:cubicBezTo>
                    <a:pt x="705" y="196"/>
                    <a:pt x="747" y="203"/>
                    <a:pt x="789" y="217"/>
                  </a:cubicBezTo>
                  <a:cubicBezTo>
                    <a:pt x="1019" y="283"/>
                    <a:pt x="1183" y="447"/>
                    <a:pt x="1315" y="644"/>
                  </a:cubicBezTo>
                  <a:cubicBezTo>
                    <a:pt x="1249" y="381"/>
                    <a:pt x="1085" y="151"/>
                    <a:pt x="855" y="53"/>
                  </a:cubicBezTo>
                  <a:cubicBezTo>
                    <a:pt x="775" y="17"/>
                    <a:pt x="694" y="1"/>
                    <a:pt x="61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356275" y="848500"/>
              <a:ext cx="45200" cy="31225"/>
            </a:xfrm>
            <a:custGeom>
              <a:avLst/>
              <a:gdLst/>
              <a:ahLst/>
              <a:cxnLst/>
              <a:rect l="l" t="t" r="r" b="b"/>
              <a:pathLst>
                <a:path w="1808" h="1249" extrusionOk="0">
                  <a:moveTo>
                    <a:pt x="1" y="0"/>
                  </a:moveTo>
                  <a:cubicBezTo>
                    <a:pt x="33" y="230"/>
                    <a:pt x="132" y="460"/>
                    <a:pt x="296" y="657"/>
                  </a:cubicBezTo>
                  <a:cubicBezTo>
                    <a:pt x="428" y="855"/>
                    <a:pt x="592" y="1019"/>
                    <a:pt x="822" y="1150"/>
                  </a:cubicBezTo>
                  <a:cubicBezTo>
                    <a:pt x="937" y="1216"/>
                    <a:pt x="1069" y="1249"/>
                    <a:pt x="1200" y="1249"/>
                  </a:cubicBezTo>
                  <a:cubicBezTo>
                    <a:pt x="1331" y="1249"/>
                    <a:pt x="1463" y="1216"/>
                    <a:pt x="1578" y="1150"/>
                  </a:cubicBezTo>
                  <a:cubicBezTo>
                    <a:pt x="1676" y="1052"/>
                    <a:pt x="1775" y="953"/>
                    <a:pt x="1808" y="822"/>
                  </a:cubicBezTo>
                  <a:cubicBezTo>
                    <a:pt x="1808" y="690"/>
                    <a:pt x="1808" y="559"/>
                    <a:pt x="1808" y="460"/>
                  </a:cubicBezTo>
                  <a:cubicBezTo>
                    <a:pt x="1775" y="690"/>
                    <a:pt x="1676" y="920"/>
                    <a:pt x="1479" y="986"/>
                  </a:cubicBezTo>
                  <a:cubicBezTo>
                    <a:pt x="1409" y="1009"/>
                    <a:pt x="1340" y="1020"/>
                    <a:pt x="1271" y="1020"/>
                  </a:cubicBezTo>
                  <a:cubicBezTo>
                    <a:pt x="1147" y="1020"/>
                    <a:pt x="1027" y="984"/>
                    <a:pt x="921" y="920"/>
                  </a:cubicBezTo>
                  <a:cubicBezTo>
                    <a:pt x="723" y="822"/>
                    <a:pt x="559" y="690"/>
                    <a:pt x="395" y="526"/>
                  </a:cubicBezTo>
                  <a:cubicBezTo>
                    <a:pt x="263" y="362"/>
                    <a:pt x="99" y="164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4413775" y="872400"/>
              <a:ext cx="140500" cy="73375"/>
            </a:xfrm>
            <a:custGeom>
              <a:avLst/>
              <a:gdLst/>
              <a:ahLst/>
              <a:cxnLst/>
              <a:rect l="l" t="t" r="r" b="b"/>
              <a:pathLst>
                <a:path w="5620" h="2935" extrusionOk="0">
                  <a:moveTo>
                    <a:pt x="1872" y="0"/>
                  </a:moveTo>
                  <a:cubicBezTo>
                    <a:pt x="972" y="0"/>
                    <a:pt x="280" y="281"/>
                    <a:pt x="165" y="786"/>
                  </a:cubicBezTo>
                  <a:cubicBezTo>
                    <a:pt x="1" y="1509"/>
                    <a:pt x="1052" y="2396"/>
                    <a:pt x="2498" y="2757"/>
                  </a:cubicBezTo>
                  <a:cubicBezTo>
                    <a:pt x="2950" y="2878"/>
                    <a:pt x="3387" y="2934"/>
                    <a:pt x="3780" y="2934"/>
                  </a:cubicBezTo>
                  <a:cubicBezTo>
                    <a:pt x="4673" y="2934"/>
                    <a:pt x="5342" y="2645"/>
                    <a:pt x="5456" y="2166"/>
                  </a:cubicBezTo>
                  <a:cubicBezTo>
                    <a:pt x="5620" y="1443"/>
                    <a:pt x="4601" y="556"/>
                    <a:pt x="3123" y="161"/>
                  </a:cubicBezTo>
                  <a:cubicBezTo>
                    <a:pt x="2687" y="52"/>
                    <a:pt x="2260" y="0"/>
                    <a:pt x="1872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4188700" y="809475"/>
              <a:ext cx="119125" cy="73475"/>
            </a:xfrm>
            <a:custGeom>
              <a:avLst/>
              <a:gdLst/>
              <a:ahLst/>
              <a:cxnLst/>
              <a:rect l="l" t="t" r="r" b="b"/>
              <a:pathLst>
                <a:path w="4765" h="2939" extrusionOk="0">
                  <a:moveTo>
                    <a:pt x="1134" y="0"/>
                  </a:moveTo>
                  <a:cubicBezTo>
                    <a:pt x="756" y="0"/>
                    <a:pt x="378" y="50"/>
                    <a:pt x="0" y="148"/>
                  </a:cubicBezTo>
                  <a:cubicBezTo>
                    <a:pt x="296" y="1101"/>
                    <a:pt x="756" y="1956"/>
                    <a:pt x="1413" y="2711"/>
                  </a:cubicBezTo>
                  <a:lnTo>
                    <a:pt x="1643" y="2777"/>
                  </a:lnTo>
                  <a:cubicBezTo>
                    <a:pt x="2089" y="2886"/>
                    <a:pt x="2520" y="2938"/>
                    <a:pt x="2908" y="2938"/>
                  </a:cubicBezTo>
                  <a:cubicBezTo>
                    <a:pt x="3810" y="2938"/>
                    <a:pt x="4486" y="2658"/>
                    <a:pt x="4601" y="2153"/>
                  </a:cubicBezTo>
                  <a:cubicBezTo>
                    <a:pt x="4765" y="1430"/>
                    <a:pt x="3713" y="543"/>
                    <a:pt x="2267" y="148"/>
                  </a:cubicBezTo>
                  <a:cubicBezTo>
                    <a:pt x="1890" y="50"/>
                    <a:pt x="1512" y="0"/>
                    <a:pt x="1134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199475" y="485200"/>
              <a:ext cx="737625" cy="415075"/>
            </a:xfrm>
            <a:custGeom>
              <a:avLst/>
              <a:gdLst/>
              <a:ahLst/>
              <a:cxnLst/>
              <a:rect l="l" t="t" r="r" b="b"/>
              <a:pathLst>
                <a:path w="29505" h="16603" extrusionOk="0">
                  <a:moveTo>
                    <a:pt x="5380" y="0"/>
                  </a:moveTo>
                  <a:cubicBezTo>
                    <a:pt x="0" y="0"/>
                    <a:pt x="3019" y="4576"/>
                    <a:pt x="3019" y="4576"/>
                  </a:cubicBezTo>
                  <a:cubicBezTo>
                    <a:pt x="3019" y="4576"/>
                    <a:pt x="4860" y="7040"/>
                    <a:pt x="5385" y="7040"/>
                  </a:cubicBezTo>
                  <a:cubicBezTo>
                    <a:pt x="5878" y="7040"/>
                    <a:pt x="5484" y="4904"/>
                    <a:pt x="5484" y="4904"/>
                  </a:cubicBezTo>
                  <a:lnTo>
                    <a:pt x="5484" y="4904"/>
                  </a:lnTo>
                  <a:cubicBezTo>
                    <a:pt x="5484" y="4905"/>
                    <a:pt x="7865" y="8925"/>
                    <a:pt x="8488" y="8925"/>
                  </a:cubicBezTo>
                  <a:cubicBezTo>
                    <a:pt x="8507" y="8925"/>
                    <a:pt x="8524" y="8921"/>
                    <a:pt x="8540" y="8913"/>
                  </a:cubicBezTo>
                  <a:cubicBezTo>
                    <a:pt x="9098" y="8650"/>
                    <a:pt x="8343" y="5628"/>
                    <a:pt x="8343" y="5627"/>
                  </a:cubicBezTo>
                  <a:lnTo>
                    <a:pt x="8343" y="5627"/>
                  </a:lnTo>
                  <a:cubicBezTo>
                    <a:pt x="8343" y="5628"/>
                    <a:pt x="9920" y="8815"/>
                    <a:pt x="10479" y="8880"/>
                  </a:cubicBezTo>
                  <a:cubicBezTo>
                    <a:pt x="10494" y="8882"/>
                    <a:pt x="10509" y="8883"/>
                    <a:pt x="10523" y="8883"/>
                  </a:cubicBezTo>
                  <a:cubicBezTo>
                    <a:pt x="10987" y="8883"/>
                    <a:pt x="10703" y="7855"/>
                    <a:pt x="10512" y="6580"/>
                  </a:cubicBezTo>
                  <a:lnTo>
                    <a:pt x="10512" y="6580"/>
                  </a:lnTo>
                  <a:cubicBezTo>
                    <a:pt x="13469" y="11838"/>
                    <a:pt x="17905" y="13546"/>
                    <a:pt x="17905" y="13546"/>
                  </a:cubicBezTo>
                  <a:cubicBezTo>
                    <a:pt x="17905" y="13546"/>
                    <a:pt x="18332" y="14532"/>
                    <a:pt x="18135" y="16602"/>
                  </a:cubicBezTo>
                  <a:cubicBezTo>
                    <a:pt x="20600" y="16241"/>
                    <a:pt x="29505" y="6941"/>
                    <a:pt x="13633" y="1750"/>
                  </a:cubicBezTo>
                  <a:cubicBezTo>
                    <a:pt x="9743" y="480"/>
                    <a:pt x="7121" y="0"/>
                    <a:pt x="538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4617525" y="832875"/>
              <a:ext cx="115025" cy="108175"/>
            </a:xfrm>
            <a:custGeom>
              <a:avLst/>
              <a:gdLst/>
              <a:ahLst/>
              <a:cxnLst/>
              <a:rect l="l" t="t" r="r" b="b"/>
              <a:pathLst>
                <a:path w="4601" h="4327" extrusionOk="0">
                  <a:moveTo>
                    <a:pt x="2275" y="0"/>
                  </a:moveTo>
                  <a:cubicBezTo>
                    <a:pt x="1324" y="0"/>
                    <a:pt x="491" y="668"/>
                    <a:pt x="296" y="1644"/>
                  </a:cubicBezTo>
                  <a:cubicBezTo>
                    <a:pt x="0" y="2794"/>
                    <a:pt x="690" y="3944"/>
                    <a:pt x="1807" y="4273"/>
                  </a:cubicBezTo>
                  <a:cubicBezTo>
                    <a:pt x="1967" y="4309"/>
                    <a:pt x="2126" y="4327"/>
                    <a:pt x="2282" y="4327"/>
                  </a:cubicBezTo>
                  <a:cubicBezTo>
                    <a:pt x="3251" y="4327"/>
                    <a:pt x="4107" y="3653"/>
                    <a:pt x="4305" y="2663"/>
                  </a:cubicBezTo>
                  <a:cubicBezTo>
                    <a:pt x="4601" y="1545"/>
                    <a:pt x="3943" y="362"/>
                    <a:pt x="2793" y="67"/>
                  </a:cubicBezTo>
                  <a:cubicBezTo>
                    <a:pt x="2619" y="22"/>
                    <a:pt x="2445" y="0"/>
                    <a:pt x="2275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4602725" y="689675"/>
              <a:ext cx="81350" cy="201850"/>
            </a:xfrm>
            <a:custGeom>
              <a:avLst/>
              <a:gdLst/>
              <a:ahLst/>
              <a:cxnLst/>
              <a:rect l="l" t="t" r="r" b="b"/>
              <a:pathLst>
                <a:path w="3254" h="8074" extrusionOk="0">
                  <a:moveTo>
                    <a:pt x="2477" y="0"/>
                  </a:moveTo>
                  <a:cubicBezTo>
                    <a:pt x="1860" y="0"/>
                    <a:pt x="1028" y="1624"/>
                    <a:pt x="526" y="3757"/>
                  </a:cubicBezTo>
                  <a:cubicBezTo>
                    <a:pt x="1" y="5992"/>
                    <a:pt x="99" y="7930"/>
                    <a:pt x="724" y="8062"/>
                  </a:cubicBezTo>
                  <a:cubicBezTo>
                    <a:pt x="750" y="8069"/>
                    <a:pt x="778" y="8073"/>
                    <a:pt x="806" y="8073"/>
                  </a:cubicBezTo>
                  <a:cubicBezTo>
                    <a:pt x="1401" y="8073"/>
                    <a:pt x="2290" y="6450"/>
                    <a:pt x="2761" y="4349"/>
                  </a:cubicBezTo>
                  <a:cubicBezTo>
                    <a:pt x="3254" y="2114"/>
                    <a:pt x="3188" y="175"/>
                    <a:pt x="2564" y="11"/>
                  </a:cubicBezTo>
                  <a:cubicBezTo>
                    <a:pt x="2535" y="4"/>
                    <a:pt x="2507" y="0"/>
                    <a:pt x="247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4463900" y="574925"/>
              <a:ext cx="164325" cy="184050"/>
            </a:xfrm>
            <a:custGeom>
              <a:avLst/>
              <a:gdLst/>
              <a:ahLst/>
              <a:cxnLst/>
              <a:rect l="l" t="t" r="r" b="b"/>
              <a:pathLst>
                <a:path w="6573" h="7362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822"/>
                    <a:pt x="559" y="1578"/>
                    <a:pt x="1052" y="2268"/>
                  </a:cubicBezTo>
                  <a:cubicBezTo>
                    <a:pt x="1512" y="2991"/>
                    <a:pt x="2038" y="3615"/>
                    <a:pt x="2629" y="4240"/>
                  </a:cubicBezTo>
                  <a:cubicBezTo>
                    <a:pt x="3221" y="4831"/>
                    <a:pt x="3845" y="5390"/>
                    <a:pt x="4502" y="5916"/>
                  </a:cubicBezTo>
                  <a:cubicBezTo>
                    <a:pt x="5159" y="6441"/>
                    <a:pt x="5849" y="6934"/>
                    <a:pt x="6572" y="7361"/>
                  </a:cubicBezTo>
                  <a:cubicBezTo>
                    <a:pt x="6244" y="7131"/>
                    <a:pt x="5915" y="6869"/>
                    <a:pt x="5619" y="6606"/>
                  </a:cubicBezTo>
                  <a:cubicBezTo>
                    <a:pt x="5291" y="6343"/>
                    <a:pt x="4962" y="6047"/>
                    <a:pt x="4634" y="5784"/>
                  </a:cubicBezTo>
                  <a:cubicBezTo>
                    <a:pt x="4009" y="5225"/>
                    <a:pt x="3418" y="4667"/>
                    <a:pt x="2826" y="4075"/>
                  </a:cubicBezTo>
                  <a:cubicBezTo>
                    <a:pt x="2235" y="3484"/>
                    <a:pt x="1676" y="2860"/>
                    <a:pt x="1183" y="2169"/>
                  </a:cubicBezTo>
                  <a:cubicBezTo>
                    <a:pt x="690" y="1512"/>
                    <a:pt x="263" y="789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413775" y="541250"/>
              <a:ext cx="32075" cy="110100"/>
            </a:xfrm>
            <a:custGeom>
              <a:avLst/>
              <a:gdLst/>
              <a:ahLst/>
              <a:cxnLst/>
              <a:rect l="l" t="t" r="r" b="b"/>
              <a:pathLst>
                <a:path w="1283" h="4404" extrusionOk="0">
                  <a:moveTo>
                    <a:pt x="1" y="0"/>
                  </a:moveTo>
                  <a:cubicBezTo>
                    <a:pt x="34" y="362"/>
                    <a:pt x="99" y="756"/>
                    <a:pt x="198" y="1118"/>
                  </a:cubicBezTo>
                  <a:cubicBezTo>
                    <a:pt x="264" y="1512"/>
                    <a:pt x="329" y="1873"/>
                    <a:pt x="461" y="2235"/>
                  </a:cubicBezTo>
                  <a:cubicBezTo>
                    <a:pt x="559" y="2596"/>
                    <a:pt x="658" y="2991"/>
                    <a:pt x="789" y="3319"/>
                  </a:cubicBezTo>
                  <a:cubicBezTo>
                    <a:pt x="921" y="3681"/>
                    <a:pt x="1085" y="4042"/>
                    <a:pt x="1282" y="4404"/>
                  </a:cubicBezTo>
                  <a:lnTo>
                    <a:pt x="658" y="2169"/>
                  </a:lnTo>
                  <a:cubicBezTo>
                    <a:pt x="559" y="1808"/>
                    <a:pt x="461" y="1446"/>
                    <a:pt x="362" y="1085"/>
                  </a:cubicBezTo>
                  <a:cubicBezTo>
                    <a:pt x="231" y="723"/>
                    <a:pt x="132" y="362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4366125" y="550275"/>
              <a:ext cx="29600" cy="102725"/>
            </a:xfrm>
            <a:custGeom>
              <a:avLst/>
              <a:gdLst/>
              <a:ahLst/>
              <a:cxnLst/>
              <a:rect l="l" t="t" r="r" b="b"/>
              <a:pathLst>
                <a:path w="1184" h="4109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362"/>
                    <a:pt x="132" y="691"/>
                    <a:pt x="198" y="1052"/>
                  </a:cubicBezTo>
                  <a:cubicBezTo>
                    <a:pt x="297" y="1381"/>
                    <a:pt x="362" y="1743"/>
                    <a:pt x="461" y="2071"/>
                  </a:cubicBezTo>
                  <a:cubicBezTo>
                    <a:pt x="560" y="2433"/>
                    <a:pt x="691" y="2761"/>
                    <a:pt x="790" y="3090"/>
                  </a:cubicBezTo>
                  <a:cubicBezTo>
                    <a:pt x="921" y="3451"/>
                    <a:pt x="1020" y="3780"/>
                    <a:pt x="1184" y="4108"/>
                  </a:cubicBezTo>
                  <a:cubicBezTo>
                    <a:pt x="1118" y="3747"/>
                    <a:pt x="1020" y="3386"/>
                    <a:pt x="954" y="3057"/>
                  </a:cubicBezTo>
                  <a:cubicBezTo>
                    <a:pt x="888" y="2695"/>
                    <a:pt x="790" y="2367"/>
                    <a:pt x="691" y="2005"/>
                  </a:cubicBezTo>
                  <a:cubicBezTo>
                    <a:pt x="592" y="1677"/>
                    <a:pt x="494" y="1348"/>
                    <a:pt x="395" y="987"/>
                  </a:cubicBezTo>
                  <a:cubicBezTo>
                    <a:pt x="264" y="658"/>
                    <a:pt x="132" y="330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4307800" y="535500"/>
              <a:ext cx="14000" cy="83000"/>
            </a:xfrm>
            <a:custGeom>
              <a:avLst/>
              <a:gdLst/>
              <a:ahLst/>
              <a:cxnLst/>
              <a:rect l="l" t="t" r="r" b="b"/>
              <a:pathLst>
                <a:path w="560" h="3320" extrusionOk="0">
                  <a:moveTo>
                    <a:pt x="34" y="0"/>
                  </a:moveTo>
                  <a:cubicBezTo>
                    <a:pt x="1" y="263"/>
                    <a:pt x="1" y="526"/>
                    <a:pt x="34" y="822"/>
                  </a:cubicBezTo>
                  <a:cubicBezTo>
                    <a:pt x="34" y="1085"/>
                    <a:pt x="67" y="1381"/>
                    <a:pt x="132" y="1676"/>
                  </a:cubicBezTo>
                  <a:cubicBezTo>
                    <a:pt x="165" y="1939"/>
                    <a:pt x="231" y="2202"/>
                    <a:pt x="297" y="2498"/>
                  </a:cubicBezTo>
                  <a:cubicBezTo>
                    <a:pt x="362" y="2761"/>
                    <a:pt x="428" y="3024"/>
                    <a:pt x="559" y="3319"/>
                  </a:cubicBezTo>
                  <a:cubicBezTo>
                    <a:pt x="527" y="3024"/>
                    <a:pt x="494" y="2728"/>
                    <a:pt x="461" y="2465"/>
                  </a:cubicBezTo>
                  <a:cubicBezTo>
                    <a:pt x="428" y="2202"/>
                    <a:pt x="395" y="1906"/>
                    <a:pt x="362" y="1643"/>
                  </a:cubicBezTo>
                  <a:cubicBezTo>
                    <a:pt x="297" y="1381"/>
                    <a:pt x="264" y="1085"/>
                    <a:pt x="198" y="822"/>
                  </a:cubicBezTo>
                  <a:cubicBezTo>
                    <a:pt x="165" y="559"/>
                    <a:pt x="99" y="263"/>
                    <a:pt x="3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4527150" y="603675"/>
              <a:ext cx="115850" cy="120800"/>
            </a:xfrm>
            <a:custGeom>
              <a:avLst/>
              <a:gdLst/>
              <a:ahLst/>
              <a:cxnLst/>
              <a:rect l="l" t="t" r="r" b="b"/>
              <a:pathLst>
                <a:path w="4634" h="4832" extrusionOk="0">
                  <a:moveTo>
                    <a:pt x="99" y="1"/>
                  </a:moveTo>
                  <a:lnTo>
                    <a:pt x="99" y="1"/>
                  </a:lnTo>
                  <a:cubicBezTo>
                    <a:pt x="0" y="592"/>
                    <a:pt x="66" y="1217"/>
                    <a:pt x="296" y="1808"/>
                  </a:cubicBezTo>
                  <a:cubicBezTo>
                    <a:pt x="526" y="2367"/>
                    <a:pt x="888" y="2893"/>
                    <a:pt x="1315" y="3320"/>
                  </a:cubicBezTo>
                  <a:lnTo>
                    <a:pt x="1676" y="3615"/>
                  </a:lnTo>
                  <a:lnTo>
                    <a:pt x="2071" y="3878"/>
                  </a:lnTo>
                  <a:cubicBezTo>
                    <a:pt x="2202" y="3944"/>
                    <a:pt x="2334" y="4043"/>
                    <a:pt x="2465" y="4108"/>
                  </a:cubicBezTo>
                  <a:cubicBezTo>
                    <a:pt x="2596" y="4174"/>
                    <a:pt x="2761" y="4240"/>
                    <a:pt x="2892" y="4306"/>
                  </a:cubicBezTo>
                  <a:cubicBezTo>
                    <a:pt x="3155" y="4437"/>
                    <a:pt x="3451" y="4568"/>
                    <a:pt x="3747" y="4634"/>
                  </a:cubicBezTo>
                  <a:cubicBezTo>
                    <a:pt x="4042" y="4700"/>
                    <a:pt x="4305" y="4766"/>
                    <a:pt x="4634" y="4831"/>
                  </a:cubicBezTo>
                  <a:cubicBezTo>
                    <a:pt x="4338" y="4733"/>
                    <a:pt x="4042" y="4634"/>
                    <a:pt x="3779" y="4536"/>
                  </a:cubicBezTo>
                  <a:cubicBezTo>
                    <a:pt x="3484" y="4404"/>
                    <a:pt x="3221" y="4273"/>
                    <a:pt x="2958" y="4141"/>
                  </a:cubicBezTo>
                  <a:cubicBezTo>
                    <a:pt x="2432" y="3878"/>
                    <a:pt x="1939" y="3550"/>
                    <a:pt x="1512" y="3155"/>
                  </a:cubicBezTo>
                  <a:cubicBezTo>
                    <a:pt x="1052" y="2728"/>
                    <a:pt x="723" y="2268"/>
                    <a:pt x="461" y="1710"/>
                  </a:cubicBezTo>
                  <a:cubicBezTo>
                    <a:pt x="231" y="1184"/>
                    <a:pt x="99" y="592"/>
                    <a:pt x="9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4214150" y="1004575"/>
              <a:ext cx="327800" cy="348350"/>
            </a:xfrm>
            <a:custGeom>
              <a:avLst/>
              <a:gdLst/>
              <a:ahLst/>
              <a:cxnLst/>
              <a:rect l="l" t="t" r="r" b="b"/>
              <a:pathLst>
                <a:path w="13112" h="13934" extrusionOk="0">
                  <a:moveTo>
                    <a:pt x="6573" y="1"/>
                  </a:moveTo>
                  <a:lnTo>
                    <a:pt x="1" y="10582"/>
                  </a:lnTo>
                  <a:lnTo>
                    <a:pt x="13112" y="13933"/>
                  </a:lnTo>
                  <a:cubicBezTo>
                    <a:pt x="13013" y="8314"/>
                    <a:pt x="10549" y="1019"/>
                    <a:pt x="10549" y="1019"/>
                  </a:cubicBezTo>
                  <a:lnTo>
                    <a:pt x="657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515875" y="1138425"/>
              <a:ext cx="1714500" cy="787175"/>
            </a:xfrm>
            <a:custGeom>
              <a:avLst/>
              <a:gdLst/>
              <a:ahLst/>
              <a:cxnLst/>
              <a:rect l="l" t="t" r="r" b="b"/>
              <a:pathLst>
                <a:path w="68580" h="31487" extrusionOk="0">
                  <a:moveTo>
                    <a:pt x="21671" y="1"/>
                  </a:moveTo>
                  <a:cubicBezTo>
                    <a:pt x="11497" y="1"/>
                    <a:pt x="2822" y="2061"/>
                    <a:pt x="1742" y="6641"/>
                  </a:cubicBezTo>
                  <a:cubicBezTo>
                    <a:pt x="1" y="14133"/>
                    <a:pt x="19421" y="25601"/>
                    <a:pt x="35161" y="29643"/>
                  </a:cubicBezTo>
                  <a:cubicBezTo>
                    <a:pt x="40031" y="30893"/>
                    <a:pt x="44749" y="31486"/>
                    <a:pt x="48997" y="31486"/>
                  </a:cubicBezTo>
                  <a:cubicBezTo>
                    <a:pt x="58478" y="31486"/>
                    <a:pt x="65613" y="28531"/>
                    <a:pt x="66838" y="23334"/>
                  </a:cubicBezTo>
                  <a:cubicBezTo>
                    <a:pt x="68580" y="15809"/>
                    <a:pt x="57276" y="6476"/>
                    <a:pt x="41536" y="2435"/>
                  </a:cubicBezTo>
                  <a:cubicBezTo>
                    <a:pt x="35375" y="853"/>
                    <a:pt x="28213" y="1"/>
                    <a:pt x="21671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539700" y="1148350"/>
              <a:ext cx="346700" cy="442800"/>
            </a:xfrm>
            <a:custGeom>
              <a:avLst/>
              <a:gdLst/>
              <a:ahLst/>
              <a:cxnLst/>
              <a:rect l="l" t="t" r="r" b="b"/>
              <a:pathLst>
                <a:path w="13868" h="17712" extrusionOk="0">
                  <a:moveTo>
                    <a:pt x="13309" y="0"/>
                  </a:moveTo>
                  <a:lnTo>
                    <a:pt x="13309" y="0"/>
                  </a:lnTo>
                  <a:cubicBezTo>
                    <a:pt x="6605" y="822"/>
                    <a:pt x="1578" y="2826"/>
                    <a:pt x="789" y="6244"/>
                  </a:cubicBezTo>
                  <a:cubicBezTo>
                    <a:pt x="0" y="9628"/>
                    <a:pt x="3484" y="13769"/>
                    <a:pt x="9004" y="17712"/>
                  </a:cubicBezTo>
                  <a:cubicBezTo>
                    <a:pt x="9661" y="14952"/>
                    <a:pt x="12356" y="12158"/>
                    <a:pt x="13112" y="9070"/>
                  </a:cubicBezTo>
                  <a:cubicBezTo>
                    <a:pt x="13868" y="5882"/>
                    <a:pt x="12750" y="2399"/>
                    <a:pt x="1330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021100" y="1058875"/>
              <a:ext cx="787850" cy="246550"/>
            </a:xfrm>
            <a:custGeom>
              <a:avLst/>
              <a:gdLst/>
              <a:ahLst/>
              <a:cxnLst/>
              <a:rect l="l" t="t" r="r" b="b"/>
              <a:pathLst>
                <a:path w="31514" h="9862" extrusionOk="0">
                  <a:moveTo>
                    <a:pt x="2397" y="0"/>
                  </a:moveTo>
                  <a:cubicBezTo>
                    <a:pt x="1351" y="0"/>
                    <a:pt x="407" y="747"/>
                    <a:pt x="231" y="1838"/>
                  </a:cubicBezTo>
                  <a:cubicBezTo>
                    <a:pt x="1" y="3021"/>
                    <a:pt x="756" y="4204"/>
                    <a:pt x="1939" y="4466"/>
                  </a:cubicBezTo>
                  <a:lnTo>
                    <a:pt x="28753" y="9823"/>
                  </a:lnTo>
                  <a:cubicBezTo>
                    <a:pt x="28888" y="9849"/>
                    <a:pt x="29022" y="9861"/>
                    <a:pt x="29154" y="9861"/>
                  </a:cubicBezTo>
                  <a:cubicBezTo>
                    <a:pt x="30185" y="9861"/>
                    <a:pt x="31105" y="9097"/>
                    <a:pt x="31251" y="8048"/>
                  </a:cubicBezTo>
                  <a:cubicBezTo>
                    <a:pt x="31514" y="6832"/>
                    <a:pt x="30758" y="5649"/>
                    <a:pt x="29542" y="5387"/>
                  </a:cubicBezTo>
                  <a:lnTo>
                    <a:pt x="2761" y="30"/>
                  </a:lnTo>
                  <a:cubicBezTo>
                    <a:pt x="2639" y="10"/>
                    <a:pt x="2517" y="0"/>
                    <a:pt x="2397" y="0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4837675" y="1376725"/>
              <a:ext cx="128175" cy="548800"/>
            </a:xfrm>
            <a:custGeom>
              <a:avLst/>
              <a:gdLst/>
              <a:ahLst/>
              <a:cxnLst/>
              <a:rect l="l" t="t" r="r" b="b"/>
              <a:pathLst>
                <a:path w="5127" h="21952" extrusionOk="0">
                  <a:moveTo>
                    <a:pt x="5127" y="0"/>
                  </a:moveTo>
                  <a:cubicBezTo>
                    <a:pt x="4667" y="1841"/>
                    <a:pt x="4207" y="3648"/>
                    <a:pt x="3780" y="5455"/>
                  </a:cubicBezTo>
                  <a:lnTo>
                    <a:pt x="2465" y="10943"/>
                  </a:lnTo>
                  <a:lnTo>
                    <a:pt x="1184" y="16430"/>
                  </a:lnTo>
                  <a:cubicBezTo>
                    <a:pt x="789" y="18271"/>
                    <a:pt x="395" y="20111"/>
                    <a:pt x="1" y="21951"/>
                  </a:cubicBezTo>
                  <a:cubicBezTo>
                    <a:pt x="461" y="20144"/>
                    <a:pt x="921" y="18304"/>
                    <a:pt x="1381" y="16496"/>
                  </a:cubicBezTo>
                  <a:lnTo>
                    <a:pt x="2695" y="11009"/>
                  </a:lnTo>
                  <a:lnTo>
                    <a:pt x="3944" y="5521"/>
                  </a:lnTo>
                  <a:cubicBezTo>
                    <a:pt x="4338" y="3681"/>
                    <a:pt x="4733" y="1841"/>
                    <a:pt x="512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901975" y="1372625"/>
              <a:ext cx="1004725" cy="257975"/>
            </a:xfrm>
            <a:custGeom>
              <a:avLst/>
              <a:gdLst/>
              <a:ahLst/>
              <a:cxnLst/>
              <a:rect l="l" t="t" r="r" b="b"/>
              <a:pathLst>
                <a:path w="40189" h="10319" extrusionOk="0">
                  <a:moveTo>
                    <a:pt x="1" y="0"/>
                  </a:moveTo>
                  <a:lnTo>
                    <a:pt x="4996" y="1347"/>
                  </a:lnTo>
                  <a:lnTo>
                    <a:pt x="10023" y="2662"/>
                  </a:lnTo>
                  <a:lnTo>
                    <a:pt x="20046" y="5291"/>
                  </a:lnTo>
                  <a:lnTo>
                    <a:pt x="30134" y="7821"/>
                  </a:lnTo>
                  <a:lnTo>
                    <a:pt x="35161" y="9102"/>
                  </a:lnTo>
                  <a:lnTo>
                    <a:pt x="40189" y="10318"/>
                  </a:lnTo>
                  <a:lnTo>
                    <a:pt x="40189" y="10318"/>
                  </a:lnTo>
                  <a:lnTo>
                    <a:pt x="35161" y="8971"/>
                  </a:lnTo>
                  <a:lnTo>
                    <a:pt x="30167" y="7656"/>
                  </a:lnTo>
                  <a:lnTo>
                    <a:pt x="20111" y="5061"/>
                  </a:lnTo>
                  <a:lnTo>
                    <a:pt x="10056" y="2497"/>
                  </a:lnTo>
                  <a:lnTo>
                    <a:pt x="5028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148425" y="1456400"/>
              <a:ext cx="79725" cy="343425"/>
            </a:xfrm>
            <a:custGeom>
              <a:avLst/>
              <a:gdLst/>
              <a:ahLst/>
              <a:cxnLst/>
              <a:rect l="l" t="t" r="r" b="b"/>
              <a:pathLst>
                <a:path w="3189" h="13737" extrusionOk="0">
                  <a:moveTo>
                    <a:pt x="3188" y="1"/>
                  </a:moveTo>
                  <a:cubicBezTo>
                    <a:pt x="2860" y="1151"/>
                    <a:pt x="2597" y="2268"/>
                    <a:pt x="2301" y="3418"/>
                  </a:cubicBezTo>
                  <a:lnTo>
                    <a:pt x="1480" y="6836"/>
                  </a:lnTo>
                  <a:lnTo>
                    <a:pt x="691" y="10286"/>
                  </a:lnTo>
                  <a:cubicBezTo>
                    <a:pt x="461" y="11436"/>
                    <a:pt x="198" y="12586"/>
                    <a:pt x="1" y="13736"/>
                  </a:cubicBezTo>
                  <a:cubicBezTo>
                    <a:pt x="297" y="12586"/>
                    <a:pt x="592" y="11469"/>
                    <a:pt x="888" y="10319"/>
                  </a:cubicBezTo>
                  <a:lnTo>
                    <a:pt x="1710" y="6901"/>
                  </a:lnTo>
                  <a:lnTo>
                    <a:pt x="2465" y="3451"/>
                  </a:lnTo>
                  <a:cubicBezTo>
                    <a:pt x="2728" y="2301"/>
                    <a:pt x="2958" y="1151"/>
                    <a:pt x="318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432675" y="1247750"/>
              <a:ext cx="61650" cy="261250"/>
            </a:xfrm>
            <a:custGeom>
              <a:avLst/>
              <a:gdLst/>
              <a:ahLst/>
              <a:cxnLst/>
              <a:rect l="l" t="t" r="r" b="b"/>
              <a:pathLst>
                <a:path w="2466" h="10450" extrusionOk="0">
                  <a:moveTo>
                    <a:pt x="2465" y="0"/>
                  </a:moveTo>
                  <a:cubicBezTo>
                    <a:pt x="2202" y="855"/>
                    <a:pt x="1972" y="1709"/>
                    <a:pt x="1742" y="2596"/>
                  </a:cubicBezTo>
                  <a:lnTo>
                    <a:pt x="1118" y="5192"/>
                  </a:lnTo>
                  <a:cubicBezTo>
                    <a:pt x="954" y="6079"/>
                    <a:pt x="723" y="6934"/>
                    <a:pt x="526" y="7821"/>
                  </a:cubicBezTo>
                  <a:cubicBezTo>
                    <a:pt x="362" y="8675"/>
                    <a:pt x="165" y="9563"/>
                    <a:pt x="1" y="10450"/>
                  </a:cubicBezTo>
                  <a:cubicBezTo>
                    <a:pt x="263" y="9595"/>
                    <a:pt x="461" y="8708"/>
                    <a:pt x="691" y="7854"/>
                  </a:cubicBezTo>
                  <a:cubicBezTo>
                    <a:pt x="921" y="7000"/>
                    <a:pt x="1118" y="6112"/>
                    <a:pt x="1348" y="5258"/>
                  </a:cubicBezTo>
                  <a:lnTo>
                    <a:pt x="1939" y="2629"/>
                  </a:lnTo>
                  <a:cubicBezTo>
                    <a:pt x="2104" y="1742"/>
                    <a:pt x="2301" y="888"/>
                    <a:pt x="24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822300" y="1142600"/>
              <a:ext cx="114200" cy="488000"/>
            </a:xfrm>
            <a:custGeom>
              <a:avLst/>
              <a:gdLst/>
              <a:ahLst/>
              <a:cxnLst/>
              <a:rect l="l" t="t" r="r" b="b"/>
              <a:pathLst>
                <a:path w="4568" h="19520" extrusionOk="0">
                  <a:moveTo>
                    <a:pt x="4568" y="0"/>
                  </a:moveTo>
                  <a:lnTo>
                    <a:pt x="4568" y="0"/>
                  </a:lnTo>
                  <a:cubicBezTo>
                    <a:pt x="4469" y="822"/>
                    <a:pt x="4371" y="1676"/>
                    <a:pt x="4239" y="2498"/>
                  </a:cubicBezTo>
                  <a:cubicBezTo>
                    <a:pt x="4108" y="3319"/>
                    <a:pt x="3977" y="4141"/>
                    <a:pt x="3845" y="4962"/>
                  </a:cubicBezTo>
                  <a:cubicBezTo>
                    <a:pt x="3549" y="6605"/>
                    <a:pt x="3254" y="8281"/>
                    <a:pt x="2892" y="9891"/>
                  </a:cubicBezTo>
                  <a:cubicBezTo>
                    <a:pt x="2531" y="11534"/>
                    <a:pt x="2103" y="13177"/>
                    <a:pt x="1643" y="14754"/>
                  </a:cubicBezTo>
                  <a:cubicBezTo>
                    <a:pt x="1183" y="16365"/>
                    <a:pt x="658" y="17942"/>
                    <a:pt x="0" y="19519"/>
                  </a:cubicBezTo>
                  <a:cubicBezTo>
                    <a:pt x="723" y="17975"/>
                    <a:pt x="1315" y="16430"/>
                    <a:pt x="1841" y="14820"/>
                  </a:cubicBezTo>
                  <a:cubicBezTo>
                    <a:pt x="2333" y="13210"/>
                    <a:pt x="2761" y="11600"/>
                    <a:pt x="3122" y="9957"/>
                  </a:cubicBezTo>
                  <a:cubicBezTo>
                    <a:pt x="3451" y="8314"/>
                    <a:pt x="3746" y="6638"/>
                    <a:pt x="4009" y="4995"/>
                  </a:cubicBezTo>
                  <a:cubicBezTo>
                    <a:pt x="4239" y="3352"/>
                    <a:pt x="4437" y="1676"/>
                    <a:pt x="456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4975700" y="146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2" y="1"/>
                  </a:moveTo>
                  <a:cubicBezTo>
                    <a:pt x="215" y="1"/>
                    <a:pt x="62" y="94"/>
                    <a:pt x="33" y="237"/>
                  </a:cubicBezTo>
                  <a:cubicBezTo>
                    <a:pt x="0" y="434"/>
                    <a:pt x="99" y="598"/>
                    <a:pt x="263" y="664"/>
                  </a:cubicBezTo>
                  <a:cubicBezTo>
                    <a:pt x="288" y="668"/>
                    <a:pt x="313" y="670"/>
                    <a:pt x="336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7"/>
                    <a:pt x="592" y="40"/>
                    <a:pt x="427" y="7"/>
                  </a:cubicBezTo>
                  <a:cubicBezTo>
                    <a:pt x="406" y="3"/>
                    <a:pt x="384" y="1"/>
                    <a:pt x="36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4954325" y="15553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9" y="1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4812200" y="18675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7" y="1"/>
                  </a:moveTo>
                  <a:cubicBezTo>
                    <a:pt x="198" y="1"/>
                    <a:pt x="61" y="113"/>
                    <a:pt x="34" y="248"/>
                  </a:cubicBezTo>
                  <a:cubicBezTo>
                    <a:pt x="1" y="412"/>
                    <a:pt x="100" y="609"/>
                    <a:pt x="264" y="675"/>
                  </a:cubicBezTo>
                  <a:cubicBezTo>
                    <a:pt x="284" y="678"/>
                    <a:pt x="305" y="680"/>
                    <a:pt x="324" y="680"/>
                  </a:cubicBezTo>
                  <a:cubicBezTo>
                    <a:pt x="494" y="680"/>
                    <a:pt x="629" y="559"/>
                    <a:pt x="658" y="412"/>
                  </a:cubicBezTo>
                  <a:cubicBezTo>
                    <a:pt x="724" y="248"/>
                    <a:pt x="592" y="51"/>
                    <a:pt x="428" y="18"/>
                  </a:cubicBezTo>
                  <a:cubicBezTo>
                    <a:pt x="399" y="6"/>
                    <a:pt x="368" y="1"/>
                    <a:pt x="33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4863975" y="1646575"/>
              <a:ext cx="18100" cy="16500"/>
            </a:xfrm>
            <a:custGeom>
              <a:avLst/>
              <a:gdLst/>
              <a:ahLst/>
              <a:cxnLst/>
              <a:rect l="l" t="t" r="r" b="b"/>
              <a:pathLst>
                <a:path w="724" h="660" extrusionOk="0">
                  <a:moveTo>
                    <a:pt x="337" y="0"/>
                  </a:moveTo>
                  <a:cubicBezTo>
                    <a:pt x="197" y="0"/>
                    <a:pt x="60" y="113"/>
                    <a:pt x="33" y="247"/>
                  </a:cubicBezTo>
                  <a:cubicBezTo>
                    <a:pt x="0" y="412"/>
                    <a:pt x="99" y="609"/>
                    <a:pt x="263" y="642"/>
                  </a:cubicBezTo>
                  <a:cubicBezTo>
                    <a:pt x="299" y="654"/>
                    <a:pt x="333" y="659"/>
                    <a:pt x="366" y="659"/>
                  </a:cubicBezTo>
                  <a:cubicBezTo>
                    <a:pt x="515" y="659"/>
                    <a:pt x="630" y="546"/>
                    <a:pt x="657" y="412"/>
                  </a:cubicBezTo>
                  <a:cubicBezTo>
                    <a:pt x="723" y="247"/>
                    <a:pt x="592" y="50"/>
                    <a:pt x="427" y="17"/>
                  </a:cubicBezTo>
                  <a:cubicBezTo>
                    <a:pt x="398" y="6"/>
                    <a:pt x="367" y="0"/>
                    <a:pt x="33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4880400" y="157702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3"/>
                    <a:pt x="99" y="631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72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4899300" y="14929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7" y="0"/>
                  </a:moveTo>
                  <a:cubicBezTo>
                    <a:pt x="208" y="0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0"/>
                    <a:pt x="460" y="18"/>
                  </a:cubicBezTo>
                  <a:cubicBezTo>
                    <a:pt x="425" y="6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4919000" y="14091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0"/>
                  </a:moveTo>
                  <a:cubicBezTo>
                    <a:pt x="209" y="0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4" y="678"/>
                    <a:pt x="331" y="680"/>
                    <a:pt x="349" y="680"/>
                  </a:cubicBezTo>
                  <a:cubicBezTo>
                    <a:pt x="500" y="680"/>
                    <a:pt x="661" y="559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0"/>
                    <a:pt x="35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4416250" y="15315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4799900" y="156470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2" y="0"/>
                  </a:moveTo>
                  <a:cubicBezTo>
                    <a:pt x="215" y="0"/>
                    <a:pt x="62" y="93"/>
                    <a:pt x="33" y="236"/>
                  </a:cubicBezTo>
                  <a:cubicBezTo>
                    <a:pt x="0" y="434"/>
                    <a:pt x="99" y="598"/>
                    <a:pt x="296" y="664"/>
                  </a:cubicBezTo>
                  <a:cubicBezTo>
                    <a:pt x="317" y="668"/>
                    <a:pt x="338" y="670"/>
                    <a:pt x="358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6"/>
                    <a:pt x="624" y="39"/>
                    <a:pt x="427" y="6"/>
                  </a:cubicBezTo>
                  <a:cubicBezTo>
                    <a:pt x="406" y="2"/>
                    <a:pt x="384" y="0"/>
                    <a:pt x="3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4380925" y="14570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8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975925" y="141845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599"/>
                    <a:pt x="296" y="664"/>
                  </a:cubicBezTo>
                  <a:cubicBezTo>
                    <a:pt x="317" y="669"/>
                    <a:pt x="338" y="671"/>
                    <a:pt x="359" y="671"/>
                  </a:cubicBezTo>
                  <a:cubicBezTo>
                    <a:pt x="501" y="671"/>
                    <a:pt x="633" y="577"/>
                    <a:pt x="690" y="434"/>
                  </a:cubicBezTo>
                  <a:cubicBezTo>
                    <a:pt x="723" y="237"/>
                    <a:pt x="625" y="40"/>
                    <a:pt x="427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4030950" y="13675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1"/>
                  </a:moveTo>
                  <a:cubicBezTo>
                    <a:pt x="224" y="1"/>
                    <a:pt x="95" y="94"/>
                    <a:pt x="67" y="237"/>
                  </a:cubicBezTo>
                  <a:cubicBezTo>
                    <a:pt x="1" y="434"/>
                    <a:pt x="132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3"/>
                    <a:pt x="411" y="1"/>
                    <a:pt x="38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3942250" y="1344525"/>
              <a:ext cx="18075" cy="16775"/>
            </a:xfrm>
            <a:custGeom>
              <a:avLst/>
              <a:gdLst/>
              <a:ahLst/>
              <a:cxnLst/>
              <a:rect l="l" t="t" r="r" b="b"/>
              <a:pathLst>
                <a:path w="723" h="671" extrusionOk="0">
                  <a:moveTo>
                    <a:pt x="363" y="1"/>
                  </a:moveTo>
                  <a:cubicBezTo>
                    <a:pt x="215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8" y="668"/>
                    <a:pt x="313" y="670"/>
                    <a:pt x="337" y="670"/>
                  </a:cubicBezTo>
                  <a:cubicBezTo>
                    <a:pt x="500" y="670"/>
                    <a:pt x="629" y="577"/>
                    <a:pt x="657" y="434"/>
                  </a:cubicBezTo>
                  <a:cubicBezTo>
                    <a:pt x="723" y="237"/>
                    <a:pt x="591" y="40"/>
                    <a:pt x="427" y="7"/>
                  </a:cubicBezTo>
                  <a:cubicBezTo>
                    <a:pt x="406" y="3"/>
                    <a:pt x="385" y="1"/>
                    <a:pt x="36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933800" y="164410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12"/>
                    <a:pt x="99" y="609"/>
                    <a:pt x="296" y="675"/>
                  </a:cubicBezTo>
                  <a:cubicBezTo>
                    <a:pt x="313" y="678"/>
                    <a:pt x="331" y="680"/>
                    <a:pt x="348" y="680"/>
                  </a:cubicBezTo>
                  <a:cubicBezTo>
                    <a:pt x="500" y="680"/>
                    <a:pt x="661" y="559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4913250" y="17322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6" y="1"/>
                  </a:moveTo>
                  <a:cubicBezTo>
                    <a:pt x="224" y="1"/>
                    <a:pt x="95" y="98"/>
                    <a:pt x="67" y="270"/>
                  </a:cubicBezTo>
                  <a:cubicBezTo>
                    <a:pt x="1" y="434"/>
                    <a:pt x="99" y="631"/>
                    <a:pt x="297" y="664"/>
                  </a:cubicBezTo>
                  <a:cubicBezTo>
                    <a:pt x="326" y="676"/>
                    <a:pt x="356" y="681"/>
                    <a:pt x="385" y="681"/>
                  </a:cubicBezTo>
                  <a:cubicBezTo>
                    <a:pt x="516" y="681"/>
                    <a:pt x="631" y="569"/>
                    <a:pt x="658" y="434"/>
                  </a:cubicBezTo>
                  <a:cubicBezTo>
                    <a:pt x="724" y="237"/>
                    <a:pt x="625" y="73"/>
                    <a:pt x="428" y="7"/>
                  </a:cubicBezTo>
                  <a:cubicBezTo>
                    <a:pt x="407" y="3"/>
                    <a:pt x="386" y="1"/>
                    <a:pt x="36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892725" y="18210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837675" y="175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0"/>
                  </a:moveTo>
                  <a:cubicBezTo>
                    <a:pt x="223" y="0"/>
                    <a:pt x="95" y="94"/>
                    <a:pt x="66" y="237"/>
                  </a:cubicBezTo>
                  <a:cubicBezTo>
                    <a:pt x="1" y="434"/>
                    <a:pt x="99" y="598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2"/>
                    <a:pt x="410" y="0"/>
                    <a:pt x="38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203475" y="16591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1" y="433"/>
                    <a:pt x="99" y="598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39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182125" y="174760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7" y="1"/>
                  </a:moveTo>
                  <a:cubicBezTo>
                    <a:pt x="208" y="1"/>
                    <a:pt x="93" y="114"/>
                    <a:pt x="66" y="248"/>
                  </a:cubicBezTo>
                  <a:cubicBezTo>
                    <a:pt x="0" y="445"/>
                    <a:pt x="132" y="610"/>
                    <a:pt x="296" y="675"/>
                  </a:cubicBezTo>
                  <a:cubicBezTo>
                    <a:pt x="317" y="680"/>
                    <a:pt x="338" y="682"/>
                    <a:pt x="360" y="682"/>
                  </a:cubicBezTo>
                  <a:cubicBezTo>
                    <a:pt x="508" y="682"/>
                    <a:pt x="662" y="585"/>
                    <a:pt x="690" y="413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127900" y="1683525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9" y="1"/>
                  </a:moveTo>
                  <a:cubicBezTo>
                    <a:pt x="207" y="1"/>
                    <a:pt x="87" y="113"/>
                    <a:pt x="33" y="248"/>
                  </a:cubicBezTo>
                  <a:cubicBezTo>
                    <a:pt x="0" y="412"/>
                    <a:pt x="99" y="610"/>
                    <a:pt x="296" y="675"/>
                  </a:cubicBezTo>
                  <a:cubicBezTo>
                    <a:pt x="313" y="679"/>
                    <a:pt x="330" y="680"/>
                    <a:pt x="347" y="680"/>
                  </a:cubicBezTo>
                  <a:cubicBezTo>
                    <a:pt x="493" y="680"/>
                    <a:pt x="628" y="560"/>
                    <a:pt x="658" y="412"/>
                  </a:cubicBezTo>
                  <a:cubicBezTo>
                    <a:pt x="723" y="248"/>
                    <a:pt x="625" y="51"/>
                    <a:pt x="428" y="18"/>
                  </a:cubicBezTo>
                  <a:cubicBezTo>
                    <a:pt x="398" y="6"/>
                    <a:pt x="368" y="1"/>
                    <a:pt x="33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744850" y="124185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4" y="0"/>
                    <a:pt x="95" y="97"/>
                    <a:pt x="66" y="269"/>
                  </a:cubicBezTo>
                  <a:cubicBezTo>
                    <a:pt x="0" y="433"/>
                    <a:pt x="99" y="631"/>
                    <a:pt x="296" y="663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625" y="72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4654475" y="12237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3" y="0"/>
                    <a:pt x="91" y="93"/>
                    <a:pt x="34" y="236"/>
                  </a:cubicBezTo>
                  <a:cubicBezTo>
                    <a:pt x="1" y="434"/>
                    <a:pt x="99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2" y="670"/>
                    <a:pt x="634" y="577"/>
                    <a:pt x="691" y="434"/>
                  </a:cubicBezTo>
                  <a:cubicBezTo>
                    <a:pt x="724" y="236"/>
                    <a:pt x="625" y="39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4564125" y="12048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3" y="670"/>
                    <a:pt x="338" y="670"/>
                  </a:cubicBezTo>
                  <a:cubicBezTo>
                    <a:pt x="501" y="670"/>
                    <a:pt x="629" y="577"/>
                    <a:pt x="657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4472925" y="11868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7" y="0"/>
                  </a:moveTo>
                  <a:cubicBezTo>
                    <a:pt x="224" y="0"/>
                    <a:pt x="95" y="97"/>
                    <a:pt x="66" y="270"/>
                  </a:cubicBezTo>
                  <a:cubicBezTo>
                    <a:pt x="1" y="434"/>
                    <a:pt x="132" y="631"/>
                    <a:pt x="296" y="664"/>
                  </a:cubicBezTo>
                  <a:cubicBezTo>
                    <a:pt x="318" y="668"/>
                    <a:pt x="339" y="670"/>
                    <a:pt x="361" y="670"/>
                  </a:cubicBezTo>
                  <a:cubicBezTo>
                    <a:pt x="509" y="670"/>
                    <a:pt x="662" y="577"/>
                    <a:pt x="691" y="434"/>
                  </a:cubicBezTo>
                  <a:cubicBezTo>
                    <a:pt x="724" y="237"/>
                    <a:pt x="625" y="72"/>
                    <a:pt x="461" y="7"/>
                  </a:cubicBezTo>
                  <a:cubicBezTo>
                    <a:pt x="436" y="2"/>
                    <a:pt x="411" y="0"/>
                    <a:pt x="3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4382575" y="1168375"/>
              <a:ext cx="18100" cy="17125"/>
            </a:xfrm>
            <a:custGeom>
              <a:avLst/>
              <a:gdLst/>
              <a:ahLst/>
              <a:cxnLst/>
              <a:rect l="l" t="t" r="r" b="b"/>
              <a:pathLst>
                <a:path w="724" h="685" extrusionOk="0">
                  <a:moveTo>
                    <a:pt x="342" y="0"/>
                  </a:moveTo>
                  <a:cubicBezTo>
                    <a:pt x="200" y="0"/>
                    <a:pt x="92" y="95"/>
                    <a:pt x="66" y="251"/>
                  </a:cubicBezTo>
                  <a:cubicBezTo>
                    <a:pt x="0" y="415"/>
                    <a:pt x="99" y="612"/>
                    <a:pt x="296" y="678"/>
                  </a:cubicBezTo>
                  <a:cubicBezTo>
                    <a:pt x="317" y="682"/>
                    <a:pt x="338" y="684"/>
                    <a:pt x="360" y="684"/>
                  </a:cubicBezTo>
                  <a:cubicBezTo>
                    <a:pt x="508" y="684"/>
                    <a:pt x="661" y="587"/>
                    <a:pt x="690" y="415"/>
                  </a:cubicBezTo>
                  <a:cubicBezTo>
                    <a:pt x="723" y="251"/>
                    <a:pt x="624" y="54"/>
                    <a:pt x="460" y="21"/>
                  </a:cubicBezTo>
                  <a:cubicBezTo>
                    <a:pt x="419" y="7"/>
                    <a:pt x="379" y="0"/>
                    <a:pt x="34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4292200" y="11498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631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33" y="577"/>
                    <a:pt x="691" y="434"/>
                  </a:cubicBezTo>
                  <a:cubicBezTo>
                    <a:pt x="723" y="237"/>
                    <a:pt x="625" y="73"/>
                    <a:pt x="428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4201825" y="11314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88" y="113"/>
                    <a:pt x="34" y="248"/>
                  </a:cubicBezTo>
                  <a:cubicBezTo>
                    <a:pt x="1" y="445"/>
                    <a:pt x="99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4111475" y="11128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2"/>
                    <a:pt x="263" y="664"/>
                  </a:cubicBezTo>
                  <a:cubicBezTo>
                    <a:pt x="299" y="676"/>
                    <a:pt x="333" y="682"/>
                    <a:pt x="366" y="682"/>
                  </a:cubicBezTo>
                  <a:cubicBezTo>
                    <a:pt x="515" y="682"/>
                    <a:pt x="630" y="569"/>
                    <a:pt x="657" y="434"/>
                  </a:cubicBezTo>
                  <a:cubicBezTo>
                    <a:pt x="723" y="237"/>
                    <a:pt x="592" y="73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5163825" y="1431750"/>
              <a:ext cx="272750" cy="638350"/>
            </a:xfrm>
            <a:custGeom>
              <a:avLst/>
              <a:gdLst/>
              <a:ahLst/>
              <a:cxnLst/>
              <a:rect l="l" t="t" r="r" b="b"/>
              <a:pathLst>
                <a:path w="10910" h="25534" extrusionOk="0">
                  <a:moveTo>
                    <a:pt x="5652" y="1"/>
                  </a:moveTo>
                  <a:lnTo>
                    <a:pt x="0" y="24186"/>
                  </a:lnTo>
                  <a:lnTo>
                    <a:pt x="5258" y="25533"/>
                  </a:lnTo>
                  <a:lnTo>
                    <a:pt x="10910" y="1381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5077550" y="1431750"/>
              <a:ext cx="227600" cy="604675"/>
            </a:xfrm>
            <a:custGeom>
              <a:avLst/>
              <a:gdLst/>
              <a:ahLst/>
              <a:cxnLst/>
              <a:rect l="l" t="t" r="r" b="b"/>
              <a:pathLst>
                <a:path w="9104" h="24187" extrusionOk="0">
                  <a:moveTo>
                    <a:pt x="9103" y="1"/>
                  </a:moveTo>
                  <a:lnTo>
                    <a:pt x="2860" y="4733"/>
                  </a:lnTo>
                  <a:lnTo>
                    <a:pt x="1" y="16990"/>
                  </a:lnTo>
                  <a:lnTo>
                    <a:pt x="3451" y="24186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3" b="94416" l="2622" r="96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0" y="2797188"/>
            <a:ext cx="2543530" cy="1876687"/>
          </a:xfrm>
          <a:prstGeom prst="rect">
            <a:avLst/>
          </a:prstGeom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02" b="97297" l="3791" r="95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35" y="2797188"/>
            <a:ext cx="2010056" cy="1876687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64" b="94681" l="4367" r="96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62" y="2815470"/>
            <a:ext cx="2181529" cy="186265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413164" y="4524499"/>
            <a:ext cx="150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Vaca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180114" y="4673875"/>
            <a:ext cx="110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Gallo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567055" y="4524499"/>
            <a:ext cx="130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Perro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15" name="jueg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5"/>
          <p:cNvSpPr txBox="1">
            <a:spLocks noGrp="1"/>
          </p:cNvSpPr>
          <p:nvPr>
            <p:ph type="subTitle" idx="1"/>
          </p:nvPr>
        </p:nvSpPr>
        <p:spPr>
          <a:xfrm>
            <a:off x="2518254" y="1993720"/>
            <a:ext cx="3290103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 smtClean="0"/>
              <a:t>¿ Qué palabra es?</a:t>
            </a:r>
            <a:endParaRPr sz="2400" b="1" dirty="0"/>
          </a:p>
        </p:txBody>
      </p:sp>
      <p:sp>
        <p:nvSpPr>
          <p:cNvPr id="595" name="Google Shape;595;p35"/>
          <p:cNvSpPr txBox="1">
            <a:spLocks noGrp="1"/>
          </p:cNvSpPr>
          <p:nvPr>
            <p:ph type="ctrTitle"/>
          </p:nvPr>
        </p:nvSpPr>
        <p:spPr>
          <a:xfrm>
            <a:off x="1971255" y="969705"/>
            <a:ext cx="3918387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dirty="0" smtClean="0"/>
              <a:t>¨ PA – CO ¨</a:t>
            </a:r>
            <a:endParaRPr sz="4800" dirty="0"/>
          </a:p>
        </p:txBody>
      </p:sp>
      <p:sp>
        <p:nvSpPr>
          <p:cNvPr id="596" name="Google Shape;596;p35"/>
          <p:cNvSpPr txBox="1">
            <a:spLocks noGrp="1"/>
          </p:cNvSpPr>
          <p:nvPr>
            <p:ph type="title" idx="2"/>
          </p:nvPr>
        </p:nvSpPr>
        <p:spPr>
          <a:xfrm>
            <a:off x="1791098" y="387426"/>
            <a:ext cx="313220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/>
              <a:t>Palabras al revés</a:t>
            </a:r>
            <a:endParaRPr sz="2400" dirty="0"/>
          </a:p>
        </p:txBody>
      </p:sp>
      <p:grpSp>
        <p:nvGrpSpPr>
          <p:cNvPr id="597" name="Google Shape;597;p35"/>
          <p:cNvGrpSpPr/>
          <p:nvPr/>
        </p:nvGrpSpPr>
        <p:grpSpPr>
          <a:xfrm>
            <a:off x="6362424" y="639028"/>
            <a:ext cx="2585439" cy="2032398"/>
            <a:chOff x="3515875" y="337450"/>
            <a:chExt cx="2204125" cy="1732650"/>
          </a:xfrm>
        </p:grpSpPr>
        <p:sp>
          <p:nvSpPr>
            <p:cNvPr id="598" name="Google Shape;598;p35"/>
            <p:cNvSpPr/>
            <p:nvPr/>
          </p:nvSpPr>
          <p:spPr>
            <a:xfrm>
              <a:off x="5378225" y="1550050"/>
              <a:ext cx="341775" cy="225950"/>
            </a:xfrm>
            <a:custGeom>
              <a:avLst/>
              <a:gdLst/>
              <a:ahLst/>
              <a:cxnLst/>
              <a:rect l="l" t="t" r="r" b="b"/>
              <a:pathLst>
                <a:path w="13671" h="9038" extrusionOk="0">
                  <a:moveTo>
                    <a:pt x="6836" y="1"/>
                  </a:moveTo>
                  <a:cubicBezTo>
                    <a:pt x="3057" y="1"/>
                    <a:pt x="1" y="2038"/>
                    <a:pt x="1" y="4536"/>
                  </a:cubicBezTo>
                  <a:cubicBezTo>
                    <a:pt x="34" y="7000"/>
                    <a:pt x="3090" y="9037"/>
                    <a:pt x="6836" y="9037"/>
                  </a:cubicBezTo>
                  <a:cubicBezTo>
                    <a:pt x="10615" y="9037"/>
                    <a:pt x="13671" y="4536"/>
                    <a:pt x="13671" y="4536"/>
                  </a:cubicBezTo>
                  <a:cubicBezTo>
                    <a:pt x="13671" y="4536"/>
                    <a:pt x="10615" y="1"/>
                    <a:pt x="683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5378225" y="1586200"/>
              <a:ext cx="234150" cy="153650"/>
            </a:xfrm>
            <a:custGeom>
              <a:avLst/>
              <a:gdLst/>
              <a:ahLst/>
              <a:cxnLst/>
              <a:rect l="l" t="t" r="r" b="b"/>
              <a:pathLst>
                <a:path w="9366" h="6146" extrusionOk="0">
                  <a:moveTo>
                    <a:pt x="4700" y="1"/>
                  </a:moveTo>
                  <a:cubicBezTo>
                    <a:pt x="2104" y="1"/>
                    <a:pt x="1" y="1381"/>
                    <a:pt x="1" y="3090"/>
                  </a:cubicBezTo>
                  <a:cubicBezTo>
                    <a:pt x="1" y="4765"/>
                    <a:pt x="2104" y="6146"/>
                    <a:pt x="4700" y="6146"/>
                  </a:cubicBezTo>
                  <a:cubicBezTo>
                    <a:pt x="7263" y="6146"/>
                    <a:pt x="9366" y="3057"/>
                    <a:pt x="9366" y="3057"/>
                  </a:cubicBezTo>
                  <a:cubicBezTo>
                    <a:pt x="9366" y="3057"/>
                    <a:pt x="7263" y="1"/>
                    <a:pt x="4700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5378225" y="1619075"/>
              <a:ext cx="133925" cy="87925"/>
            </a:xfrm>
            <a:custGeom>
              <a:avLst/>
              <a:gdLst/>
              <a:ahLst/>
              <a:cxnLst/>
              <a:rect l="l" t="t" r="r" b="b"/>
              <a:pathLst>
                <a:path w="5357" h="3517" extrusionOk="0">
                  <a:moveTo>
                    <a:pt x="2695" y="0"/>
                  </a:moveTo>
                  <a:cubicBezTo>
                    <a:pt x="1217" y="0"/>
                    <a:pt x="1" y="789"/>
                    <a:pt x="1" y="1775"/>
                  </a:cubicBezTo>
                  <a:cubicBezTo>
                    <a:pt x="1" y="2728"/>
                    <a:pt x="1217" y="3516"/>
                    <a:pt x="2695" y="3516"/>
                  </a:cubicBezTo>
                  <a:cubicBezTo>
                    <a:pt x="4174" y="3516"/>
                    <a:pt x="5357" y="1775"/>
                    <a:pt x="5357" y="1775"/>
                  </a:cubicBezTo>
                  <a:cubicBezTo>
                    <a:pt x="5357" y="1775"/>
                    <a:pt x="4174" y="0"/>
                    <a:pt x="269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5328950" y="1689825"/>
              <a:ext cx="341750" cy="235475"/>
            </a:xfrm>
            <a:custGeom>
              <a:avLst/>
              <a:gdLst/>
              <a:ahLst/>
              <a:cxnLst/>
              <a:rect l="l" t="t" r="r" b="b"/>
              <a:pathLst>
                <a:path w="13670" h="9419" extrusionOk="0">
                  <a:moveTo>
                    <a:pt x="5337" y="0"/>
                  </a:moveTo>
                  <a:cubicBezTo>
                    <a:pt x="3076" y="0"/>
                    <a:pt x="1244" y="929"/>
                    <a:pt x="723" y="2559"/>
                  </a:cubicBezTo>
                  <a:cubicBezTo>
                    <a:pt x="0" y="4925"/>
                    <a:pt x="2235" y="7850"/>
                    <a:pt x="5816" y="9131"/>
                  </a:cubicBezTo>
                  <a:cubicBezTo>
                    <a:pt x="6398" y="9334"/>
                    <a:pt x="6998" y="9419"/>
                    <a:pt x="7595" y="9419"/>
                  </a:cubicBezTo>
                  <a:cubicBezTo>
                    <a:pt x="10673" y="9419"/>
                    <a:pt x="13670" y="7160"/>
                    <a:pt x="13670" y="7160"/>
                  </a:cubicBezTo>
                  <a:cubicBezTo>
                    <a:pt x="13670" y="7160"/>
                    <a:pt x="12158" y="1836"/>
                    <a:pt x="8577" y="588"/>
                  </a:cubicBezTo>
                  <a:cubicBezTo>
                    <a:pt x="7463" y="189"/>
                    <a:pt x="6356" y="0"/>
                    <a:pt x="5337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5333875" y="1709975"/>
              <a:ext cx="234975" cy="161250"/>
            </a:xfrm>
            <a:custGeom>
              <a:avLst/>
              <a:gdLst/>
              <a:ahLst/>
              <a:cxnLst/>
              <a:rect l="l" t="t" r="r" b="b"/>
              <a:pathLst>
                <a:path w="9399" h="6450" extrusionOk="0">
                  <a:moveTo>
                    <a:pt x="3694" y="1"/>
                  </a:moveTo>
                  <a:cubicBezTo>
                    <a:pt x="2143" y="1"/>
                    <a:pt x="889" y="643"/>
                    <a:pt x="526" y="1753"/>
                  </a:cubicBezTo>
                  <a:cubicBezTo>
                    <a:pt x="0" y="3363"/>
                    <a:pt x="1578" y="5368"/>
                    <a:pt x="4009" y="6255"/>
                  </a:cubicBezTo>
                  <a:cubicBezTo>
                    <a:pt x="4405" y="6392"/>
                    <a:pt x="4812" y="6450"/>
                    <a:pt x="5217" y="6450"/>
                  </a:cubicBezTo>
                  <a:cubicBezTo>
                    <a:pt x="7337" y="6450"/>
                    <a:pt x="9398" y="4875"/>
                    <a:pt x="9398" y="4875"/>
                  </a:cubicBezTo>
                  <a:cubicBezTo>
                    <a:pt x="9398" y="4875"/>
                    <a:pt x="8347" y="1260"/>
                    <a:pt x="5915" y="406"/>
                  </a:cubicBezTo>
                  <a:cubicBezTo>
                    <a:pt x="5151" y="131"/>
                    <a:pt x="4392" y="1"/>
                    <a:pt x="3694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5333050" y="1738375"/>
              <a:ext cx="136400" cy="89525"/>
            </a:xfrm>
            <a:custGeom>
              <a:avLst/>
              <a:gdLst/>
              <a:ahLst/>
              <a:cxnLst/>
              <a:rect l="l" t="t" r="r" b="b"/>
              <a:pathLst>
                <a:path w="5456" h="3581" extrusionOk="0">
                  <a:moveTo>
                    <a:pt x="2151" y="1"/>
                  </a:moveTo>
                  <a:cubicBezTo>
                    <a:pt x="1244" y="1"/>
                    <a:pt x="501" y="363"/>
                    <a:pt x="296" y="979"/>
                  </a:cubicBezTo>
                  <a:cubicBezTo>
                    <a:pt x="0" y="1866"/>
                    <a:pt x="920" y="2983"/>
                    <a:pt x="2333" y="3476"/>
                  </a:cubicBezTo>
                  <a:cubicBezTo>
                    <a:pt x="2558" y="3549"/>
                    <a:pt x="2791" y="3580"/>
                    <a:pt x="3022" y="3580"/>
                  </a:cubicBezTo>
                  <a:cubicBezTo>
                    <a:pt x="4247" y="3580"/>
                    <a:pt x="5455" y="2720"/>
                    <a:pt x="5455" y="2720"/>
                  </a:cubicBezTo>
                  <a:cubicBezTo>
                    <a:pt x="5455" y="2720"/>
                    <a:pt x="4864" y="683"/>
                    <a:pt x="3418" y="223"/>
                  </a:cubicBezTo>
                  <a:cubicBezTo>
                    <a:pt x="2985" y="72"/>
                    <a:pt x="2552" y="1"/>
                    <a:pt x="21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288675" y="1805975"/>
              <a:ext cx="317950" cy="253575"/>
            </a:xfrm>
            <a:custGeom>
              <a:avLst/>
              <a:gdLst/>
              <a:ahLst/>
              <a:cxnLst/>
              <a:rect l="l" t="t" r="r" b="b"/>
              <a:pathLst>
                <a:path w="12718" h="10143" extrusionOk="0">
                  <a:moveTo>
                    <a:pt x="4466" y="0"/>
                  </a:moveTo>
                  <a:cubicBezTo>
                    <a:pt x="3174" y="0"/>
                    <a:pt x="2082" y="427"/>
                    <a:pt x="1447" y="1298"/>
                  </a:cubicBezTo>
                  <a:cubicBezTo>
                    <a:pt x="1" y="3237"/>
                    <a:pt x="1315" y="6654"/>
                    <a:pt x="4404" y="8954"/>
                  </a:cubicBezTo>
                  <a:cubicBezTo>
                    <a:pt x="5651" y="9869"/>
                    <a:pt x="7229" y="10142"/>
                    <a:pt x="8668" y="10142"/>
                  </a:cubicBezTo>
                  <a:cubicBezTo>
                    <a:pt x="10795" y="10142"/>
                    <a:pt x="12619" y="9546"/>
                    <a:pt x="12619" y="9546"/>
                  </a:cubicBezTo>
                  <a:cubicBezTo>
                    <a:pt x="12619" y="9546"/>
                    <a:pt x="12718" y="4190"/>
                    <a:pt x="9629" y="1889"/>
                  </a:cubicBezTo>
                  <a:cubicBezTo>
                    <a:pt x="7928" y="641"/>
                    <a:pt x="6048" y="0"/>
                    <a:pt x="4466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300175" y="1815950"/>
              <a:ext cx="216925" cy="173550"/>
            </a:xfrm>
            <a:custGeom>
              <a:avLst/>
              <a:gdLst/>
              <a:ahLst/>
              <a:cxnLst/>
              <a:rect l="l" t="t" r="r" b="b"/>
              <a:pathLst>
                <a:path w="8677" h="6942" extrusionOk="0">
                  <a:moveTo>
                    <a:pt x="3043" y="0"/>
                  </a:moveTo>
                  <a:cubicBezTo>
                    <a:pt x="2161" y="0"/>
                    <a:pt x="1415" y="294"/>
                    <a:pt x="987" y="899"/>
                  </a:cubicBezTo>
                  <a:cubicBezTo>
                    <a:pt x="1" y="2213"/>
                    <a:pt x="921" y="4579"/>
                    <a:pt x="3024" y="6124"/>
                  </a:cubicBezTo>
                  <a:cubicBezTo>
                    <a:pt x="3884" y="6755"/>
                    <a:pt x="4979" y="6941"/>
                    <a:pt x="5974" y="6941"/>
                  </a:cubicBezTo>
                  <a:cubicBezTo>
                    <a:pt x="7414" y="6941"/>
                    <a:pt x="8643" y="6551"/>
                    <a:pt x="8643" y="6551"/>
                  </a:cubicBezTo>
                  <a:cubicBezTo>
                    <a:pt x="8643" y="6551"/>
                    <a:pt x="8676" y="2838"/>
                    <a:pt x="6573" y="1293"/>
                  </a:cubicBezTo>
                  <a:cubicBezTo>
                    <a:pt x="5414" y="442"/>
                    <a:pt x="4126" y="0"/>
                    <a:pt x="3043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320725" y="1825725"/>
              <a:ext cx="124075" cy="99075"/>
            </a:xfrm>
            <a:custGeom>
              <a:avLst/>
              <a:gdLst/>
              <a:ahLst/>
              <a:cxnLst/>
              <a:rect l="l" t="t" r="r" b="b"/>
              <a:pathLst>
                <a:path w="4963" h="3963" extrusionOk="0">
                  <a:moveTo>
                    <a:pt x="1751" y="1"/>
                  </a:moveTo>
                  <a:cubicBezTo>
                    <a:pt x="1242" y="1"/>
                    <a:pt x="811" y="168"/>
                    <a:pt x="559" y="508"/>
                  </a:cubicBezTo>
                  <a:cubicBezTo>
                    <a:pt x="0" y="1264"/>
                    <a:pt x="526" y="2578"/>
                    <a:pt x="1742" y="3498"/>
                  </a:cubicBezTo>
                  <a:cubicBezTo>
                    <a:pt x="2219" y="3856"/>
                    <a:pt x="2829" y="3962"/>
                    <a:pt x="3388" y="3962"/>
                  </a:cubicBezTo>
                  <a:cubicBezTo>
                    <a:pt x="4215" y="3962"/>
                    <a:pt x="4930" y="3728"/>
                    <a:pt x="4930" y="3728"/>
                  </a:cubicBezTo>
                  <a:cubicBezTo>
                    <a:pt x="4930" y="3728"/>
                    <a:pt x="4962" y="1625"/>
                    <a:pt x="3779" y="738"/>
                  </a:cubicBezTo>
                  <a:cubicBezTo>
                    <a:pt x="3111" y="250"/>
                    <a:pt x="2373" y="1"/>
                    <a:pt x="17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4076150" y="337450"/>
              <a:ext cx="835500" cy="941525"/>
            </a:xfrm>
            <a:custGeom>
              <a:avLst/>
              <a:gdLst/>
              <a:ahLst/>
              <a:cxnLst/>
              <a:rect l="l" t="t" r="r" b="b"/>
              <a:pathLst>
                <a:path w="33420" h="37661" extrusionOk="0">
                  <a:moveTo>
                    <a:pt x="15936" y="1"/>
                  </a:moveTo>
                  <a:cubicBezTo>
                    <a:pt x="10931" y="1"/>
                    <a:pt x="6358" y="3555"/>
                    <a:pt x="5126" y="8875"/>
                  </a:cubicBezTo>
                  <a:lnTo>
                    <a:pt x="0" y="30793"/>
                  </a:lnTo>
                  <a:lnTo>
                    <a:pt x="26814" y="37661"/>
                  </a:lnTo>
                  <a:lnTo>
                    <a:pt x="31940" y="15776"/>
                  </a:lnTo>
                  <a:cubicBezTo>
                    <a:pt x="33419" y="9533"/>
                    <a:pt x="29772" y="3223"/>
                    <a:pt x="23791" y="1679"/>
                  </a:cubicBezTo>
                  <a:lnTo>
                    <a:pt x="18566" y="332"/>
                  </a:lnTo>
                  <a:cubicBezTo>
                    <a:pt x="17686" y="108"/>
                    <a:pt x="16805" y="1"/>
                    <a:pt x="15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324250" y="573825"/>
              <a:ext cx="480600" cy="436925"/>
            </a:xfrm>
            <a:custGeom>
              <a:avLst/>
              <a:gdLst/>
              <a:ahLst/>
              <a:cxnLst/>
              <a:rect l="l" t="t" r="r" b="b"/>
              <a:pathLst>
                <a:path w="19224" h="17477" extrusionOk="0">
                  <a:moveTo>
                    <a:pt x="10227" y="1"/>
                  </a:moveTo>
                  <a:cubicBezTo>
                    <a:pt x="6130" y="1"/>
                    <a:pt x="2003" y="2719"/>
                    <a:pt x="1084" y="6617"/>
                  </a:cubicBezTo>
                  <a:cubicBezTo>
                    <a:pt x="0" y="11250"/>
                    <a:pt x="2957" y="15982"/>
                    <a:pt x="7656" y="17165"/>
                  </a:cubicBezTo>
                  <a:cubicBezTo>
                    <a:pt x="8414" y="17376"/>
                    <a:pt x="9175" y="17477"/>
                    <a:pt x="9924" y="17477"/>
                  </a:cubicBezTo>
                  <a:cubicBezTo>
                    <a:pt x="13718" y="17477"/>
                    <a:pt x="17178" y="14890"/>
                    <a:pt x="18139" y="11020"/>
                  </a:cubicBezTo>
                  <a:cubicBezTo>
                    <a:pt x="19223" y="6387"/>
                    <a:pt x="17120" y="1458"/>
                    <a:pt x="12421" y="275"/>
                  </a:cubicBezTo>
                  <a:cubicBezTo>
                    <a:pt x="11703" y="89"/>
                    <a:pt x="10966" y="1"/>
                    <a:pt x="1022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4366125" y="943775"/>
              <a:ext cx="111750" cy="86300"/>
            </a:xfrm>
            <a:custGeom>
              <a:avLst/>
              <a:gdLst/>
              <a:ahLst/>
              <a:cxnLst/>
              <a:rect l="l" t="t" r="r" b="b"/>
              <a:pathLst>
                <a:path w="4470" h="3452" extrusionOk="0">
                  <a:moveTo>
                    <a:pt x="1" y="1"/>
                  </a:moveTo>
                  <a:lnTo>
                    <a:pt x="527" y="2433"/>
                  </a:lnTo>
                  <a:lnTo>
                    <a:pt x="4470" y="3451"/>
                  </a:lnTo>
                  <a:lnTo>
                    <a:pt x="4338" y="1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4159125" y="559550"/>
              <a:ext cx="542200" cy="423225"/>
            </a:xfrm>
            <a:custGeom>
              <a:avLst/>
              <a:gdLst/>
              <a:ahLst/>
              <a:cxnLst/>
              <a:rect l="l" t="t" r="r" b="b"/>
              <a:pathLst>
                <a:path w="21688" h="16929" extrusionOk="0">
                  <a:moveTo>
                    <a:pt x="10131" y="0"/>
                  </a:moveTo>
                  <a:cubicBezTo>
                    <a:pt x="5829" y="0"/>
                    <a:pt x="2068" y="2602"/>
                    <a:pt x="1117" y="6596"/>
                  </a:cubicBezTo>
                  <a:cubicBezTo>
                    <a:pt x="0" y="11427"/>
                    <a:pt x="3746" y="15041"/>
                    <a:pt x="9135" y="16422"/>
                  </a:cubicBezTo>
                  <a:cubicBezTo>
                    <a:pt x="10435" y="16756"/>
                    <a:pt x="11709" y="16929"/>
                    <a:pt x="12910" y="16929"/>
                  </a:cubicBezTo>
                  <a:cubicBezTo>
                    <a:pt x="16659" y="16929"/>
                    <a:pt x="19692" y="15249"/>
                    <a:pt x="20538" y="11591"/>
                  </a:cubicBezTo>
                  <a:cubicBezTo>
                    <a:pt x="21688" y="6728"/>
                    <a:pt x="18238" y="1733"/>
                    <a:pt x="12881" y="353"/>
                  </a:cubicBezTo>
                  <a:cubicBezTo>
                    <a:pt x="11955" y="114"/>
                    <a:pt x="11031" y="0"/>
                    <a:pt x="10131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4407200" y="716525"/>
              <a:ext cx="157775" cy="148650"/>
            </a:xfrm>
            <a:custGeom>
              <a:avLst/>
              <a:gdLst/>
              <a:ahLst/>
              <a:cxnLst/>
              <a:rect l="l" t="t" r="r" b="b"/>
              <a:pathLst>
                <a:path w="6311" h="5946" extrusionOk="0">
                  <a:moveTo>
                    <a:pt x="3146" y="0"/>
                  </a:moveTo>
                  <a:cubicBezTo>
                    <a:pt x="1834" y="0"/>
                    <a:pt x="675" y="914"/>
                    <a:pt x="395" y="2256"/>
                  </a:cubicBezTo>
                  <a:cubicBezTo>
                    <a:pt x="1" y="3833"/>
                    <a:pt x="921" y="5443"/>
                    <a:pt x="2465" y="5871"/>
                  </a:cubicBezTo>
                  <a:cubicBezTo>
                    <a:pt x="2686" y="5921"/>
                    <a:pt x="2905" y="5945"/>
                    <a:pt x="3121" y="5945"/>
                  </a:cubicBezTo>
                  <a:cubicBezTo>
                    <a:pt x="4450" y="5945"/>
                    <a:pt x="5633" y="5026"/>
                    <a:pt x="5916" y="3669"/>
                  </a:cubicBezTo>
                  <a:cubicBezTo>
                    <a:pt x="6310" y="2125"/>
                    <a:pt x="5390" y="514"/>
                    <a:pt x="3846" y="87"/>
                  </a:cubicBezTo>
                  <a:cubicBezTo>
                    <a:pt x="3610" y="28"/>
                    <a:pt x="3376" y="0"/>
                    <a:pt x="3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4192800" y="661475"/>
              <a:ext cx="158575" cy="148925"/>
            </a:xfrm>
            <a:custGeom>
              <a:avLst/>
              <a:gdLst/>
              <a:ahLst/>
              <a:cxnLst/>
              <a:rect l="l" t="t" r="r" b="b"/>
              <a:pathLst>
                <a:path w="6343" h="5957" extrusionOk="0">
                  <a:moveTo>
                    <a:pt x="3156" y="1"/>
                  </a:moveTo>
                  <a:cubicBezTo>
                    <a:pt x="1858" y="1"/>
                    <a:pt x="674" y="914"/>
                    <a:pt x="395" y="2256"/>
                  </a:cubicBezTo>
                  <a:cubicBezTo>
                    <a:pt x="0" y="3834"/>
                    <a:pt x="920" y="5444"/>
                    <a:pt x="2498" y="5871"/>
                  </a:cubicBezTo>
                  <a:cubicBezTo>
                    <a:pt x="2724" y="5929"/>
                    <a:pt x="2950" y="5956"/>
                    <a:pt x="3173" y="5956"/>
                  </a:cubicBezTo>
                  <a:cubicBezTo>
                    <a:pt x="4477" y="5956"/>
                    <a:pt x="5668" y="5021"/>
                    <a:pt x="5948" y="3702"/>
                  </a:cubicBezTo>
                  <a:cubicBezTo>
                    <a:pt x="6342" y="2125"/>
                    <a:pt x="5422" y="515"/>
                    <a:pt x="3845" y="88"/>
                  </a:cubicBezTo>
                  <a:cubicBezTo>
                    <a:pt x="3615" y="29"/>
                    <a:pt x="3383" y="1"/>
                    <a:pt x="3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4408850" y="716225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1"/>
                  </a:moveTo>
                  <a:cubicBezTo>
                    <a:pt x="1742" y="34"/>
                    <a:pt x="592" y="954"/>
                    <a:pt x="329" y="2268"/>
                  </a:cubicBezTo>
                  <a:cubicBezTo>
                    <a:pt x="1" y="3582"/>
                    <a:pt x="592" y="4963"/>
                    <a:pt x="1742" y="5620"/>
                  </a:cubicBezTo>
                  <a:cubicBezTo>
                    <a:pt x="3089" y="5587"/>
                    <a:pt x="4240" y="4667"/>
                    <a:pt x="4502" y="3352"/>
                  </a:cubicBezTo>
                  <a:cubicBezTo>
                    <a:pt x="4831" y="2038"/>
                    <a:pt x="4240" y="658"/>
                    <a:pt x="30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195250" y="661200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0"/>
                  </a:moveTo>
                  <a:cubicBezTo>
                    <a:pt x="1743" y="33"/>
                    <a:pt x="592" y="986"/>
                    <a:pt x="297" y="2267"/>
                  </a:cubicBezTo>
                  <a:cubicBezTo>
                    <a:pt x="1" y="3582"/>
                    <a:pt x="560" y="4962"/>
                    <a:pt x="1743" y="5619"/>
                  </a:cubicBezTo>
                  <a:cubicBezTo>
                    <a:pt x="3090" y="5586"/>
                    <a:pt x="4207" y="4666"/>
                    <a:pt x="4503" y="3352"/>
                  </a:cubicBezTo>
                  <a:cubicBezTo>
                    <a:pt x="4831" y="2037"/>
                    <a:pt x="4240" y="690"/>
                    <a:pt x="30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4329175" y="780650"/>
              <a:ext cx="32875" cy="40750"/>
            </a:xfrm>
            <a:custGeom>
              <a:avLst/>
              <a:gdLst/>
              <a:ahLst/>
              <a:cxnLst/>
              <a:rect l="l" t="t" r="r" b="b"/>
              <a:pathLst>
                <a:path w="1315" h="1630" extrusionOk="0">
                  <a:moveTo>
                    <a:pt x="614" y="1"/>
                  </a:moveTo>
                  <a:cubicBezTo>
                    <a:pt x="397" y="1"/>
                    <a:pt x="195" y="123"/>
                    <a:pt x="99" y="315"/>
                  </a:cubicBezTo>
                  <a:cubicBezTo>
                    <a:pt x="0" y="578"/>
                    <a:pt x="33" y="841"/>
                    <a:pt x="197" y="1071"/>
                  </a:cubicBezTo>
                  <a:cubicBezTo>
                    <a:pt x="263" y="1203"/>
                    <a:pt x="329" y="1301"/>
                    <a:pt x="427" y="1400"/>
                  </a:cubicBezTo>
                  <a:cubicBezTo>
                    <a:pt x="526" y="1465"/>
                    <a:pt x="592" y="1531"/>
                    <a:pt x="690" y="1630"/>
                  </a:cubicBezTo>
                  <a:cubicBezTo>
                    <a:pt x="559" y="1433"/>
                    <a:pt x="460" y="1235"/>
                    <a:pt x="362" y="1005"/>
                  </a:cubicBezTo>
                  <a:cubicBezTo>
                    <a:pt x="263" y="808"/>
                    <a:pt x="230" y="611"/>
                    <a:pt x="296" y="414"/>
                  </a:cubicBezTo>
                  <a:cubicBezTo>
                    <a:pt x="373" y="285"/>
                    <a:pt x="512" y="196"/>
                    <a:pt x="663" y="196"/>
                  </a:cubicBezTo>
                  <a:cubicBezTo>
                    <a:pt x="705" y="196"/>
                    <a:pt x="747" y="203"/>
                    <a:pt x="789" y="217"/>
                  </a:cubicBezTo>
                  <a:cubicBezTo>
                    <a:pt x="1019" y="283"/>
                    <a:pt x="1183" y="447"/>
                    <a:pt x="1315" y="644"/>
                  </a:cubicBezTo>
                  <a:cubicBezTo>
                    <a:pt x="1249" y="381"/>
                    <a:pt x="1085" y="151"/>
                    <a:pt x="855" y="53"/>
                  </a:cubicBezTo>
                  <a:cubicBezTo>
                    <a:pt x="775" y="17"/>
                    <a:pt x="694" y="1"/>
                    <a:pt x="61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356275" y="848500"/>
              <a:ext cx="45200" cy="31225"/>
            </a:xfrm>
            <a:custGeom>
              <a:avLst/>
              <a:gdLst/>
              <a:ahLst/>
              <a:cxnLst/>
              <a:rect l="l" t="t" r="r" b="b"/>
              <a:pathLst>
                <a:path w="1808" h="1249" extrusionOk="0">
                  <a:moveTo>
                    <a:pt x="1" y="0"/>
                  </a:moveTo>
                  <a:cubicBezTo>
                    <a:pt x="33" y="230"/>
                    <a:pt x="132" y="460"/>
                    <a:pt x="296" y="657"/>
                  </a:cubicBezTo>
                  <a:cubicBezTo>
                    <a:pt x="428" y="855"/>
                    <a:pt x="592" y="1019"/>
                    <a:pt x="822" y="1150"/>
                  </a:cubicBezTo>
                  <a:cubicBezTo>
                    <a:pt x="937" y="1216"/>
                    <a:pt x="1069" y="1249"/>
                    <a:pt x="1200" y="1249"/>
                  </a:cubicBezTo>
                  <a:cubicBezTo>
                    <a:pt x="1331" y="1249"/>
                    <a:pt x="1463" y="1216"/>
                    <a:pt x="1578" y="1150"/>
                  </a:cubicBezTo>
                  <a:cubicBezTo>
                    <a:pt x="1676" y="1052"/>
                    <a:pt x="1775" y="953"/>
                    <a:pt x="1808" y="822"/>
                  </a:cubicBezTo>
                  <a:cubicBezTo>
                    <a:pt x="1808" y="690"/>
                    <a:pt x="1808" y="559"/>
                    <a:pt x="1808" y="460"/>
                  </a:cubicBezTo>
                  <a:cubicBezTo>
                    <a:pt x="1775" y="690"/>
                    <a:pt x="1676" y="920"/>
                    <a:pt x="1479" y="986"/>
                  </a:cubicBezTo>
                  <a:cubicBezTo>
                    <a:pt x="1409" y="1009"/>
                    <a:pt x="1340" y="1020"/>
                    <a:pt x="1271" y="1020"/>
                  </a:cubicBezTo>
                  <a:cubicBezTo>
                    <a:pt x="1147" y="1020"/>
                    <a:pt x="1027" y="984"/>
                    <a:pt x="921" y="920"/>
                  </a:cubicBezTo>
                  <a:cubicBezTo>
                    <a:pt x="723" y="822"/>
                    <a:pt x="559" y="690"/>
                    <a:pt x="395" y="526"/>
                  </a:cubicBezTo>
                  <a:cubicBezTo>
                    <a:pt x="263" y="362"/>
                    <a:pt x="99" y="164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4413775" y="872400"/>
              <a:ext cx="140500" cy="73375"/>
            </a:xfrm>
            <a:custGeom>
              <a:avLst/>
              <a:gdLst/>
              <a:ahLst/>
              <a:cxnLst/>
              <a:rect l="l" t="t" r="r" b="b"/>
              <a:pathLst>
                <a:path w="5620" h="2935" extrusionOk="0">
                  <a:moveTo>
                    <a:pt x="1872" y="0"/>
                  </a:moveTo>
                  <a:cubicBezTo>
                    <a:pt x="972" y="0"/>
                    <a:pt x="280" y="281"/>
                    <a:pt x="165" y="786"/>
                  </a:cubicBezTo>
                  <a:cubicBezTo>
                    <a:pt x="1" y="1509"/>
                    <a:pt x="1052" y="2396"/>
                    <a:pt x="2498" y="2757"/>
                  </a:cubicBezTo>
                  <a:cubicBezTo>
                    <a:pt x="2950" y="2878"/>
                    <a:pt x="3387" y="2934"/>
                    <a:pt x="3780" y="2934"/>
                  </a:cubicBezTo>
                  <a:cubicBezTo>
                    <a:pt x="4673" y="2934"/>
                    <a:pt x="5342" y="2645"/>
                    <a:pt x="5456" y="2166"/>
                  </a:cubicBezTo>
                  <a:cubicBezTo>
                    <a:pt x="5620" y="1443"/>
                    <a:pt x="4601" y="556"/>
                    <a:pt x="3123" y="161"/>
                  </a:cubicBezTo>
                  <a:cubicBezTo>
                    <a:pt x="2687" y="52"/>
                    <a:pt x="2260" y="0"/>
                    <a:pt x="1872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4188700" y="809475"/>
              <a:ext cx="119125" cy="73475"/>
            </a:xfrm>
            <a:custGeom>
              <a:avLst/>
              <a:gdLst/>
              <a:ahLst/>
              <a:cxnLst/>
              <a:rect l="l" t="t" r="r" b="b"/>
              <a:pathLst>
                <a:path w="4765" h="2939" extrusionOk="0">
                  <a:moveTo>
                    <a:pt x="1134" y="0"/>
                  </a:moveTo>
                  <a:cubicBezTo>
                    <a:pt x="756" y="0"/>
                    <a:pt x="378" y="50"/>
                    <a:pt x="0" y="148"/>
                  </a:cubicBezTo>
                  <a:cubicBezTo>
                    <a:pt x="296" y="1101"/>
                    <a:pt x="756" y="1956"/>
                    <a:pt x="1413" y="2711"/>
                  </a:cubicBezTo>
                  <a:lnTo>
                    <a:pt x="1643" y="2777"/>
                  </a:lnTo>
                  <a:cubicBezTo>
                    <a:pt x="2089" y="2886"/>
                    <a:pt x="2520" y="2938"/>
                    <a:pt x="2908" y="2938"/>
                  </a:cubicBezTo>
                  <a:cubicBezTo>
                    <a:pt x="3810" y="2938"/>
                    <a:pt x="4486" y="2658"/>
                    <a:pt x="4601" y="2153"/>
                  </a:cubicBezTo>
                  <a:cubicBezTo>
                    <a:pt x="4765" y="1430"/>
                    <a:pt x="3713" y="543"/>
                    <a:pt x="2267" y="148"/>
                  </a:cubicBezTo>
                  <a:cubicBezTo>
                    <a:pt x="1890" y="50"/>
                    <a:pt x="1512" y="0"/>
                    <a:pt x="1134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199475" y="485200"/>
              <a:ext cx="737625" cy="415075"/>
            </a:xfrm>
            <a:custGeom>
              <a:avLst/>
              <a:gdLst/>
              <a:ahLst/>
              <a:cxnLst/>
              <a:rect l="l" t="t" r="r" b="b"/>
              <a:pathLst>
                <a:path w="29505" h="16603" extrusionOk="0">
                  <a:moveTo>
                    <a:pt x="5380" y="0"/>
                  </a:moveTo>
                  <a:cubicBezTo>
                    <a:pt x="0" y="0"/>
                    <a:pt x="3019" y="4576"/>
                    <a:pt x="3019" y="4576"/>
                  </a:cubicBezTo>
                  <a:cubicBezTo>
                    <a:pt x="3019" y="4576"/>
                    <a:pt x="4860" y="7040"/>
                    <a:pt x="5385" y="7040"/>
                  </a:cubicBezTo>
                  <a:cubicBezTo>
                    <a:pt x="5878" y="7040"/>
                    <a:pt x="5484" y="4904"/>
                    <a:pt x="5484" y="4904"/>
                  </a:cubicBezTo>
                  <a:lnTo>
                    <a:pt x="5484" y="4904"/>
                  </a:lnTo>
                  <a:cubicBezTo>
                    <a:pt x="5484" y="4905"/>
                    <a:pt x="7865" y="8925"/>
                    <a:pt x="8488" y="8925"/>
                  </a:cubicBezTo>
                  <a:cubicBezTo>
                    <a:pt x="8507" y="8925"/>
                    <a:pt x="8524" y="8921"/>
                    <a:pt x="8540" y="8913"/>
                  </a:cubicBezTo>
                  <a:cubicBezTo>
                    <a:pt x="9098" y="8650"/>
                    <a:pt x="8343" y="5628"/>
                    <a:pt x="8343" y="5627"/>
                  </a:cubicBezTo>
                  <a:lnTo>
                    <a:pt x="8343" y="5627"/>
                  </a:lnTo>
                  <a:cubicBezTo>
                    <a:pt x="8343" y="5628"/>
                    <a:pt x="9920" y="8815"/>
                    <a:pt x="10479" y="8880"/>
                  </a:cubicBezTo>
                  <a:cubicBezTo>
                    <a:pt x="10494" y="8882"/>
                    <a:pt x="10509" y="8883"/>
                    <a:pt x="10523" y="8883"/>
                  </a:cubicBezTo>
                  <a:cubicBezTo>
                    <a:pt x="10987" y="8883"/>
                    <a:pt x="10703" y="7855"/>
                    <a:pt x="10512" y="6580"/>
                  </a:cubicBezTo>
                  <a:lnTo>
                    <a:pt x="10512" y="6580"/>
                  </a:lnTo>
                  <a:cubicBezTo>
                    <a:pt x="13469" y="11838"/>
                    <a:pt x="17905" y="13546"/>
                    <a:pt x="17905" y="13546"/>
                  </a:cubicBezTo>
                  <a:cubicBezTo>
                    <a:pt x="17905" y="13546"/>
                    <a:pt x="18332" y="14532"/>
                    <a:pt x="18135" y="16602"/>
                  </a:cubicBezTo>
                  <a:cubicBezTo>
                    <a:pt x="20600" y="16241"/>
                    <a:pt x="29505" y="6941"/>
                    <a:pt x="13633" y="1750"/>
                  </a:cubicBezTo>
                  <a:cubicBezTo>
                    <a:pt x="9743" y="480"/>
                    <a:pt x="7121" y="0"/>
                    <a:pt x="538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4617525" y="832875"/>
              <a:ext cx="115025" cy="108175"/>
            </a:xfrm>
            <a:custGeom>
              <a:avLst/>
              <a:gdLst/>
              <a:ahLst/>
              <a:cxnLst/>
              <a:rect l="l" t="t" r="r" b="b"/>
              <a:pathLst>
                <a:path w="4601" h="4327" extrusionOk="0">
                  <a:moveTo>
                    <a:pt x="2275" y="0"/>
                  </a:moveTo>
                  <a:cubicBezTo>
                    <a:pt x="1324" y="0"/>
                    <a:pt x="491" y="668"/>
                    <a:pt x="296" y="1644"/>
                  </a:cubicBezTo>
                  <a:cubicBezTo>
                    <a:pt x="0" y="2794"/>
                    <a:pt x="690" y="3944"/>
                    <a:pt x="1807" y="4273"/>
                  </a:cubicBezTo>
                  <a:cubicBezTo>
                    <a:pt x="1967" y="4309"/>
                    <a:pt x="2126" y="4327"/>
                    <a:pt x="2282" y="4327"/>
                  </a:cubicBezTo>
                  <a:cubicBezTo>
                    <a:pt x="3251" y="4327"/>
                    <a:pt x="4107" y="3653"/>
                    <a:pt x="4305" y="2663"/>
                  </a:cubicBezTo>
                  <a:cubicBezTo>
                    <a:pt x="4601" y="1545"/>
                    <a:pt x="3943" y="362"/>
                    <a:pt x="2793" y="67"/>
                  </a:cubicBezTo>
                  <a:cubicBezTo>
                    <a:pt x="2619" y="22"/>
                    <a:pt x="2445" y="0"/>
                    <a:pt x="2275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4602725" y="689675"/>
              <a:ext cx="81350" cy="201850"/>
            </a:xfrm>
            <a:custGeom>
              <a:avLst/>
              <a:gdLst/>
              <a:ahLst/>
              <a:cxnLst/>
              <a:rect l="l" t="t" r="r" b="b"/>
              <a:pathLst>
                <a:path w="3254" h="8074" extrusionOk="0">
                  <a:moveTo>
                    <a:pt x="2477" y="0"/>
                  </a:moveTo>
                  <a:cubicBezTo>
                    <a:pt x="1860" y="0"/>
                    <a:pt x="1028" y="1624"/>
                    <a:pt x="526" y="3757"/>
                  </a:cubicBezTo>
                  <a:cubicBezTo>
                    <a:pt x="1" y="5992"/>
                    <a:pt x="99" y="7930"/>
                    <a:pt x="724" y="8062"/>
                  </a:cubicBezTo>
                  <a:cubicBezTo>
                    <a:pt x="750" y="8069"/>
                    <a:pt x="778" y="8073"/>
                    <a:pt x="806" y="8073"/>
                  </a:cubicBezTo>
                  <a:cubicBezTo>
                    <a:pt x="1401" y="8073"/>
                    <a:pt x="2290" y="6450"/>
                    <a:pt x="2761" y="4349"/>
                  </a:cubicBezTo>
                  <a:cubicBezTo>
                    <a:pt x="3254" y="2114"/>
                    <a:pt x="3188" y="175"/>
                    <a:pt x="2564" y="11"/>
                  </a:cubicBezTo>
                  <a:cubicBezTo>
                    <a:pt x="2535" y="4"/>
                    <a:pt x="2507" y="0"/>
                    <a:pt x="247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4463900" y="574925"/>
              <a:ext cx="164325" cy="184050"/>
            </a:xfrm>
            <a:custGeom>
              <a:avLst/>
              <a:gdLst/>
              <a:ahLst/>
              <a:cxnLst/>
              <a:rect l="l" t="t" r="r" b="b"/>
              <a:pathLst>
                <a:path w="6573" h="7362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822"/>
                    <a:pt x="559" y="1578"/>
                    <a:pt x="1052" y="2268"/>
                  </a:cubicBezTo>
                  <a:cubicBezTo>
                    <a:pt x="1512" y="2991"/>
                    <a:pt x="2038" y="3615"/>
                    <a:pt x="2629" y="4240"/>
                  </a:cubicBezTo>
                  <a:cubicBezTo>
                    <a:pt x="3221" y="4831"/>
                    <a:pt x="3845" y="5390"/>
                    <a:pt x="4502" y="5916"/>
                  </a:cubicBezTo>
                  <a:cubicBezTo>
                    <a:pt x="5159" y="6441"/>
                    <a:pt x="5849" y="6934"/>
                    <a:pt x="6572" y="7361"/>
                  </a:cubicBezTo>
                  <a:cubicBezTo>
                    <a:pt x="6244" y="7131"/>
                    <a:pt x="5915" y="6869"/>
                    <a:pt x="5619" y="6606"/>
                  </a:cubicBezTo>
                  <a:cubicBezTo>
                    <a:pt x="5291" y="6343"/>
                    <a:pt x="4962" y="6047"/>
                    <a:pt x="4634" y="5784"/>
                  </a:cubicBezTo>
                  <a:cubicBezTo>
                    <a:pt x="4009" y="5225"/>
                    <a:pt x="3418" y="4667"/>
                    <a:pt x="2826" y="4075"/>
                  </a:cubicBezTo>
                  <a:cubicBezTo>
                    <a:pt x="2235" y="3484"/>
                    <a:pt x="1676" y="2860"/>
                    <a:pt x="1183" y="2169"/>
                  </a:cubicBezTo>
                  <a:cubicBezTo>
                    <a:pt x="690" y="1512"/>
                    <a:pt x="263" y="789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413775" y="541250"/>
              <a:ext cx="32075" cy="110100"/>
            </a:xfrm>
            <a:custGeom>
              <a:avLst/>
              <a:gdLst/>
              <a:ahLst/>
              <a:cxnLst/>
              <a:rect l="l" t="t" r="r" b="b"/>
              <a:pathLst>
                <a:path w="1283" h="4404" extrusionOk="0">
                  <a:moveTo>
                    <a:pt x="1" y="0"/>
                  </a:moveTo>
                  <a:cubicBezTo>
                    <a:pt x="34" y="362"/>
                    <a:pt x="99" y="756"/>
                    <a:pt x="198" y="1118"/>
                  </a:cubicBezTo>
                  <a:cubicBezTo>
                    <a:pt x="264" y="1512"/>
                    <a:pt x="329" y="1873"/>
                    <a:pt x="461" y="2235"/>
                  </a:cubicBezTo>
                  <a:cubicBezTo>
                    <a:pt x="559" y="2596"/>
                    <a:pt x="658" y="2991"/>
                    <a:pt x="789" y="3319"/>
                  </a:cubicBezTo>
                  <a:cubicBezTo>
                    <a:pt x="921" y="3681"/>
                    <a:pt x="1085" y="4042"/>
                    <a:pt x="1282" y="4404"/>
                  </a:cubicBezTo>
                  <a:lnTo>
                    <a:pt x="658" y="2169"/>
                  </a:lnTo>
                  <a:cubicBezTo>
                    <a:pt x="559" y="1808"/>
                    <a:pt x="461" y="1446"/>
                    <a:pt x="362" y="1085"/>
                  </a:cubicBezTo>
                  <a:cubicBezTo>
                    <a:pt x="231" y="723"/>
                    <a:pt x="132" y="362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4366125" y="550275"/>
              <a:ext cx="29600" cy="102725"/>
            </a:xfrm>
            <a:custGeom>
              <a:avLst/>
              <a:gdLst/>
              <a:ahLst/>
              <a:cxnLst/>
              <a:rect l="l" t="t" r="r" b="b"/>
              <a:pathLst>
                <a:path w="1184" h="4109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362"/>
                    <a:pt x="132" y="691"/>
                    <a:pt x="198" y="1052"/>
                  </a:cubicBezTo>
                  <a:cubicBezTo>
                    <a:pt x="297" y="1381"/>
                    <a:pt x="362" y="1743"/>
                    <a:pt x="461" y="2071"/>
                  </a:cubicBezTo>
                  <a:cubicBezTo>
                    <a:pt x="560" y="2433"/>
                    <a:pt x="691" y="2761"/>
                    <a:pt x="790" y="3090"/>
                  </a:cubicBezTo>
                  <a:cubicBezTo>
                    <a:pt x="921" y="3451"/>
                    <a:pt x="1020" y="3780"/>
                    <a:pt x="1184" y="4108"/>
                  </a:cubicBezTo>
                  <a:cubicBezTo>
                    <a:pt x="1118" y="3747"/>
                    <a:pt x="1020" y="3386"/>
                    <a:pt x="954" y="3057"/>
                  </a:cubicBezTo>
                  <a:cubicBezTo>
                    <a:pt x="888" y="2695"/>
                    <a:pt x="790" y="2367"/>
                    <a:pt x="691" y="2005"/>
                  </a:cubicBezTo>
                  <a:cubicBezTo>
                    <a:pt x="592" y="1677"/>
                    <a:pt x="494" y="1348"/>
                    <a:pt x="395" y="987"/>
                  </a:cubicBezTo>
                  <a:cubicBezTo>
                    <a:pt x="264" y="658"/>
                    <a:pt x="132" y="330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4307800" y="535500"/>
              <a:ext cx="14000" cy="83000"/>
            </a:xfrm>
            <a:custGeom>
              <a:avLst/>
              <a:gdLst/>
              <a:ahLst/>
              <a:cxnLst/>
              <a:rect l="l" t="t" r="r" b="b"/>
              <a:pathLst>
                <a:path w="560" h="3320" extrusionOk="0">
                  <a:moveTo>
                    <a:pt x="34" y="0"/>
                  </a:moveTo>
                  <a:cubicBezTo>
                    <a:pt x="1" y="263"/>
                    <a:pt x="1" y="526"/>
                    <a:pt x="34" y="822"/>
                  </a:cubicBezTo>
                  <a:cubicBezTo>
                    <a:pt x="34" y="1085"/>
                    <a:pt x="67" y="1381"/>
                    <a:pt x="132" y="1676"/>
                  </a:cubicBezTo>
                  <a:cubicBezTo>
                    <a:pt x="165" y="1939"/>
                    <a:pt x="231" y="2202"/>
                    <a:pt x="297" y="2498"/>
                  </a:cubicBezTo>
                  <a:cubicBezTo>
                    <a:pt x="362" y="2761"/>
                    <a:pt x="428" y="3024"/>
                    <a:pt x="559" y="3319"/>
                  </a:cubicBezTo>
                  <a:cubicBezTo>
                    <a:pt x="527" y="3024"/>
                    <a:pt x="494" y="2728"/>
                    <a:pt x="461" y="2465"/>
                  </a:cubicBezTo>
                  <a:cubicBezTo>
                    <a:pt x="428" y="2202"/>
                    <a:pt x="395" y="1906"/>
                    <a:pt x="362" y="1643"/>
                  </a:cubicBezTo>
                  <a:cubicBezTo>
                    <a:pt x="297" y="1381"/>
                    <a:pt x="264" y="1085"/>
                    <a:pt x="198" y="822"/>
                  </a:cubicBezTo>
                  <a:cubicBezTo>
                    <a:pt x="165" y="559"/>
                    <a:pt x="99" y="263"/>
                    <a:pt x="3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4527150" y="603675"/>
              <a:ext cx="115850" cy="120800"/>
            </a:xfrm>
            <a:custGeom>
              <a:avLst/>
              <a:gdLst/>
              <a:ahLst/>
              <a:cxnLst/>
              <a:rect l="l" t="t" r="r" b="b"/>
              <a:pathLst>
                <a:path w="4634" h="4832" extrusionOk="0">
                  <a:moveTo>
                    <a:pt x="99" y="1"/>
                  </a:moveTo>
                  <a:lnTo>
                    <a:pt x="99" y="1"/>
                  </a:lnTo>
                  <a:cubicBezTo>
                    <a:pt x="0" y="592"/>
                    <a:pt x="66" y="1217"/>
                    <a:pt x="296" y="1808"/>
                  </a:cubicBezTo>
                  <a:cubicBezTo>
                    <a:pt x="526" y="2367"/>
                    <a:pt x="888" y="2893"/>
                    <a:pt x="1315" y="3320"/>
                  </a:cubicBezTo>
                  <a:lnTo>
                    <a:pt x="1676" y="3615"/>
                  </a:lnTo>
                  <a:lnTo>
                    <a:pt x="2071" y="3878"/>
                  </a:lnTo>
                  <a:cubicBezTo>
                    <a:pt x="2202" y="3944"/>
                    <a:pt x="2334" y="4043"/>
                    <a:pt x="2465" y="4108"/>
                  </a:cubicBezTo>
                  <a:cubicBezTo>
                    <a:pt x="2596" y="4174"/>
                    <a:pt x="2761" y="4240"/>
                    <a:pt x="2892" y="4306"/>
                  </a:cubicBezTo>
                  <a:cubicBezTo>
                    <a:pt x="3155" y="4437"/>
                    <a:pt x="3451" y="4568"/>
                    <a:pt x="3747" y="4634"/>
                  </a:cubicBezTo>
                  <a:cubicBezTo>
                    <a:pt x="4042" y="4700"/>
                    <a:pt x="4305" y="4766"/>
                    <a:pt x="4634" y="4831"/>
                  </a:cubicBezTo>
                  <a:cubicBezTo>
                    <a:pt x="4338" y="4733"/>
                    <a:pt x="4042" y="4634"/>
                    <a:pt x="3779" y="4536"/>
                  </a:cubicBezTo>
                  <a:cubicBezTo>
                    <a:pt x="3484" y="4404"/>
                    <a:pt x="3221" y="4273"/>
                    <a:pt x="2958" y="4141"/>
                  </a:cubicBezTo>
                  <a:cubicBezTo>
                    <a:pt x="2432" y="3878"/>
                    <a:pt x="1939" y="3550"/>
                    <a:pt x="1512" y="3155"/>
                  </a:cubicBezTo>
                  <a:cubicBezTo>
                    <a:pt x="1052" y="2728"/>
                    <a:pt x="723" y="2268"/>
                    <a:pt x="461" y="1710"/>
                  </a:cubicBezTo>
                  <a:cubicBezTo>
                    <a:pt x="231" y="1184"/>
                    <a:pt x="99" y="592"/>
                    <a:pt x="9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4214150" y="1004575"/>
              <a:ext cx="327800" cy="348350"/>
            </a:xfrm>
            <a:custGeom>
              <a:avLst/>
              <a:gdLst/>
              <a:ahLst/>
              <a:cxnLst/>
              <a:rect l="l" t="t" r="r" b="b"/>
              <a:pathLst>
                <a:path w="13112" h="13934" extrusionOk="0">
                  <a:moveTo>
                    <a:pt x="6573" y="1"/>
                  </a:moveTo>
                  <a:lnTo>
                    <a:pt x="1" y="10582"/>
                  </a:lnTo>
                  <a:lnTo>
                    <a:pt x="13112" y="13933"/>
                  </a:lnTo>
                  <a:cubicBezTo>
                    <a:pt x="13013" y="8314"/>
                    <a:pt x="10549" y="1019"/>
                    <a:pt x="10549" y="1019"/>
                  </a:cubicBezTo>
                  <a:lnTo>
                    <a:pt x="657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515875" y="1138425"/>
              <a:ext cx="1714500" cy="787175"/>
            </a:xfrm>
            <a:custGeom>
              <a:avLst/>
              <a:gdLst/>
              <a:ahLst/>
              <a:cxnLst/>
              <a:rect l="l" t="t" r="r" b="b"/>
              <a:pathLst>
                <a:path w="68580" h="31487" extrusionOk="0">
                  <a:moveTo>
                    <a:pt x="21671" y="1"/>
                  </a:moveTo>
                  <a:cubicBezTo>
                    <a:pt x="11497" y="1"/>
                    <a:pt x="2822" y="2061"/>
                    <a:pt x="1742" y="6641"/>
                  </a:cubicBezTo>
                  <a:cubicBezTo>
                    <a:pt x="1" y="14133"/>
                    <a:pt x="19421" y="25601"/>
                    <a:pt x="35161" y="29643"/>
                  </a:cubicBezTo>
                  <a:cubicBezTo>
                    <a:pt x="40031" y="30893"/>
                    <a:pt x="44749" y="31486"/>
                    <a:pt x="48997" y="31486"/>
                  </a:cubicBezTo>
                  <a:cubicBezTo>
                    <a:pt x="58478" y="31486"/>
                    <a:pt x="65613" y="28531"/>
                    <a:pt x="66838" y="23334"/>
                  </a:cubicBezTo>
                  <a:cubicBezTo>
                    <a:pt x="68580" y="15809"/>
                    <a:pt x="57276" y="6476"/>
                    <a:pt x="41536" y="2435"/>
                  </a:cubicBezTo>
                  <a:cubicBezTo>
                    <a:pt x="35375" y="853"/>
                    <a:pt x="28213" y="1"/>
                    <a:pt x="21671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539700" y="1148350"/>
              <a:ext cx="346700" cy="442800"/>
            </a:xfrm>
            <a:custGeom>
              <a:avLst/>
              <a:gdLst/>
              <a:ahLst/>
              <a:cxnLst/>
              <a:rect l="l" t="t" r="r" b="b"/>
              <a:pathLst>
                <a:path w="13868" h="17712" extrusionOk="0">
                  <a:moveTo>
                    <a:pt x="13309" y="0"/>
                  </a:moveTo>
                  <a:lnTo>
                    <a:pt x="13309" y="0"/>
                  </a:lnTo>
                  <a:cubicBezTo>
                    <a:pt x="6605" y="822"/>
                    <a:pt x="1578" y="2826"/>
                    <a:pt x="789" y="6244"/>
                  </a:cubicBezTo>
                  <a:cubicBezTo>
                    <a:pt x="0" y="9628"/>
                    <a:pt x="3484" y="13769"/>
                    <a:pt x="9004" y="17712"/>
                  </a:cubicBezTo>
                  <a:cubicBezTo>
                    <a:pt x="9661" y="14952"/>
                    <a:pt x="12356" y="12158"/>
                    <a:pt x="13112" y="9070"/>
                  </a:cubicBezTo>
                  <a:cubicBezTo>
                    <a:pt x="13868" y="5882"/>
                    <a:pt x="12750" y="2399"/>
                    <a:pt x="1330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021100" y="1058875"/>
              <a:ext cx="787850" cy="246550"/>
            </a:xfrm>
            <a:custGeom>
              <a:avLst/>
              <a:gdLst/>
              <a:ahLst/>
              <a:cxnLst/>
              <a:rect l="l" t="t" r="r" b="b"/>
              <a:pathLst>
                <a:path w="31514" h="9862" extrusionOk="0">
                  <a:moveTo>
                    <a:pt x="2397" y="0"/>
                  </a:moveTo>
                  <a:cubicBezTo>
                    <a:pt x="1351" y="0"/>
                    <a:pt x="407" y="747"/>
                    <a:pt x="231" y="1838"/>
                  </a:cubicBezTo>
                  <a:cubicBezTo>
                    <a:pt x="1" y="3021"/>
                    <a:pt x="756" y="4204"/>
                    <a:pt x="1939" y="4466"/>
                  </a:cubicBezTo>
                  <a:lnTo>
                    <a:pt x="28753" y="9823"/>
                  </a:lnTo>
                  <a:cubicBezTo>
                    <a:pt x="28888" y="9849"/>
                    <a:pt x="29022" y="9861"/>
                    <a:pt x="29154" y="9861"/>
                  </a:cubicBezTo>
                  <a:cubicBezTo>
                    <a:pt x="30185" y="9861"/>
                    <a:pt x="31105" y="9097"/>
                    <a:pt x="31251" y="8048"/>
                  </a:cubicBezTo>
                  <a:cubicBezTo>
                    <a:pt x="31514" y="6832"/>
                    <a:pt x="30758" y="5649"/>
                    <a:pt x="29542" y="5387"/>
                  </a:cubicBezTo>
                  <a:lnTo>
                    <a:pt x="2761" y="30"/>
                  </a:lnTo>
                  <a:cubicBezTo>
                    <a:pt x="2639" y="10"/>
                    <a:pt x="2517" y="0"/>
                    <a:pt x="2397" y="0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4837675" y="1376725"/>
              <a:ext cx="128175" cy="548800"/>
            </a:xfrm>
            <a:custGeom>
              <a:avLst/>
              <a:gdLst/>
              <a:ahLst/>
              <a:cxnLst/>
              <a:rect l="l" t="t" r="r" b="b"/>
              <a:pathLst>
                <a:path w="5127" h="21952" extrusionOk="0">
                  <a:moveTo>
                    <a:pt x="5127" y="0"/>
                  </a:moveTo>
                  <a:cubicBezTo>
                    <a:pt x="4667" y="1841"/>
                    <a:pt x="4207" y="3648"/>
                    <a:pt x="3780" y="5455"/>
                  </a:cubicBezTo>
                  <a:lnTo>
                    <a:pt x="2465" y="10943"/>
                  </a:lnTo>
                  <a:lnTo>
                    <a:pt x="1184" y="16430"/>
                  </a:lnTo>
                  <a:cubicBezTo>
                    <a:pt x="789" y="18271"/>
                    <a:pt x="395" y="20111"/>
                    <a:pt x="1" y="21951"/>
                  </a:cubicBezTo>
                  <a:cubicBezTo>
                    <a:pt x="461" y="20144"/>
                    <a:pt x="921" y="18304"/>
                    <a:pt x="1381" y="16496"/>
                  </a:cubicBezTo>
                  <a:lnTo>
                    <a:pt x="2695" y="11009"/>
                  </a:lnTo>
                  <a:lnTo>
                    <a:pt x="3944" y="5521"/>
                  </a:lnTo>
                  <a:cubicBezTo>
                    <a:pt x="4338" y="3681"/>
                    <a:pt x="4733" y="1841"/>
                    <a:pt x="512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901975" y="1372625"/>
              <a:ext cx="1004725" cy="257975"/>
            </a:xfrm>
            <a:custGeom>
              <a:avLst/>
              <a:gdLst/>
              <a:ahLst/>
              <a:cxnLst/>
              <a:rect l="l" t="t" r="r" b="b"/>
              <a:pathLst>
                <a:path w="40189" h="10319" extrusionOk="0">
                  <a:moveTo>
                    <a:pt x="1" y="0"/>
                  </a:moveTo>
                  <a:lnTo>
                    <a:pt x="4996" y="1347"/>
                  </a:lnTo>
                  <a:lnTo>
                    <a:pt x="10023" y="2662"/>
                  </a:lnTo>
                  <a:lnTo>
                    <a:pt x="20046" y="5291"/>
                  </a:lnTo>
                  <a:lnTo>
                    <a:pt x="30134" y="7821"/>
                  </a:lnTo>
                  <a:lnTo>
                    <a:pt x="35161" y="9102"/>
                  </a:lnTo>
                  <a:lnTo>
                    <a:pt x="40189" y="10318"/>
                  </a:lnTo>
                  <a:lnTo>
                    <a:pt x="40189" y="10318"/>
                  </a:lnTo>
                  <a:lnTo>
                    <a:pt x="35161" y="8971"/>
                  </a:lnTo>
                  <a:lnTo>
                    <a:pt x="30167" y="7656"/>
                  </a:lnTo>
                  <a:lnTo>
                    <a:pt x="20111" y="5061"/>
                  </a:lnTo>
                  <a:lnTo>
                    <a:pt x="10056" y="2497"/>
                  </a:lnTo>
                  <a:lnTo>
                    <a:pt x="5028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148425" y="1456400"/>
              <a:ext cx="79725" cy="343425"/>
            </a:xfrm>
            <a:custGeom>
              <a:avLst/>
              <a:gdLst/>
              <a:ahLst/>
              <a:cxnLst/>
              <a:rect l="l" t="t" r="r" b="b"/>
              <a:pathLst>
                <a:path w="3189" h="13737" extrusionOk="0">
                  <a:moveTo>
                    <a:pt x="3188" y="1"/>
                  </a:moveTo>
                  <a:cubicBezTo>
                    <a:pt x="2860" y="1151"/>
                    <a:pt x="2597" y="2268"/>
                    <a:pt x="2301" y="3418"/>
                  </a:cubicBezTo>
                  <a:lnTo>
                    <a:pt x="1480" y="6836"/>
                  </a:lnTo>
                  <a:lnTo>
                    <a:pt x="691" y="10286"/>
                  </a:lnTo>
                  <a:cubicBezTo>
                    <a:pt x="461" y="11436"/>
                    <a:pt x="198" y="12586"/>
                    <a:pt x="1" y="13736"/>
                  </a:cubicBezTo>
                  <a:cubicBezTo>
                    <a:pt x="297" y="12586"/>
                    <a:pt x="592" y="11469"/>
                    <a:pt x="888" y="10319"/>
                  </a:cubicBezTo>
                  <a:lnTo>
                    <a:pt x="1710" y="6901"/>
                  </a:lnTo>
                  <a:lnTo>
                    <a:pt x="2465" y="3451"/>
                  </a:lnTo>
                  <a:cubicBezTo>
                    <a:pt x="2728" y="2301"/>
                    <a:pt x="2958" y="1151"/>
                    <a:pt x="318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432675" y="1247750"/>
              <a:ext cx="61650" cy="261250"/>
            </a:xfrm>
            <a:custGeom>
              <a:avLst/>
              <a:gdLst/>
              <a:ahLst/>
              <a:cxnLst/>
              <a:rect l="l" t="t" r="r" b="b"/>
              <a:pathLst>
                <a:path w="2466" h="10450" extrusionOk="0">
                  <a:moveTo>
                    <a:pt x="2465" y="0"/>
                  </a:moveTo>
                  <a:cubicBezTo>
                    <a:pt x="2202" y="855"/>
                    <a:pt x="1972" y="1709"/>
                    <a:pt x="1742" y="2596"/>
                  </a:cubicBezTo>
                  <a:lnTo>
                    <a:pt x="1118" y="5192"/>
                  </a:lnTo>
                  <a:cubicBezTo>
                    <a:pt x="954" y="6079"/>
                    <a:pt x="723" y="6934"/>
                    <a:pt x="526" y="7821"/>
                  </a:cubicBezTo>
                  <a:cubicBezTo>
                    <a:pt x="362" y="8675"/>
                    <a:pt x="165" y="9563"/>
                    <a:pt x="1" y="10450"/>
                  </a:cubicBezTo>
                  <a:cubicBezTo>
                    <a:pt x="263" y="9595"/>
                    <a:pt x="461" y="8708"/>
                    <a:pt x="691" y="7854"/>
                  </a:cubicBezTo>
                  <a:cubicBezTo>
                    <a:pt x="921" y="7000"/>
                    <a:pt x="1118" y="6112"/>
                    <a:pt x="1348" y="5258"/>
                  </a:cubicBezTo>
                  <a:lnTo>
                    <a:pt x="1939" y="2629"/>
                  </a:lnTo>
                  <a:cubicBezTo>
                    <a:pt x="2104" y="1742"/>
                    <a:pt x="2301" y="888"/>
                    <a:pt x="24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822300" y="1142600"/>
              <a:ext cx="114200" cy="488000"/>
            </a:xfrm>
            <a:custGeom>
              <a:avLst/>
              <a:gdLst/>
              <a:ahLst/>
              <a:cxnLst/>
              <a:rect l="l" t="t" r="r" b="b"/>
              <a:pathLst>
                <a:path w="4568" h="19520" extrusionOk="0">
                  <a:moveTo>
                    <a:pt x="4568" y="0"/>
                  </a:moveTo>
                  <a:lnTo>
                    <a:pt x="4568" y="0"/>
                  </a:lnTo>
                  <a:cubicBezTo>
                    <a:pt x="4469" y="822"/>
                    <a:pt x="4371" y="1676"/>
                    <a:pt x="4239" y="2498"/>
                  </a:cubicBezTo>
                  <a:cubicBezTo>
                    <a:pt x="4108" y="3319"/>
                    <a:pt x="3977" y="4141"/>
                    <a:pt x="3845" y="4962"/>
                  </a:cubicBezTo>
                  <a:cubicBezTo>
                    <a:pt x="3549" y="6605"/>
                    <a:pt x="3254" y="8281"/>
                    <a:pt x="2892" y="9891"/>
                  </a:cubicBezTo>
                  <a:cubicBezTo>
                    <a:pt x="2531" y="11534"/>
                    <a:pt x="2103" y="13177"/>
                    <a:pt x="1643" y="14754"/>
                  </a:cubicBezTo>
                  <a:cubicBezTo>
                    <a:pt x="1183" y="16365"/>
                    <a:pt x="658" y="17942"/>
                    <a:pt x="0" y="19519"/>
                  </a:cubicBezTo>
                  <a:cubicBezTo>
                    <a:pt x="723" y="17975"/>
                    <a:pt x="1315" y="16430"/>
                    <a:pt x="1841" y="14820"/>
                  </a:cubicBezTo>
                  <a:cubicBezTo>
                    <a:pt x="2333" y="13210"/>
                    <a:pt x="2761" y="11600"/>
                    <a:pt x="3122" y="9957"/>
                  </a:cubicBezTo>
                  <a:cubicBezTo>
                    <a:pt x="3451" y="8314"/>
                    <a:pt x="3746" y="6638"/>
                    <a:pt x="4009" y="4995"/>
                  </a:cubicBezTo>
                  <a:cubicBezTo>
                    <a:pt x="4239" y="3352"/>
                    <a:pt x="4437" y="1676"/>
                    <a:pt x="456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4975700" y="146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2" y="1"/>
                  </a:moveTo>
                  <a:cubicBezTo>
                    <a:pt x="215" y="1"/>
                    <a:pt x="62" y="94"/>
                    <a:pt x="33" y="237"/>
                  </a:cubicBezTo>
                  <a:cubicBezTo>
                    <a:pt x="0" y="434"/>
                    <a:pt x="99" y="598"/>
                    <a:pt x="263" y="664"/>
                  </a:cubicBezTo>
                  <a:cubicBezTo>
                    <a:pt x="288" y="668"/>
                    <a:pt x="313" y="670"/>
                    <a:pt x="336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7"/>
                    <a:pt x="592" y="40"/>
                    <a:pt x="427" y="7"/>
                  </a:cubicBezTo>
                  <a:cubicBezTo>
                    <a:pt x="406" y="3"/>
                    <a:pt x="384" y="1"/>
                    <a:pt x="36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4954325" y="15553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9" y="1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4812200" y="18675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7" y="1"/>
                  </a:moveTo>
                  <a:cubicBezTo>
                    <a:pt x="198" y="1"/>
                    <a:pt x="61" y="113"/>
                    <a:pt x="34" y="248"/>
                  </a:cubicBezTo>
                  <a:cubicBezTo>
                    <a:pt x="1" y="412"/>
                    <a:pt x="100" y="609"/>
                    <a:pt x="264" y="675"/>
                  </a:cubicBezTo>
                  <a:cubicBezTo>
                    <a:pt x="284" y="678"/>
                    <a:pt x="305" y="680"/>
                    <a:pt x="324" y="680"/>
                  </a:cubicBezTo>
                  <a:cubicBezTo>
                    <a:pt x="494" y="680"/>
                    <a:pt x="629" y="559"/>
                    <a:pt x="658" y="412"/>
                  </a:cubicBezTo>
                  <a:cubicBezTo>
                    <a:pt x="724" y="248"/>
                    <a:pt x="592" y="51"/>
                    <a:pt x="428" y="18"/>
                  </a:cubicBezTo>
                  <a:cubicBezTo>
                    <a:pt x="399" y="6"/>
                    <a:pt x="368" y="1"/>
                    <a:pt x="33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4863975" y="1646575"/>
              <a:ext cx="18100" cy="16500"/>
            </a:xfrm>
            <a:custGeom>
              <a:avLst/>
              <a:gdLst/>
              <a:ahLst/>
              <a:cxnLst/>
              <a:rect l="l" t="t" r="r" b="b"/>
              <a:pathLst>
                <a:path w="724" h="660" extrusionOk="0">
                  <a:moveTo>
                    <a:pt x="337" y="0"/>
                  </a:moveTo>
                  <a:cubicBezTo>
                    <a:pt x="197" y="0"/>
                    <a:pt x="60" y="113"/>
                    <a:pt x="33" y="247"/>
                  </a:cubicBezTo>
                  <a:cubicBezTo>
                    <a:pt x="0" y="412"/>
                    <a:pt x="99" y="609"/>
                    <a:pt x="263" y="642"/>
                  </a:cubicBezTo>
                  <a:cubicBezTo>
                    <a:pt x="299" y="654"/>
                    <a:pt x="333" y="659"/>
                    <a:pt x="366" y="659"/>
                  </a:cubicBezTo>
                  <a:cubicBezTo>
                    <a:pt x="515" y="659"/>
                    <a:pt x="630" y="546"/>
                    <a:pt x="657" y="412"/>
                  </a:cubicBezTo>
                  <a:cubicBezTo>
                    <a:pt x="723" y="247"/>
                    <a:pt x="592" y="50"/>
                    <a:pt x="427" y="17"/>
                  </a:cubicBezTo>
                  <a:cubicBezTo>
                    <a:pt x="398" y="6"/>
                    <a:pt x="367" y="0"/>
                    <a:pt x="33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4880400" y="157702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3"/>
                    <a:pt x="99" y="631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72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4899300" y="14929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7" y="0"/>
                  </a:moveTo>
                  <a:cubicBezTo>
                    <a:pt x="208" y="0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0"/>
                    <a:pt x="460" y="18"/>
                  </a:cubicBezTo>
                  <a:cubicBezTo>
                    <a:pt x="425" y="6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4919000" y="14091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0"/>
                  </a:moveTo>
                  <a:cubicBezTo>
                    <a:pt x="209" y="0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4" y="678"/>
                    <a:pt x="331" y="680"/>
                    <a:pt x="349" y="680"/>
                  </a:cubicBezTo>
                  <a:cubicBezTo>
                    <a:pt x="500" y="680"/>
                    <a:pt x="661" y="559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0"/>
                    <a:pt x="35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4416250" y="15315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4799900" y="156470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2" y="0"/>
                  </a:moveTo>
                  <a:cubicBezTo>
                    <a:pt x="215" y="0"/>
                    <a:pt x="62" y="93"/>
                    <a:pt x="33" y="236"/>
                  </a:cubicBezTo>
                  <a:cubicBezTo>
                    <a:pt x="0" y="434"/>
                    <a:pt x="99" y="598"/>
                    <a:pt x="296" y="664"/>
                  </a:cubicBezTo>
                  <a:cubicBezTo>
                    <a:pt x="317" y="668"/>
                    <a:pt x="338" y="670"/>
                    <a:pt x="358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6"/>
                    <a:pt x="624" y="39"/>
                    <a:pt x="427" y="6"/>
                  </a:cubicBezTo>
                  <a:cubicBezTo>
                    <a:pt x="406" y="2"/>
                    <a:pt x="384" y="0"/>
                    <a:pt x="3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4380925" y="14570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8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975925" y="141845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599"/>
                    <a:pt x="296" y="664"/>
                  </a:cubicBezTo>
                  <a:cubicBezTo>
                    <a:pt x="317" y="669"/>
                    <a:pt x="338" y="671"/>
                    <a:pt x="359" y="671"/>
                  </a:cubicBezTo>
                  <a:cubicBezTo>
                    <a:pt x="501" y="671"/>
                    <a:pt x="633" y="577"/>
                    <a:pt x="690" y="434"/>
                  </a:cubicBezTo>
                  <a:cubicBezTo>
                    <a:pt x="723" y="237"/>
                    <a:pt x="625" y="40"/>
                    <a:pt x="427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4030950" y="13675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1"/>
                  </a:moveTo>
                  <a:cubicBezTo>
                    <a:pt x="224" y="1"/>
                    <a:pt x="95" y="94"/>
                    <a:pt x="67" y="237"/>
                  </a:cubicBezTo>
                  <a:cubicBezTo>
                    <a:pt x="1" y="434"/>
                    <a:pt x="132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3"/>
                    <a:pt x="411" y="1"/>
                    <a:pt x="38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3942250" y="1344525"/>
              <a:ext cx="18075" cy="16775"/>
            </a:xfrm>
            <a:custGeom>
              <a:avLst/>
              <a:gdLst/>
              <a:ahLst/>
              <a:cxnLst/>
              <a:rect l="l" t="t" r="r" b="b"/>
              <a:pathLst>
                <a:path w="723" h="671" extrusionOk="0">
                  <a:moveTo>
                    <a:pt x="363" y="1"/>
                  </a:moveTo>
                  <a:cubicBezTo>
                    <a:pt x="215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8" y="668"/>
                    <a:pt x="313" y="670"/>
                    <a:pt x="337" y="670"/>
                  </a:cubicBezTo>
                  <a:cubicBezTo>
                    <a:pt x="500" y="670"/>
                    <a:pt x="629" y="577"/>
                    <a:pt x="657" y="434"/>
                  </a:cubicBezTo>
                  <a:cubicBezTo>
                    <a:pt x="723" y="237"/>
                    <a:pt x="591" y="40"/>
                    <a:pt x="427" y="7"/>
                  </a:cubicBezTo>
                  <a:cubicBezTo>
                    <a:pt x="406" y="3"/>
                    <a:pt x="385" y="1"/>
                    <a:pt x="36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933800" y="164410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12"/>
                    <a:pt x="99" y="609"/>
                    <a:pt x="296" y="675"/>
                  </a:cubicBezTo>
                  <a:cubicBezTo>
                    <a:pt x="313" y="678"/>
                    <a:pt x="331" y="680"/>
                    <a:pt x="348" y="680"/>
                  </a:cubicBezTo>
                  <a:cubicBezTo>
                    <a:pt x="500" y="680"/>
                    <a:pt x="661" y="559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4913250" y="17322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6" y="1"/>
                  </a:moveTo>
                  <a:cubicBezTo>
                    <a:pt x="224" y="1"/>
                    <a:pt x="95" y="98"/>
                    <a:pt x="67" y="270"/>
                  </a:cubicBezTo>
                  <a:cubicBezTo>
                    <a:pt x="1" y="434"/>
                    <a:pt x="99" y="631"/>
                    <a:pt x="297" y="664"/>
                  </a:cubicBezTo>
                  <a:cubicBezTo>
                    <a:pt x="326" y="676"/>
                    <a:pt x="356" y="681"/>
                    <a:pt x="385" y="681"/>
                  </a:cubicBezTo>
                  <a:cubicBezTo>
                    <a:pt x="516" y="681"/>
                    <a:pt x="631" y="569"/>
                    <a:pt x="658" y="434"/>
                  </a:cubicBezTo>
                  <a:cubicBezTo>
                    <a:pt x="724" y="237"/>
                    <a:pt x="625" y="73"/>
                    <a:pt x="428" y="7"/>
                  </a:cubicBezTo>
                  <a:cubicBezTo>
                    <a:pt x="407" y="3"/>
                    <a:pt x="386" y="1"/>
                    <a:pt x="36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892725" y="18210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837675" y="175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0"/>
                  </a:moveTo>
                  <a:cubicBezTo>
                    <a:pt x="223" y="0"/>
                    <a:pt x="95" y="94"/>
                    <a:pt x="66" y="237"/>
                  </a:cubicBezTo>
                  <a:cubicBezTo>
                    <a:pt x="1" y="434"/>
                    <a:pt x="99" y="598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2"/>
                    <a:pt x="410" y="0"/>
                    <a:pt x="38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203475" y="16591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1" y="433"/>
                    <a:pt x="99" y="598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39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182125" y="174760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7" y="1"/>
                  </a:moveTo>
                  <a:cubicBezTo>
                    <a:pt x="208" y="1"/>
                    <a:pt x="93" y="114"/>
                    <a:pt x="66" y="248"/>
                  </a:cubicBezTo>
                  <a:cubicBezTo>
                    <a:pt x="0" y="445"/>
                    <a:pt x="132" y="610"/>
                    <a:pt x="296" y="675"/>
                  </a:cubicBezTo>
                  <a:cubicBezTo>
                    <a:pt x="317" y="680"/>
                    <a:pt x="338" y="682"/>
                    <a:pt x="360" y="682"/>
                  </a:cubicBezTo>
                  <a:cubicBezTo>
                    <a:pt x="508" y="682"/>
                    <a:pt x="662" y="585"/>
                    <a:pt x="690" y="413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127900" y="1683525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9" y="1"/>
                  </a:moveTo>
                  <a:cubicBezTo>
                    <a:pt x="207" y="1"/>
                    <a:pt x="87" y="113"/>
                    <a:pt x="33" y="248"/>
                  </a:cubicBezTo>
                  <a:cubicBezTo>
                    <a:pt x="0" y="412"/>
                    <a:pt x="99" y="610"/>
                    <a:pt x="296" y="675"/>
                  </a:cubicBezTo>
                  <a:cubicBezTo>
                    <a:pt x="313" y="679"/>
                    <a:pt x="330" y="680"/>
                    <a:pt x="347" y="680"/>
                  </a:cubicBezTo>
                  <a:cubicBezTo>
                    <a:pt x="493" y="680"/>
                    <a:pt x="628" y="560"/>
                    <a:pt x="658" y="412"/>
                  </a:cubicBezTo>
                  <a:cubicBezTo>
                    <a:pt x="723" y="248"/>
                    <a:pt x="625" y="51"/>
                    <a:pt x="428" y="18"/>
                  </a:cubicBezTo>
                  <a:cubicBezTo>
                    <a:pt x="398" y="6"/>
                    <a:pt x="368" y="1"/>
                    <a:pt x="33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744850" y="124185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4" y="0"/>
                    <a:pt x="95" y="97"/>
                    <a:pt x="66" y="269"/>
                  </a:cubicBezTo>
                  <a:cubicBezTo>
                    <a:pt x="0" y="433"/>
                    <a:pt x="99" y="631"/>
                    <a:pt x="296" y="663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625" y="72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4654475" y="12237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3" y="0"/>
                    <a:pt x="91" y="93"/>
                    <a:pt x="34" y="236"/>
                  </a:cubicBezTo>
                  <a:cubicBezTo>
                    <a:pt x="1" y="434"/>
                    <a:pt x="99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2" y="670"/>
                    <a:pt x="634" y="577"/>
                    <a:pt x="691" y="434"/>
                  </a:cubicBezTo>
                  <a:cubicBezTo>
                    <a:pt x="724" y="236"/>
                    <a:pt x="625" y="39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4564125" y="12048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3" y="670"/>
                    <a:pt x="338" y="670"/>
                  </a:cubicBezTo>
                  <a:cubicBezTo>
                    <a:pt x="501" y="670"/>
                    <a:pt x="629" y="577"/>
                    <a:pt x="657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4472925" y="11868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7" y="0"/>
                  </a:moveTo>
                  <a:cubicBezTo>
                    <a:pt x="224" y="0"/>
                    <a:pt x="95" y="97"/>
                    <a:pt x="66" y="270"/>
                  </a:cubicBezTo>
                  <a:cubicBezTo>
                    <a:pt x="1" y="434"/>
                    <a:pt x="132" y="631"/>
                    <a:pt x="296" y="664"/>
                  </a:cubicBezTo>
                  <a:cubicBezTo>
                    <a:pt x="318" y="668"/>
                    <a:pt x="339" y="670"/>
                    <a:pt x="361" y="670"/>
                  </a:cubicBezTo>
                  <a:cubicBezTo>
                    <a:pt x="509" y="670"/>
                    <a:pt x="662" y="577"/>
                    <a:pt x="691" y="434"/>
                  </a:cubicBezTo>
                  <a:cubicBezTo>
                    <a:pt x="724" y="237"/>
                    <a:pt x="625" y="72"/>
                    <a:pt x="461" y="7"/>
                  </a:cubicBezTo>
                  <a:cubicBezTo>
                    <a:pt x="436" y="2"/>
                    <a:pt x="411" y="0"/>
                    <a:pt x="3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4382575" y="1168375"/>
              <a:ext cx="18100" cy="17125"/>
            </a:xfrm>
            <a:custGeom>
              <a:avLst/>
              <a:gdLst/>
              <a:ahLst/>
              <a:cxnLst/>
              <a:rect l="l" t="t" r="r" b="b"/>
              <a:pathLst>
                <a:path w="724" h="685" extrusionOk="0">
                  <a:moveTo>
                    <a:pt x="342" y="0"/>
                  </a:moveTo>
                  <a:cubicBezTo>
                    <a:pt x="200" y="0"/>
                    <a:pt x="92" y="95"/>
                    <a:pt x="66" y="251"/>
                  </a:cubicBezTo>
                  <a:cubicBezTo>
                    <a:pt x="0" y="415"/>
                    <a:pt x="99" y="612"/>
                    <a:pt x="296" y="678"/>
                  </a:cubicBezTo>
                  <a:cubicBezTo>
                    <a:pt x="317" y="682"/>
                    <a:pt x="338" y="684"/>
                    <a:pt x="360" y="684"/>
                  </a:cubicBezTo>
                  <a:cubicBezTo>
                    <a:pt x="508" y="684"/>
                    <a:pt x="661" y="587"/>
                    <a:pt x="690" y="415"/>
                  </a:cubicBezTo>
                  <a:cubicBezTo>
                    <a:pt x="723" y="251"/>
                    <a:pt x="624" y="54"/>
                    <a:pt x="460" y="21"/>
                  </a:cubicBezTo>
                  <a:cubicBezTo>
                    <a:pt x="419" y="7"/>
                    <a:pt x="379" y="0"/>
                    <a:pt x="34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4292200" y="11498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631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33" y="577"/>
                    <a:pt x="691" y="434"/>
                  </a:cubicBezTo>
                  <a:cubicBezTo>
                    <a:pt x="723" y="237"/>
                    <a:pt x="625" y="73"/>
                    <a:pt x="428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4201825" y="11314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88" y="113"/>
                    <a:pt x="34" y="248"/>
                  </a:cubicBezTo>
                  <a:cubicBezTo>
                    <a:pt x="1" y="445"/>
                    <a:pt x="99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4111475" y="11128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2"/>
                    <a:pt x="263" y="664"/>
                  </a:cubicBezTo>
                  <a:cubicBezTo>
                    <a:pt x="299" y="676"/>
                    <a:pt x="333" y="682"/>
                    <a:pt x="366" y="682"/>
                  </a:cubicBezTo>
                  <a:cubicBezTo>
                    <a:pt x="515" y="682"/>
                    <a:pt x="630" y="569"/>
                    <a:pt x="657" y="434"/>
                  </a:cubicBezTo>
                  <a:cubicBezTo>
                    <a:pt x="723" y="237"/>
                    <a:pt x="592" y="73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5163825" y="1431750"/>
              <a:ext cx="272750" cy="638350"/>
            </a:xfrm>
            <a:custGeom>
              <a:avLst/>
              <a:gdLst/>
              <a:ahLst/>
              <a:cxnLst/>
              <a:rect l="l" t="t" r="r" b="b"/>
              <a:pathLst>
                <a:path w="10910" h="25534" extrusionOk="0">
                  <a:moveTo>
                    <a:pt x="5652" y="1"/>
                  </a:moveTo>
                  <a:lnTo>
                    <a:pt x="0" y="24186"/>
                  </a:lnTo>
                  <a:lnTo>
                    <a:pt x="5258" y="25533"/>
                  </a:lnTo>
                  <a:lnTo>
                    <a:pt x="10910" y="1381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5077550" y="1431750"/>
              <a:ext cx="227600" cy="604675"/>
            </a:xfrm>
            <a:custGeom>
              <a:avLst/>
              <a:gdLst/>
              <a:ahLst/>
              <a:cxnLst/>
              <a:rect l="l" t="t" r="r" b="b"/>
              <a:pathLst>
                <a:path w="9104" h="24187" extrusionOk="0">
                  <a:moveTo>
                    <a:pt x="9103" y="1"/>
                  </a:moveTo>
                  <a:lnTo>
                    <a:pt x="2860" y="4733"/>
                  </a:lnTo>
                  <a:lnTo>
                    <a:pt x="1" y="16990"/>
                  </a:lnTo>
                  <a:lnTo>
                    <a:pt x="3451" y="24186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6" cy="9526"/>
          </a:xfrm>
          <a:prstGeom prst="rect">
            <a:avLst/>
          </a:prstGeom>
        </p:spPr>
      </p:pic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2" b="96154" l="9778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3" y="2671426"/>
            <a:ext cx="2143424" cy="1981477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907" l="9353" r="89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78" y="2720004"/>
            <a:ext cx="1324160" cy="1848108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738" l="9453" r="86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69" y="2525036"/>
            <a:ext cx="1914792" cy="210531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353787" y="4568112"/>
            <a:ext cx="1689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Pato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847605" y="4568112"/>
            <a:ext cx="1159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Copa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258296" y="4652903"/>
            <a:ext cx="1247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Apio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14" name="jueg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4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"/>
          <p:cNvSpPr txBox="1">
            <a:spLocks noGrp="1"/>
          </p:cNvSpPr>
          <p:nvPr>
            <p:ph type="title" idx="9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Juegos que trabajaremos</a:t>
            </a:r>
            <a:endParaRPr dirty="0"/>
          </a:p>
        </p:txBody>
      </p:sp>
      <p:sp>
        <p:nvSpPr>
          <p:cNvPr id="395" name="Google Shape;395;p29"/>
          <p:cNvSpPr txBox="1">
            <a:spLocks noGrp="1"/>
          </p:cNvSpPr>
          <p:nvPr>
            <p:ph type="ctrTitle" idx="3"/>
          </p:nvPr>
        </p:nvSpPr>
        <p:spPr>
          <a:xfrm>
            <a:off x="3446100" y="296645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¿En </a:t>
            </a:r>
            <a:r>
              <a:rPr lang="en" dirty="0" smtClean="0"/>
              <a:t>qué se diferencian?</a:t>
            </a:r>
            <a:endParaRPr dirty="0"/>
          </a:p>
        </p:txBody>
      </p:sp>
      <p:sp>
        <p:nvSpPr>
          <p:cNvPr id="396" name="Google Shape;396;p29"/>
          <p:cNvSpPr txBox="1">
            <a:spLocks noGrp="1"/>
          </p:cNvSpPr>
          <p:nvPr>
            <p:ph type="ctrTitle"/>
          </p:nvPr>
        </p:nvSpPr>
        <p:spPr>
          <a:xfrm>
            <a:off x="719994" y="230237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Jugando con las pistas</a:t>
            </a:r>
            <a:endParaRPr dirty="0"/>
          </a:p>
        </p:txBody>
      </p:sp>
      <p:sp>
        <p:nvSpPr>
          <p:cNvPr id="398" name="Google Shape;398;p29"/>
          <p:cNvSpPr txBox="1">
            <a:spLocks noGrp="1"/>
          </p:cNvSpPr>
          <p:nvPr>
            <p:ph type="title" idx="2"/>
          </p:nvPr>
        </p:nvSpPr>
        <p:spPr>
          <a:xfrm>
            <a:off x="968994" y="133063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00" name="Google Shape;400;p29"/>
          <p:cNvSpPr txBox="1">
            <a:spLocks noGrp="1"/>
          </p:cNvSpPr>
          <p:nvPr>
            <p:ph type="title" idx="5"/>
          </p:nvPr>
        </p:nvSpPr>
        <p:spPr>
          <a:xfrm>
            <a:off x="3695100" y="199414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01" name="Google Shape;401;p29"/>
          <p:cNvSpPr txBox="1">
            <a:spLocks noGrp="1"/>
          </p:cNvSpPr>
          <p:nvPr>
            <p:ph type="ctrTitle" idx="6"/>
          </p:nvPr>
        </p:nvSpPr>
        <p:spPr>
          <a:xfrm>
            <a:off x="6172189" y="230237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Palabras al revés</a:t>
            </a:r>
            <a:endParaRPr dirty="0"/>
          </a:p>
        </p:txBody>
      </p:sp>
      <p:sp>
        <p:nvSpPr>
          <p:cNvPr id="402" name="Google Shape;402;p29"/>
          <p:cNvSpPr txBox="1">
            <a:spLocks noGrp="1"/>
          </p:cNvSpPr>
          <p:nvPr>
            <p:ph type="subTitle" idx="7"/>
          </p:nvPr>
        </p:nvSpPr>
        <p:spPr>
          <a:xfrm>
            <a:off x="6287450" y="2713800"/>
            <a:ext cx="20088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3" name="Google Shape;403;p29"/>
          <p:cNvSpPr txBox="1">
            <a:spLocks noGrp="1"/>
          </p:cNvSpPr>
          <p:nvPr>
            <p:ph type="title" idx="8"/>
          </p:nvPr>
        </p:nvSpPr>
        <p:spPr>
          <a:xfrm>
            <a:off x="6421189" y="133063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04" name="Google Shape;404;p29"/>
          <p:cNvSpPr/>
          <p:nvPr/>
        </p:nvSpPr>
        <p:spPr>
          <a:xfrm>
            <a:off x="466050" y="785400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9"/>
          <p:cNvSpPr/>
          <p:nvPr/>
        </p:nvSpPr>
        <p:spPr>
          <a:xfrm>
            <a:off x="1794363" y="2160583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9"/>
          <p:cNvSpPr/>
          <p:nvPr/>
        </p:nvSpPr>
        <p:spPr>
          <a:xfrm>
            <a:off x="4520450" y="2824083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9"/>
          <p:cNvSpPr/>
          <p:nvPr/>
        </p:nvSpPr>
        <p:spPr>
          <a:xfrm>
            <a:off x="7300900" y="2160583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juego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721" y="200174"/>
            <a:ext cx="951058" cy="987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2"/>
          <p:cNvSpPr txBox="1">
            <a:spLocks noGrp="1"/>
          </p:cNvSpPr>
          <p:nvPr>
            <p:ph type="ctrTitle"/>
          </p:nvPr>
        </p:nvSpPr>
        <p:spPr>
          <a:xfrm>
            <a:off x="1275663" y="1671582"/>
            <a:ext cx="5997438" cy="14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sp>
        <p:nvSpPr>
          <p:cNvPr id="507" name="Google Shape;507;p32"/>
          <p:cNvSpPr txBox="1">
            <a:spLocks noGrp="1"/>
          </p:cNvSpPr>
          <p:nvPr>
            <p:ph type="title" idx="2"/>
          </p:nvPr>
        </p:nvSpPr>
        <p:spPr>
          <a:xfrm>
            <a:off x="941134" y="566298"/>
            <a:ext cx="7181588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¡¡¡¡¡¡¡Felicitaciones!!!!!!!</a:t>
            </a:r>
            <a:endParaRPr sz="4800" dirty="0"/>
          </a:p>
        </p:txBody>
      </p:sp>
      <p:sp>
        <p:nvSpPr>
          <p:cNvPr id="508" name="Google Shape;508;p32"/>
          <p:cNvSpPr/>
          <p:nvPr/>
        </p:nvSpPr>
        <p:spPr>
          <a:xfrm>
            <a:off x="3620000" y="4024350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32"/>
          <p:cNvGrpSpPr/>
          <p:nvPr/>
        </p:nvGrpSpPr>
        <p:grpSpPr>
          <a:xfrm rot="392774">
            <a:off x="892219" y="2682892"/>
            <a:ext cx="2727809" cy="1672835"/>
            <a:chOff x="3258125" y="2290975"/>
            <a:chExt cx="1780100" cy="1091650"/>
          </a:xfrm>
        </p:grpSpPr>
        <p:sp>
          <p:nvSpPr>
            <p:cNvPr id="510" name="Google Shape;510;p32"/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riángulo isósceles 1">
            <a:hlinkClick r:id="rId3" action="ppaction://hlinksldjump"/>
          </p:cNvPr>
          <p:cNvSpPr/>
          <p:nvPr/>
        </p:nvSpPr>
        <p:spPr>
          <a:xfrm>
            <a:off x="4531928" y="2068749"/>
            <a:ext cx="1932667" cy="16738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Seguir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440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2"/>
          <p:cNvSpPr txBox="1">
            <a:spLocks noGrp="1"/>
          </p:cNvSpPr>
          <p:nvPr>
            <p:ph type="ctrTitle"/>
          </p:nvPr>
        </p:nvSpPr>
        <p:spPr>
          <a:xfrm>
            <a:off x="691116" y="765544"/>
            <a:ext cx="7985051" cy="1506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sp>
        <p:nvSpPr>
          <p:cNvPr id="507" name="Google Shape;507;p32"/>
          <p:cNvSpPr txBox="1">
            <a:spLocks noGrp="1"/>
          </p:cNvSpPr>
          <p:nvPr>
            <p:ph type="title" idx="2"/>
          </p:nvPr>
        </p:nvSpPr>
        <p:spPr>
          <a:xfrm>
            <a:off x="941134" y="566298"/>
            <a:ext cx="7181588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¡¡¡  Inténtalo nuevamente    !!!</a:t>
            </a:r>
            <a:endParaRPr sz="4800" dirty="0"/>
          </a:p>
        </p:txBody>
      </p:sp>
      <p:sp>
        <p:nvSpPr>
          <p:cNvPr id="508" name="Google Shape;508;p32"/>
          <p:cNvSpPr/>
          <p:nvPr/>
        </p:nvSpPr>
        <p:spPr>
          <a:xfrm>
            <a:off x="3620000" y="4024350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32"/>
          <p:cNvGrpSpPr/>
          <p:nvPr/>
        </p:nvGrpSpPr>
        <p:grpSpPr>
          <a:xfrm rot="392774">
            <a:off x="892219" y="2682892"/>
            <a:ext cx="2727809" cy="1672835"/>
            <a:chOff x="3258125" y="2290975"/>
            <a:chExt cx="1780100" cy="1091650"/>
          </a:xfrm>
        </p:grpSpPr>
        <p:sp>
          <p:nvSpPr>
            <p:cNvPr id="510" name="Google Shape;510;p32"/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>
            <a:hlinkClick r:id="rId3" action="ppaction://hlinksldjump"/>
          </p:cNvPr>
          <p:cNvSpPr/>
          <p:nvPr/>
        </p:nvSpPr>
        <p:spPr>
          <a:xfrm>
            <a:off x="4486940" y="2586494"/>
            <a:ext cx="1467293" cy="1437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Otra vez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591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8"/>
          <p:cNvSpPr txBox="1">
            <a:spLocks noGrp="1"/>
          </p:cNvSpPr>
          <p:nvPr>
            <p:ph type="title"/>
          </p:nvPr>
        </p:nvSpPr>
        <p:spPr>
          <a:xfrm flipH="1">
            <a:off x="2105802" y="332510"/>
            <a:ext cx="6800689" cy="3026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Muchas gracias por tu participación</a:t>
            </a:r>
            <a:endParaRPr dirty="0"/>
          </a:p>
        </p:txBody>
      </p:sp>
      <p:grpSp>
        <p:nvGrpSpPr>
          <p:cNvPr id="853" name="Google Shape;853;p38"/>
          <p:cNvGrpSpPr/>
          <p:nvPr/>
        </p:nvGrpSpPr>
        <p:grpSpPr>
          <a:xfrm>
            <a:off x="-25520" y="3120581"/>
            <a:ext cx="3156166" cy="2245411"/>
            <a:chOff x="491925" y="238350"/>
            <a:chExt cx="2515475" cy="1789600"/>
          </a:xfrm>
        </p:grpSpPr>
        <p:sp>
          <p:nvSpPr>
            <p:cNvPr id="854" name="Google Shape;854;p38"/>
            <p:cNvSpPr/>
            <p:nvPr/>
          </p:nvSpPr>
          <p:spPr>
            <a:xfrm>
              <a:off x="491925" y="1133500"/>
              <a:ext cx="351625" cy="224925"/>
            </a:xfrm>
            <a:custGeom>
              <a:avLst/>
              <a:gdLst/>
              <a:ahLst/>
              <a:cxnLst/>
              <a:rect l="l" t="t" r="r" b="b"/>
              <a:pathLst>
                <a:path w="14065" h="8997" extrusionOk="0">
                  <a:moveTo>
                    <a:pt x="8240" y="1"/>
                  </a:moveTo>
                  <a:cubicBezTo>
                    <a:pt x="7424" y="1"/>
                    <a:pt x="6561" y="106"/>
                    <a:pt x="5685" y="331"/>
                  </a:cubicBezTo>
                  <a:cubicBezTo>
                    <a:pt x="1939" y="1284"/>
                    <a:pt x="0" y="6279"/>
                    <a:pt x="0" y="6279"/>
                  </a:cubicBezTo>
                  <a:cubicBezTo>
                    <a:pt x="0" y="6279"/>
                    <a:pt x="3179" y="8997"/>
                    <a:pt x="6503" y="8997"/>
                  </a:cubicBezTo>
                  <a:cubicBezTo>
                    <a:pt x="6942" y="8997"/>
                    <a:pt x="7384" y="8949"/>
                    <a:pt x="7821" y="8842"/>
                  </a:cubicBezTo>
                  <a:cubicBezTo>
                    <a:pt x="11534" y="7922"/>
                    <a:pt x="14064" y="5260"/>
                    <a:pt x="13473" y="2894"/>
                  </a:cubicBezTo>
                  <a:cubicBezTo>
                    <a:pt x="13021" y="1112"/>
                    <a:pt x="10881" y="1"/>
                    <a:pt x="8240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598700" y="1156950"/>
              <a:ext cx="240725" cy="153650"/>
            </a:xfrm>
            <a:custGeom>
              <a:avLst/>
              <a:gdLst/>
              <a:ahLst/>
              <a:cxnLst/>
              <a:rect l="l" t="t" r="r" b="b"/>
              <a:pathLst>
                <a:path w="9629" h="6146" extrusionOk="0">
                  <a:moveTo>
                    <a:pt x="5615" y="1"/>
                  </a:moveTo>
                  <a:cubicBezTo>
                    <a:pt x="5062" y="1"/>
                    <a:pt x="4475" y="69"/>
                    <a:pt x="3878" y="215"/>
                  </a:cubicBezTo>
                  <a:cubicBezTo>
                    <a:pt x="1315" y="872"/>
                    <a:pt x="1" y="4289"/>
                    <a:pt x="1" y="4289"/>
                  </a:cubicBezTo>
                  <a:cubicBezTo>
                    <a:pt x="1" y="4289"/>
                    <a:pt x="2136" y="6145"/>
                    <a:pt x="4394" y="6145"/>
                  </a:cubicBezTo>
                  <a:cubicBezTo>
                    <a:pt x="4704" y="6145"/>
                    <a:pt x="5015" y="6110"/>
                    <a:pt x="5324" y="6031"/>
                  </a:cubicBezTo>
                  <a:cubicBezTo>
                    <a:pt x="7887" y="5407"/>
                    <a:pt x="9629" y="3567"/>
                    <a:pt x="9202" y="1956"/>
                  </a:cubicBezTo>
                  <a:cubicBezTo>
                    <a:pt x="8899" y="746"/>
                    <a:pt x="7437" y="1"/>
                    <a:pt x="561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697300" y="1178000"/>
              <a:ext cx="137200" cy="87975"/>
            </a:xfrm>
            <a:custGeom>
              <a:avLst/>
              <a:gdLst/>
              <a:ahLst/>
              <a:cxnLst/>
              <a:rect l="l" t="t" r="r" b="b"/>
              <a:pathLst>
                <a:path w="5488" h="3519" extrusionOk="0">
                  <a:moveTo>
                    <a:pt x="3244" y="1"/>
                  </a:moveTo>
                  <a:cubicBezTo>
                    <a:pt x="2923" y="1"/>
                    <a:pt x="2582" y="42"/>
                    <a:pt x="2235" y="129"/>
                  </a:cubicBezTo>
                  <a:cubicBezTo>
                    <a:pt x="756" y="490"/>
                    <a:pt x="0" y="2462"/>
                    <a:pt x="0" y="2462"/>
                  </a:cubicBezTo>
                  <a:cubicBezTo>
                    <a:pt x="0" y="2462"/>
                    <a:pt x="1208" y="3518"/>
                    <a:pt x="2500" y="3518"/>
                  </a:cubicBezTo>
                  <a:cubicBezTo>
                    <a:pt x="2685" y="3518"/>
                    <a:pt x="2871" y="3497"/>
                    <a:pt x="3056" y="3447"/>
                  </a:cubicBezTo>
                  <a:cubicBezTo>
                    <a:pt x="4535" y="3086"/>
                    <a:pt x="5488" y="2034"/>
                    <a:pt x="5258" y="1114"/>
                  </a:cubicBezTo>
                  <a:cubicBezTo>
                    <a:pt x="5083" y="415"/>
                    <a:pt x="4263" y="1"/>
                    <a:pt x="324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1243600" y="1178750"/>
              <a:ext cx="178275" cy="223475"/>
            </a:xfrm>
            <a:custGeom>
              <a:avLst/>
              <a:gdLst/>
              <a:ahLst/>
              <a:cxnLst/>
              <a:rect l="l" t="t" r="r" b="b"/>
              <a:pathLst>
                <a:path w="7131" h="8939" fill="none" extrusionOk="0">
                  <a:moveTo>
                    <a:pt x="0" y="0"/>
                  </a:moveTo>
                  <a:lnTo>
                    <a:pt x="7131" y="8938"/>
                  </a:lnTo>
                </a:path>
              </a:pathLst>
            </a:custGeom>
            <a:noFill/>
            <a:ln w="145400" cap="rnd" cmpd="sng">
              <a:solidFill>
                <a:srgbClr val="FFFFFF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837775" y="927600"/>
              <a:ext cx="755800" cy="363275"/>
            </a:xfrm>
            <a:custGeom>
              <a:avLst/>
              <a:gdLst/>
              <a:ahLst/>
              <a:cxnLst/>
              <a:rect l="l" t="t" r="r" b="b"/>
              <a:pathLst>
                <a:path w="30232" h="14531" extrusionOk="0">
                  <a:moveTo>
                    <a:pt x="20745" y="1"/>
                  </a:moveTo>
                  <a:cubicBezTo>
                    <a:pt x="18547" y="1"/>
                    <a:pt x="16082" y="305"/>
                    <a:pt x="13539" y="944"/>
                  </a:cubicBezTo>
                  <a:cubicBezTo>
                    <a:pt x="5685" y="2915"/>
                    <a:pt x="0" y="7319"/>
                    <a:pt x="887" y="10835"/>
                  </a:cubicBezTo>
                  <a:cubicBezTo>
                    <a:pt x="1489" y="13196"/>
                    <a:pt x="4930" y="14531"/>
                    <a:pt x="9532" y="14531"/>
                  </a:cubicBezTo>
                  <a:cubicBezTo>
                    <a:pt x="11717" y="14531"/>
                    <a:pt x="14164" y="14230"/>
                    <a:pt x="16693" y="13595"/>
                  </a:cubicBezTo>
                  <a:cubicBezTo>
                    <a:pt x="24580" y="11623"/>
                    <a:pt x="30232" y="7187"/>
                    <a:pt x="29344" y="3704"/>
                  </a:cubicBezTo>
                  <a:cubicBezTo>
                    <a:pt x="28767" y="1327"/>
                    <a:pt x="25335" y="1"/>
                    <a:pt x="20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837775" y="927600"/>
              <a:ext cx="755800" cy="363275"/>
            </a:xfrm>
            <a:custGeom>
              <a:avLst/>
              <a:gdLst/>
              <a:ahLst/>
              <a:cxnLst/>
              <a:rect l="l" t="t" r="r" b="b"/>
              <a:pathLst>
                <a:path w="30232" h="14531" extrusionOk="0">
                  <a:moveTo>
                    <a:pt x="20745" y="1"/>
                  </a:moveTo>
                  <a:cubicBezTo>
                    <a:pt x="18547" y="1"/>
                    <a:pt x="16082" y="305"/>
                    <a:pt x="13539" y="944"/>
                  </a:cubicBezTo>
                  <a:cubicBezTo>
                    <a:pt x="5685" y="2915"/>
                    <a:pt x="0" y="7319"/>
                    <a:pt x="887" y="10835"/>
                  </a:cubicBezTo>
                  <a:cubicBezTo>
                    <a:pt x="1489" y="13196"/>
                    <a:pt x="4930" y="14531"/>
                    <a:pt x="9532" y="14531"/>
                  </a:cubicBezTo>
                  <a:cubicBezTo>
                    <a:pt x="11717" y="14531"/>
                    <a:pt x="14164" y="14230"/>
                    <a:pt x="16693" y="13595"/>
                  </a:cubicBezTo>
                  <a:cubicBezTo>
                    <a:pt x="24580" y="11623"/>
                    <a:pt x="30232" y="7187"/>
                    <a:pt x="29344" y="3704"/>
                  </a:cubicBezTo>
                  <a:cubicBezTo>
                    <a:pt x="28767" y="1327"/>
                    <a:pt x="25335" y="1"/>
                    <a:pt x="20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957700" y="927650"/>
              <a:ext cx="509375" cy="363450"/>
            </a:xfrm>
            <a:custGeom>
              <a:avLst/>
              <a:gdLst/>
              <a:ahLst/>
              <a:cxnLst/>
              <a:rect l="l" t="t" r="r" b="b"/>
              <a:pathLst>
                <a:path w="20375" h="14538" extrusionOk="0">
                  <a:moveTo>
                    <a:pt x="15980" y="1"/>
                  </a:moveTo>
                  <a:cubicBezTo>
                    <a:pt x="14951" y="1"/>
                    <a:pt x="13926" y="60"/>
                    <a:pt x="12915" y="186"/>
                  </a:cubicBezTo>
                  <a:cubicBezTo>
                    <a:pt x="15544" y="3636"/>
                    <a:pt x="16628" y="8007"/>
                    <a:pt x="15971" y="12279"/>
                  </a:cubicBezTo>
                  <a:cubicBezTo>
                    <a:pt x="17450" y="11720"/>
                    <a:pt x="18863" y="10997"/>
                    <a:pt x="20210" y="10143"/>
                  </a:cubicBezTo>
                  <a:cubicBezTo>
                    <a:pt x="20374" y="8368"/>
                    <a:pt x="20243" y="6594"/>
                    <a:pt x="19815" y="4885"/>
                  </a:cubicBezTo>
                  <a:cubicBezTo>
                    <a:pt x="19355" y="3176"/>
                    <a:pt x="18665" y="1533"/>
                    <a:pt x="17712" y="54"/>
                  </a:cubicBezTo>
                  <a:cubicBezTo>
                    <a:pt x="17135" y="19"/>
                    <a:pt x="16557" y="1"/>
                    <a:pt x="15980" y="1"/>
                  </a:cubicBezTo>
                  <a:close/>
                  <a:moveTo>
                    <a:pt x="3517" y="2749"/>
                  </a:moveTo>
                  <a:cubicBezTo>
                    <a:pt x="2301" y="3275"/>
                    <a:pt x="1118" y="3932"/>
                    <a:pt x="1" y="4688"/>
                  </a:cubicBezTo>
                  <a:cubicBezTo>
                    <a:pt x="1841" y="7580"/>
                    <a:pt x="2695" y="10997"/>
                    <a:pt x="2432" y="14414"/>
                  </a:cubicBezTo>
                  <a:cubicBezTo>
                    <a:pt x="3248" y="14494"/>
                    <a:pt x="4064" y="14537"/>
                    <a:pt x="4873" y="14537"/>
                  </a:cubicBezTo>
                  <a:cubicBezTo>
                    <a:pt x="5399" y="14537"/>
                    <a:pt x="5923" y="14519"/>
                    <a:pt x="6441" y="14480"/>
                  </a:cubicBezTo>
                  <a:lnTo>
                    <a:pt x="6441" y="14447"/>
                  </a:lnTo>
                  <a:cubicBezTo>
                    <a:pt x="7033" y="10307"/>
                    <a:pt x="5981" y="6101"/>
                    <a:pt x="3517" y="2749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741650" y="1093300"/>
              <a:ext cx="195550" cy="253050"/>
            </a:xfrm>
            <a:custGeom>
              <a:avLst/>
              <a:gdLst/>
              <a:ahLst/>
              <a:cxnLst/>
              <a:rect l="l" t="t" r="r" b="b"/>
              <a:pathLst>
                <a:path w="7822" h="10122" extrusionOk="0">
                  <a:moveTo>
                    <a:pt x="1" y="1"/>
                  </a:moveTo>
                  <a:lnTo>
                    <a:pt x="2531" y="10122"/>
                  </a:lnTo>
                  <a:lnTo>
                    <a:pt x="7821" y="7066"/>
                  </a:lnTo>
                  <a:lnTo>
                    <a:pt x="6113" y="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1581225" y="238350"/>
              <a:ext cx="853575" cy="916600"/>
            </a:xfrm>
            <a:custGeom>
              <a:avLst/>
              <a:gdLst/>
              <a:ahLst/>
              <a:cxnLst/>
              <a:rect l="l" t="t" r="r" b="b"/>
              <a:pathLst>
                <a:path w="34143" h="36664" extrusionOk="0">
                  <a:moveTo>
                    <a:pt x="17871" y="0"/>
                  </a:moveTo>
                  <a:cubicBezTo>
                    <a:pt x="16951" y="0"/>
                    <a:pt x="16016" y="114"/>
                    <a:pt x="15084" y="352"/>
                  </a:cubicBezTo>
                  <a:lnTo>
                    <a:pt x="9760" y="1667"/>
                  </a:lnTo>
                  <a:cubicBezTo>
                    <a:pt x="3681" y="3178"/>
                    <a:pt x="1" y="9356"/>
                    <a:pt x="1512" y="15402"/>
                  </a:cubicBezTo>
                  <a:lnTo>
                    <a:pt x="6868" y="36663"/>
                  </a:lnTo>
                  <a:lnTo>
                    <a:pt x="34142" y="29828"/>
                  </a:lnTo>
                  <a:lnTo>
                    <a:pt x="28819" y="8568"/>
                  </a:lnTo>
                  <a:cubicBezTo>
                    <a:pt x="27513" y="3426"/>
                    <a:pt x="22916" y="0"/>
                    <a:pt x="17871" y="0"/>
                  </a:cubicBezTo>
                  <a:close/>
                </a:path>
              </a:pathLst>
            </a:custGeom>
            <a:solidFill>
              <a:srgbClr val="BDF1FF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2025675" y="827125"/>
              <a:ext cx="113375" cy="83825"/>
            </a:xfrm>
            <a:custGeom>
              <a:avLst/>
              <a:gdLst/>
              <a:ahLst/>
              <a:cxnLst/>
              <a:rect l="l" t="t" r="r" b="b"/>
              <a:pathLst>
                <a:path w="4535" h="3353" extrusionOk="0">
                  <a:moveTo>
                    <a:pt x="4535" y="1"/>
                  </a:moveTo>
                  <a:lnTo>
                    <a:pt x="132" y="1085"/>
                  </a:lnTo>
                  <a:lnTo>
                    <a:pt x="0" y="3353"/>
                  </a:lnTo>
                  <a:lnTo>
                    <a:pt x="0" y="3353"/>
                  </a:lnTo>
                  <a:lnTo>
                    <a:pt x="4009" y="2334"/>
                  </a:lnTo>
                  <a:lnTo>
                    <a:pt x="4535" y="1"/>
                  </a:lnTo>
                  <a:close/>
                </a:path>
              </a:pathLst>
            </a:custGeom>
            <a:solidFill>
              <a:srgbClr val="FC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1678200" y="812350"/>
              <a:ext cx="256625" cy="245450"/>
            </a:xfrm>
            <a:custGeom>
              <a:avLst/>
              <a:gdLst/>
              <a:ahLst/>
              <a:cxnLst/>
              <a:rect l="l" t="t" r="r" b="b"/>
              <a:pathLst>
                <a:path w="10265" h="9818" extrusionOk="0">
                  <a:moveTo>
                    <a:pt x="4797" y="0"/>
                  </a:moveTo>
                  <a:cubicBezTo>
                    <a:pt x="4797" y="0"/>
                    <a:pt x="1" y="6422"/>
                    <a:pt x="2367" y="6422"/>
                  </a:cubicBezTo>
                  <a:cubicBezTo>
                    <a:pt x="2606" y="6422"/>
                    <a:pt x="2919" y="6356"/>
                    <a:pt x="3318" y="6211"/>
                  </a:cubicBezTo>
                  <a:lnTo>
                    <a:pt x="3318" y="6211"/>
                  </a:lnTo>
                  <a:cubicBezTo>
                    <a:pt x="2508" y="8791"/>
                    <a:pt x="2788" y="9818"/>
                    <a:pt x="3407" y="9818"/>
                  </a:cubicBezTo>
                  <a:cubicBezTo>
                    <a:pt x="4270" y="9818"/>
                    <a:pt x="5794" y="7822"/>
                    <a:pt x="5947" y="5258"/>
                  </a:cubicBezTo>
                  <a:cubicBezTo>
                    <a:pt x="7059" y="6582"/>
                    <a:pt x="7813" y="7073"/>
                    <a:pt x="8275" y="7073"/>
                  </a:cubicBezTo>
                  <a:cubicBezTo>
                    <a:pt x="9314" y="7073"/>
                    <a:pt x="8872" y="4586"/>
                    <a:pt x="7688" y="3516"/>
                  </a:cubicBezTo>
                  <a:lnTo>
                    <a:pt x="7688" y="3516"/>
                  </a:lnTo>
                  <a:cubicBezTo>
                    <a:pt x="8289" y="3739"/>
                    <a:pt x="8682" y="3834"/>
                    <a:pt x="8915" y="3834"/>
                  </a:cubicBezTo>
                  <a:cubicBezTo>
                    <a:pt x="10264" y="3834"/>
                    <a:pt x="6275" y="658"/>
                    <a:pt x="6275" y="658"/>
                  </a:cubicBezTo>
                  <a:lnTo>
                    <a:pt x="4797" y="0"/>
                  </a:lnTo>
                  <a:close/>
                </a:path>
              </a:pathLst>
            </a:custGeom>
            <a:solidFill>
              <a:srgbClr val="5A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1775925" y="703350"/>
              <a:ext cx="153650" cy="145575"/>
            </a:xfrm>
            <a:custGeom>
              <a:avLst/>
              <a:gdLst/>
              <a:ahLst/>
              <a:cxnLst/>
              <a:rect l="l" t="t" r="r" b="b"/>
              <a:pathLst>
                <a:path w="6146" h="5823" extrusionOk="0">
                  <a:moveTo>
                    <a:pt x="3087" y="1"/>
                  </a:moveTo>
                  <a:cubicBezTo>
                    <a:pt x="2969" y="1"/>
                    <a:pt x="2849" y="8"/>
                    <a:pt x="2728" y="23"/>
                  </a:cubicBezTo>
                  <a:cubicBezTo>
                    <a:pt x="1151" y="220"/>
                    <a:pt x="1" y="1666"/>
                    <a:pt x="198" y="3243"/>
                  </a:cubicBezTo>
                  <a:cubicBezTo>
                    <a:pt x="382" y="4748"/>
                    <a:pt x="1657" y="5822"/>
                    <a:pt x="3110" y="5822"/>
                  </a:cubicBezTo>
                  <a:cubicBezTo>
                    <a:pt x="3212" y="5822"/>
                    <a:pt x="3315" y="5817"/>
                    <a:pt x="3418" y="5806"/>
                  </a:cubicBezTo>
                  <a:cubicBezTo>
                    <a:pt x="5028" y="5609"/>
                    <a:pt x="6145" y="4163"/>
                    <a:pt x="5948" y="2553"/>
                  </a:cubicBezTo>
                  <a:cubicBezTo>
                    <a:pt x="5796" y="1094"/>
                    <a:pt x="4548" y="1"/>
                    <a:pt x="3087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1796475" y="453350"/>
              <a:ext cx="552875" cy="412125"/>
            </a:xfrm>
            <a:custGeom>
              <a:avLst/>
              <a:gdLst/>
              <a:ahLst/>
              <a:cxnLst/>
              <a:rect l="l" t="t" r="r" b="b"/>
              <a:pathLst>
                <a:path w="22115" h="16485" extrusionOk="0">
                  <a:moveTo>
                    <a:pt x="11808" y="0"/>
                  </a:moveTo>
                  <a:cubicBezTo>
                    <a:pt x="10870" y="0"/>
                    <a:pt x="9905" y="117"/>
                    <a:pt x="8938" y="362"/>
                  </a:cubicBezTo>
                  <a:cubicBezTo>
                    <a:pt x="3483" y="1709"/>
                    <a:pt x="0" y="6638"/>
                    <a:pt x="1183" y="11304"/>
                  </a:cubicBezTo>
                  <a:cubicBezTo>
                    <a:pt x="2075" y="14847"/>
                    <a:pt x="5152" y="16485"/>
                    <a:pt x="8950" y="16485"/>
                  </a:cubicBezTo>
                  <a:cubicBezTo>
                    <a:pt x="10190" y="16485"/>
                    <a:pt x="11506" y="16310"/>
                    <a:pt x="12848" y="15970"/>
                  </a:cubicBezTo>
                  <a:cubicBezTo>
                    <a:pt x="18303" y="14590"/>
                    <a:pt x="22115" y="11041"/>
                    <a:pt x="20932" y="6375"/>
                  </a:cubicBezTo>
                  <a:cubicBezTo>
                    <a:pt x="19959" y="2510"/>
                    <a:pt x="16161" y="0"/>
                    <a:pt x="11808" y="0"/>
                  </a:cubicBezTo>
                  <a:close/>
                </a:path>
              </a:pathLst>
            </a:custGeom>
            <a:solidFill>
              <a:srgbClr val="FC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1938575" y="606200"/>
              <a:ext cx="154475" cy="145300"/>
            </a:xfrm>
            <a:custGeom>
              <a:avLst/>
              <a:gdLst/>
              <a:ahLst/>
              <a:cxnLst/>
              <a:rect l="l" t="t" r="r" b="b"/>
              <a:pathLst>
                <a:path w="6179" h="5812" extrusionOk="0">
                  <a:moveTo>
                    <a:pt x="3062" y="1"/>
                  </a:moveTo>
                  <a:cubicBezTo>
                    <a:pt x="1651" y="1"/>
                    <a:pt x="410" y="1030"/>
                    <a:pt x="231" y="2496"/>
                  </a:cubicBezTo>
                  <a:cubicBezTo>
                    <a:pt x="1" y="4073"/>
                    <a:pt x="1085" y="5552"/>
                    <a:pt x="2663" y="5782"/>
                  </a:cubicBezTo>
                  <a:cubicBezTo>
                    <a:pt x="2804" y="5802"/>
                    <a:pt x="2944" y="5812"/>
                    <a:pt x="3083" y="5812"/>
                  </a:cubicBezTo>
                  <a:cubicBezTo>
                    <a:pt x="4518" y="5812"/>
                    <a:pt x="5739" y="4756"/>
                    <a:pt x="5949" y="3317"/>
                  </a:cubicBezTo>
                  <a:cubicBezTo>
                    <a:pt x="6179" y="1740"/>
                    <a:pt x="5094" y="261"/>
                    <a:pt x="3484" y="31"/>
                  </a:cubicBezTo>
                  <a:cubicBezTo>
                    <a:pt x="3342" y="11"/>
                    <a:pt x="3201" y="1"/>
                    <a:pt x="3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2157100" y="551550"/>
              <a:ext cx="152000" cy="145375"/>
            </a:xfrm>
            <a:custGeom>
              <a:avLst/>
              <a:gdLst/>
              <a:ahLst/>
              <a:cxnLst/>
              <a:rect l="l" t="t" r="r" b="b"/>
              <a:pathLst>
                <a:path w="6080" h="5815" extrusionOk="0">
                  <a:moveTo>
                    <a:pt x="3061" y="0"/>
                  </a:moveTo>
                  <a:cubicBezTo>
                    <a:pt x="2962" y="0"/>
                    <a:pt x="2862" y="5"/>
                    <a:pt x="2761" y="16"/>
                  </a:cubicBezTo>
                  <a:cubicBezTo>
                    <a:pt x="1151" y="180"/>
                    <a:pt x="1" y="1626"/>
                    <a:pt x="165" y="3203"/>
                  </a:cubicBezTo>
                  <a:cubicBezTo>
                    <a:pt x="319" y="4710"/>
                    <a:pt x="1567" y="5815"/>
                    <a:pt x="3047" y="5815"/>
                  </a:cubicBezTo>
                  <a:cubicBezTo>
                    <a:pt x="3148" y="5815"/>
                    <a:pt x="3250" y="5810"/>
                    <a:pt x="3352" y="5799"/>
                  </a:cubicBezTo>
                  <a:cubicBezTo>
                    <a:pt x="4930" y="5635"/>
                    <a:pt x="6080" y="4189"/>
                    <a:pt x="5916" y="2612"/>
                  </a:cubicBezTo>
                  <a:cubicBezTo>
                    <a:pt x="5762" y="1104"/>
                    <a:pt x="4514" y="0"/>
                    <a:pt x="3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2166150" y="551925"/>
              <a:ext cx="145425" cy="136400"/>
            </a:xfrm>
            <a:custGeom>
              <a:avLst/>
              <a:gdLst/>
              <a:ahLst/>
              <a:cxnLst/>
              <a:rect l="l" t="t" r="r" b="b"/>
              <a:pathLst>
                <a:path w="5817" h="5456" extrusionOk="0">
                  <a:moveTo>
                    <a:pt x="2695" y="1"/>
                  </a:moveTo>
                  <a:cubicBezTo>
                    <a:pt x="0" y="1414"/>
                    <a:pt x="1019" y="5455"/>
                    <a:pt x="4042" y="5455"/>
                  </a:cubicBezTo>
                  <a:cubicBezTo>
                    <a:pt x="5225" y="4831"/>
                    <a:pt x="5816" y="3484"/>
                    <a:pt x="5488" y="2169"/>
                  </a:cubicBezTo>
                  <a:cubicBezTo>
                    <a:pt x="5159" y="888"/>
                    <a:pt x="4009" y="1"/>
                    <a:pt x="269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1949275" y="606150"/>
              <a:ext cx="145425" cy="136400"/>
            </a:xfrm>
            <a:custGeom>
              <a:avLst/>
              <a:gdLst/>
              <a:ahLst/>
              <a:cxnLst/>
              <a:rect l="l" t="t" r="r" b="b"/>
              <a:pathLst>
                <a:path w="5817" h="5456" extrusionOk="0">
                  <a:moveTo>
                    <a:pt x="2662" y="0"/>
                  </a:moveTo>
                  <a:cubicBezTo>
                    <a:pt x="0" y="1413"/>
                    <a:pt x="1019" y="5455"/>
                    <a:pt x="4042" y="5455"/>
                  </a:cubicBezTo>
                  <a:cubicBezTo>
                    <a:pt x="5192" y="4831"/>
                    <a:pt x="5816" y="3484"/>
                    <a:pt x="5488" y="2202"/>
                  </a:cubicBezTo>
                  <a:cubicBezTo>
                    <a:pt x="5159" y="888"/>
                    <a:pt x="4009" y="0"/>
                    <a:pt x="26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2142325" y="667950"/>
              <a:ext cx="32875" cy="40100"/>
            </a:xfrm>
            <a:custGeom>
              <a:avLst/>
              <a:gdLst/>
              <a:ahLst/>
              <a:cxnLst/>
              <a:rect l="l" t="t" r="r" b="b"/>
              <a:pathLst>
                <a:path w="1315" h="1604" extrusionOk="0">
                  <a:moveTo>
                    <a:pt x="707" y="1"/>
                  </a:moveTo>
                  <a:cubicBezTo>
                    <a:pt x="623" y="1"/>
                    <a:pt x="539" y="19"/>
                    <a:pt x="460" y="59"/>
                  </a:cubicBezTo>
                  <a:cubicBezTo>
                    <a:pt x="230" y="157"/>
                    <a:pt x="66" y="354"/>
                    <a:pt x="0" y="617"/>
                  </a:cubicBezTo>
                  <a:cubicBezTo>
                    <a:pt x="132" y="420"/>
                    <a:pt x="296" y="289"/>
                    <a:pt x="526" y="223"/>
                  </a:cubicBezTo>
                  <a:cubicBezTo>
                    <a:pt x="553" y="217"/>
                    <a:pt x="582" y="215"/>
                    <a:pt x="610" y="215"/>
                  </a:cubicBezTo>
                  <a:cubicBezTo>
                    <a:pt x="754" y="215"/>
                    <a:pt x="909" y="283"/>
                    <a:pt x="1019" y="420"/>
                  </a:cubicBezTo>
                  <a:cubicBezTo>
                    <a:pt x="1085" y="584"/>
                    <a:pt x="1085" y="814"/>
                    <a:pt x="986" y="979"/>
                  </a:cubicBezTo>
                  <a:cubicBezTo>
                    <a:pt x="887" y="1209"/>
                    <a:pt x="756" y="1406"/>
                    <a:pt x="625" y="1603"/>
                  </a:cubicBezTo>
                  <a:cubicBezTo>
                    <a:pt x="723" y="1504"/>
                    <a:pt x="822" y="1439"/>
                    <a:pt x="887" y="1373"/>
                  </a:cubicBezTo>
                  <a:cubicBezTo>
                    <a:pt x="986" y="1274"/>
                    <a:pt x="1052" y="1176"/>
                    <a:pt x="1117" y="1077"/>
                  </a:cubicBezTo>
                  <a:cubicBezTo>
                    <a:pt x="1282" y="847"/>
                    <a:pt x="1315" y="552"/>
                    <a:pt x="1216" y="289"/>
                  </a:cubicBezTo>
                  <a:cubicBezTo>
                    <a:pt x="1101" y="104"/>
                    <a:pt x="905" y="1"/>
                    <a:pt x="70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2102075" y="733475"/>
              <a:ext cx="46850" cy="31250"/>
            </a:xfrm>
            <a:custGeom>
              <a:avLst/>
              <a:gdLst/>
              <a:ahLst/>
              <a:cxnLst/>
              <a:rect l="l" t="t" r="r" b="b"/>
              <a:pathLst>
                <a:path w="1874" h="1250" extrusionOk="0">
                  <a:moveTo>
                    <a:pt x="1873" y="1"/>
                  </a:moveTo>
                  <a:lnTo>
                    <a:pt x="1873" y="1"/>
                  </a:lnTo>
                  <a:cubicBezTo>
                    <a:pt x="1742" y="198"/>
                    <a:pt x="1577" y="362"/>
                    <a:pt x="1413" y="527"/>
                  </a:cubicBezTo>
                  <a:cubicBezTo>
                    <a:pt x="1282" y="691"/>
                    <a:pt x="1084" y="822"/>
                    <a:pt x="887" y="921"/>
                  </a:cubicBezTo>
                  <a:cubicBezTo>
                    <a:pt x="781" y="984"/>
                    <a:pt x="661" y="1021"/>
                    <a:pt x="537" y="1021"/>
                  </a:cubicBezTo>
                  <a:cubicBezTo>
                    <a:pt x="468" y="1021"/>
                    <a:pt x="399" y="1010"/>
                    <a:pt x="329" y="987"/>
                  </a:cubicBezTo>
                  <a:cubicBezTo>
                    <a:pt x="132" y="921"/>
                    <a:pt x="66" y="691"/>
                    <a:pt x="33" y="461"/>
                  </a:cubicBezTo>
                  <a:cubicBezTo>
                    <a:pt x="0" y="592"/>
                    <a:pt x="0" y="724"/>
                    <a:pt x="0" y="855"/>
                  </a:cubicBezTo>
                  <a:cubicBezTo>
                    <a:pt x="33" y="987"/>
                    <a:pt x="132" y="1085"/>
                    <a:pt x="230" y="1151"/>
                  </a:cubicBezTo>
                  <a:cubicBezTo>
                    <a:pt x="362" y="1217"/>
                    <a:pt x="493" y="1249"/>
                    <a:pt x="620" y="1249"/>
                  </a:cubicBezTo>
                  <a:cubicBezTo>
                    <a:pt x="748" y="1249"/>
                    <a:pt x="871" y="1217"/>
                    <a:pt x="986" y="1151"/>
                  </a:cubicBezTo>
                  <a:cubicBezTo>
                    <a:pt x="1216" y="1019"/>
                    <a:pt x="1413" y="855"/>
                    <a:pt x="1545" y="658"/>
                  </a:cubicBezTo>
                  <a:cubicBezTo>
                    <a:pt x="1709" y="461"/>
                    <a:pt x="1807" y="231"/>
                    <a:pt x="187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1946800" y="757650"/>
              <a:ext cx="142975" cy="71925"/>
            </a:xfrm>
            <a:custGeom>
              <a:avLst/>
              <a:gdLst/>
              <a:ahLst/>
              <a:cxnLst/>
              <a:rect l="l" t="t" r="r" b="b"/>
              <a:pathLst>
                <a:path w="5719" h="2877" extrusionOk="0">
                  <a:moveTo>
                    <a:pt x="3878" y="1"/>
                  </a:moveTo>
                  <a:cubicBezTo>
                    <a:pt x="3466" y="1"/>
                    <a:pt x="3007" y="60"/>
                    <a:pt x="2531" y="184"/>
                  </a:cubicBezTo>
                  <a:cubicBezTo>
                    <a:pt x="1052" y="545"/>
                    <a:pt x="0" y="1433"/>
                    <a:pt x="165" y="2123"/>
                  </a:cubicBezTo>
                  <a:cubicBezTo>
                    <a:pt x="279" y="2603"/>
                    <a:pt x="966" y="2876"/>
                    <a:pt x="1883" y="2876"/>
                  </a:cubicBezTo>
                  <a:cubicBezTo>
                    <a:pt x="2284" y="2876"/>
                    <a:pt x="2728" y="2824"/>
                    <a:pt x="3188" y="2714"/>
                  </a:cubicBezTo>
                  <a:cubicBezTo>
                    <a:pt x="4667" y="2320"/>
                    <a:pt x="5718" y="1465"/>
                    <a:pt x="5554" y="775"/>
                  </a:cubicBezTo>
                  <a:cubicBezTo>
                    <a:pt x="5441" y="280"/>
                    <a:pt x="4773" y="1"/>
                    <a:pt x="3878" y="1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2197350" y="694850"/>
              <a:ext cx="120800" cy="71625"/>
            </a:xfrm>
            <a:custGeom>
              <a:avLst/>
              <a:gdLst/>
              <a:ahLst/>
              <a:cxnLst/>
              <a:rect l="l" t="t" r="r" b="b"/>
              <a:pathLst>
                <a:path w="4832" h="2865" extrusionOk="0">
                  <a:moveTo>
                    <a:pt x="3777" y="0"/>
                  </a:moveTo>
                  <a:cubicBezTo>
                    <a:pt x="3359" y="0"/>
                    <a:pt x="2940" y="59"/>
                    <a:pt x="2531" y="166"/>
                  </a:cubicBezTo>
                  <a:cubicBezTo>
                    <a:pt x="1052" y="560"/>
                    <a:pt x="1" y="1414"/>
                    <a:pt x="165" y="2104"/>
                  </a:cubicBezTo>
                  <a:cubicBezTo>
                    <a:pt x="300" y="2600"/>
                    <a:pt x="977" y="2864"/>
                    <a:pt x="1867" y="2864"/>
                  </a:cubicBezTo>
                  <a:cubicBezTo>
                    <a:pt x="2273" y="2864"/>
                    <a:pt x="2724" y="2809"/>
                    <a:pt x="3188" y="2696"/>
                  </a:cubicBezTo>
                  <a:lnTo>
                    <a:pt x="3451" y="2630"/>
                  </a:lnTo>
                  <a:cubicBezTo>
                    <a:pt x="4076" y="1907"/>
                    <a:pt x="4568" y="1053"/>
                    <a:pt x="4831" y="133"/>
                  </a:cubicBezTo>
                  <a:cubicBezTo>
                    <a:pt x="4485" y="42"/>
                    <a:pt x="4131" y="0"/>
                    <a:pt x="3777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1554950" y="380700"/>
              <a:ext cx="750350" cy="404550"/>
            </a:xfrm>
            <a:custGeom>
              <a:avLst/>
              <a:gdLst/>
              <a:ahLst/>
              <a:cxnLst/>
              <a:rect l="l" t="t" r="r" b="b"/>
              <a:pathLst>
                <a:path w="30014" h="16182" extrusionOk="0">
                  <a:moveTo>
                    <a:pt x="24618" y="1"/>
                  </a:moveTo>
                  <a:cubicBezTo>
                    <a:pt x="22846" y="1"/>
                    <a:pt x="20165" y="481"/>
                    <a:pt x="16167" y="1756"/>
                  </a:cubicBezTo>
                  <a:cubicBezTo>
                    <a:pt x="0" y="6915"/>
                    <a:pt x="9168" y="15853"/>
                    <a:pt x="11666" y="16182"/>
                  </a:cubicBezTo>
                  <a:cubicBezTo>
                    <a:pt x="11468" y="14210"/>
                    <a:pt x="11863" y="13225"/>
                    <a:pt x="11863" y="13225"/>
                  </a:cubicBezTo>
                  <a:cubicBezTo>
                    <a:pt x="15017" y="11812"/>
                    <a:pt x="17646" y="9446"/>
                    <a:pt x="19388" y="6455"/>
                  </a:cubicBezTo>
                  <a:lnTo>
                    <a:pt x="19388" y="6455"/>
                  </a:lnTo>
                  <a:cubicBezTo>
                    <a:pt x="19196" y="7667"/>
                    <a:pt x="18881" y="8693"/>
                    <a:pt x="19373" y="8693"/>
                  </a:cubicBezTo>
                  <a:cubicBezTo>
                    <a:pt x="19388" y="8693"/>
                    <a:pt x="19404" y="8692"/>
                    <a:pt x="19421" y="8690"/>
                  </a:cubicBezTo>
                  <a:cubicBezTo>
                    <a:pt x="19979" y="8591"/>
                    <a:pt x="21589" y="5503"/>
                    <a:pt x="21589" y="5502"/>
                  </a:cubicBezTo>
                  <a:lnTo>
                    <a:pt x="21589" y="5502"/>
                  </a:lnTo>
                  <a:cubicBezTo>
                    <a:pt x="21589" y="5503"/>
                    <a:pt x="20834" y="8460"/>
                    <a:pt x="21392" y="8690"/>
                  </a:cubicBezTo>
                  <a:cubicBezTo>
                    <a:pt x="21408" y="8698"/>
                    <a:pt x="21426" y="8702"/>
                    <a:pt x="21446" y="8702"/>
                  </a:cubicBezTo>
                  <a:cubicBezTo>
                    <a:pt x="22072" y="8702"/>
                    <a:pt x="24481" y="4780"/>
                    <a:pt x="24481" y="4779"/>
                  </a:cubicBezTo>
                  <a:lnTo>
                    <a:pt x="24481" y="4779"/>
                  </a:lnTo>
                  <a:cubicBezTo>
                    <a:pt x="24481" y="4780"/>
                    <a:pt x="24087" y="6882"/>
                    <a:pt x="24612" y="6882"/>
                  </a:cubicBezTo>
                  <a:cubicBezTo>
                    <a:pt x="25105" y="6882"/>
                    <a:pt x="26978" y="4451"/>
                    <a:pt x="26978" y="4451"/>
                  </a:cubicBezTo>
                  <a:cubicBezTo>
                    <a:pt x="26978" y="4451"/>
                    <a:pt x="30013" y="1"/>
                    <a:pt x="24618" y="1"/>
                  </a:cubicBezTo>
                  <a:close/>
                </a:path>
              </a:pathLst>
            </a:custGeom>
            <a:solidFill>
              <a:srgbClr val="5A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1756200" y="720275"/>
              <a:ext cx="128100" cy="105725"/>
            </a:xfrm>
            <a:custGeom>
              <a:avLst/>
              <a:gdLst/>
              <a:ahLst/>
              <a:cxnLst/>
              <a:rect l="l" t="t" r="r" b="b"/>
              <a:pathLst>
                <a:path w="5124" h="4229" extrusionOk="0">
                  <a:moveTo>
                    <a:pt x="2726" y="0"/>
                  </a:moveTo>
                  <a:cubicBezTo>
                    <a:pt x="2553" y="0"/>
                    <a:pt x="2377" y="22"/>
                    <a:pt x="2203" y="69"/>
                  </a:cubicBezTo>
                  <a:cubicBezTo>
                    <a:pt x="362" y="529"/>
                    <a:pt x="1" y="2960"/>
                    <a:pt x="1611" y="3913"/>
                  </a:cubicBezTo>
                  <a:cubicBezTo>
                    <a:pt x="1975" y="4131"/>
                    <a:pt x="2354" y="4229"/>
                    <a:pt x="2720" y="4229"/>
                  </a:cubicBezTo>
                  <a:cubicBezTo>
                    <a:pt x="4007" y="4229"/>
                    <a:pt x="5124" y="3021"/>
                    <a:pt x="4766" y="1613"/>
                  </a:cubicBezTo>
                  <a:cubicBezTo>
                    <a:pt x="4516" y="643"/>
                    <a:pt x="3659" y="0"/>
                    <a:pt x="2726" y="0"/>
                  </a:cubicBezTo>
                  <a:close/>
                </a:path>
              </a:pathLst>
            </a:custGeom>
            <a:solidFill>
              <a:srgbClr val="FC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1833425" y="660900"/>
              <a:ext cx="83825" cy="196125"/>
            </a:xfrm>
            <a:custGeom>
              <a:avLst/>
              <a:gdLst/>
              <a:ahLst/>
              <a:cxnLst/>
              <a:rect l="l" t="t" r="r" b="b"/>
              <a:pathLst>
                <a:path w="3353" h="7845" extrusionOk="0">
                  <a:moveTo>
                    <a:pt x="779" y="1"/>
                  </a:moveTo>
                  <a:cubicBezTo>
                    <a:pt x="749" y="1"/>
                    <a:pt x="720" y="4"/>
                    <a:pt x="691" y="12"/>
                  </a:cubicBezTo>
                  <a:cubicBezTo>
                    <a:pt x="66" y="176"/>
                    <a:pt x="1" y="2049"/>
                    <a:pt x="527" y="4218"/>
                  </a:cubicBezTo>
                  <a:cubicBezTo>
                    <a:pt x="1028" y="6255"/>
                    <a:pt x="1918" y="7844"/>
                    <a:pt x="2541" y="7844"/>
                  </a:cubicBezTo>
                  <a:cubicBezTo>
                    <a:pt x="2571" y="7844"/>
                    <a:pt x="2601" y="7840"/>
                    <a:pt x="2630" y="7833"/>
                  </a:cubicBezTo>
                  <a:cubicBezTo>
                    <a:pt x="3287" y="7668"/>
                    <a:pt x="3353" y="5795"/>
                    <a:pt x="2794" y="3627"/>
                  </a:cubicBezTo>
                  <a:cubicBezTo>
                    <a:pt x="2292" y="1590"/>
                    <a:pt x="1402" y="1"/>
                    <a:pt x="779" y="1"/>
                  </a:cubicBezTo>
                  <a:close/>
                </a:path>
              </a:pathLst>
            </a:custGeom>
            <a:solidFill>
              <a:srgbClr val="5A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1871225" y="468950"/>
              <a:ext cx="166775" cy="179125"/>
            </a:xfrm>
            <a:custGeom>
              <a:avLst/>
              <a:gdLst/>
              <a:ahLst/>
              <a:cxnLst/>
              <a:rect l="l" t="t" r="r" b="b"/>
              <a:pathLst>
                <a:path w="6671" h="7165" extrusionOk="0">
                  <a:moveTo>
                    <a:pt x="6671" y="1"/>
                  </a:moveTo>
                  <a:cubicBezTo>
                    <a:pt x="6375" y="757"/>
                    <a:pt x="5981" y="1479"/>
                    <a:pt x="5455" y="2137"/>
                  </a:cubicBezTo>
                  <a:cubicBezTo>
                    <a:pt x="4929" y="2794"/>
                    <a:pt x="4404" y="3418"/>
                    <a:pt x="3812" y="3977"/>
                  </a:cubicBezTo>
                  <a:cubicBezTo>
                    <a:pt x="3221" y="4568"/>
                    <a:pt x="2596" y="5127"/>
                    <a:pt x="1972" y="5653"/>
                  </a:cubicBezTo>
                  <a:cubicBezTo>
                    <a:pt x="1643" y="5916"/>
                    <a:pt x="1315" y="6178"/>
                    <a:pt x="986" y="6441"/>
                  </a:cubicBezTo>
                  <a:cubicBezTo>
                    <a:pt x="690" y="6704"/>
                    <a:pt x="329" y="6934"/>
                    <a:pt x="0" y="7164"/>
                  </a:cubicBezTo>
                  <a:cubicBezTo>
                    <a:pt x="723" y="6770"/>
                    <a:pt x="1413" y="6310"/>
                    <a:pt x="2071" y="5784"/>
                  </a:cubicBezTo>
                  <a:cubicBezTo>
                    <a:pt x="2728" y="5291"/>
                    <a:pt x="3352" y="4733"/>
                    <a:pt x="3944" y="4141"/>
                  </a:cubicBezTo>
                  <a:cubicBezTo>
                    <a:pt x="4568" y="3550"/>
                    <a:pt x="5094" y="2925"/>
                    <a:pt x="5587" y="2235"/>
                  </a:cubicBezTo>
                  <a:cubicBezTo>
                    <a:pt x="6112" y="1578"/>
                    <a:pt x="6474" y="789"/>
                    <a:pt x="667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2056050" y="435275"/>
              <a:ext cx="32075" cy="107650"/>
            </a:xfrm>
            <a:custGeom>
              <a:avLst/>
              <a:gdLst/>
              <a:ahLst/>
              <a:cxnLst/>
              <a:rect l="l" t="t" r="r" b="b"/>
              <a:pathLst>
                <a:path w="1283" h="4306" extrusionOk="0">
                  <a:moveTo>
                    <a:pt x="1282" y="0"/>
                  </a:moveTo>
                  <a:cubicBezTo>
                    <a:pt x="1151" y="362"/>
                    <a:pt x="1052" y="723"/>
                    <a:pt x="921" y="1052"/>
                  </a:cubicBezTo>
                  <a:cubicBezTo>
                    <a:pt x="822" y="1413"/>
                    <a:pt x="724" y="1775"/>
                    <a:pt x="625" y="2136"/>
                  </a:cubicBezTo>
                  <a:lnTo>
                    <a:pt x="1" y="4305"/>
                  </a:lnTo>
                  <a:cubicBezTo>
                    <a:pt x="198" y="3977"/>
                    <a:pt x="362" y="3615"/>
                    <a:pt x="494" y="3254"/>
                  </a:cubicBezTo>
                  <a:cubicBezTo>
                    <a:pt x="625" y="2925"/>
                    <a:pt x="724" y="2564"/>
                    <a:pt x="822" y="2202"/>
                  </a:cubicBezTo>
                  <a:cubicBezTo>
                    <a:pt x="954" y="1841"/>
                    <a:pt x="1020" y="1479"/>
                    <a:pt x="1118" y="1118"/>
                  </a:cubicBezTo>
                  <a:cubicBezTo>
                    <a:pt x="1184" y="756"/>
                    <a:pt x="1250" y="362"/>
                    <a:pt x="128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2107000" y="444300"/>
              <a:ext cx="29600" cy="100250"/>
            </a:xfrm>
            <a:custGeom>
              <a:avLst/>
              <a:gdLst/>
              <a:ahLst/>
              <a:cxnLst/>
              <a:rect l="l" t="t" r="r" b="b"/>
              <a:pathLst>
                <a:path w="1184" h="4010" extrusionOk="0">
                  <a:moveTo>
                    <a:pt x="1183" y="1"/>
                  </a:moveTo>
                  <a:lnTo>
                    <a:pt x="1183" y="1"/>
                  </a:lnTo>
                  <a:cubicBezTo>
                    <a:pt x="1052" y="297"/>
                    <a:pt x="920" y="658"/>
                    <a:pt x="822" y="954"/>
                  </a:cubicBezTo>
                  <a:cubicBezTo>
                    <a:pt x="690" y="1282"/>
                    <a:pt x="592" y="1611"/>
                    <a:pt x="493" y="1973"/>
                  </a:cubicBezTo>
                  <a:cubicBezTo>
                    <a:pt x="395" y="2301"/>
                    <a:pt x="296" y="2630"/>
                    <a:pt x="230" y="2958"/>
                  </a:cubicBezTo>
                  <a:cubicBezTo>
                    <a:pt x="132" y="3320"/>
                    <a:pt x="66" y="3648"/>
                    <a:pt x="0" y="4010"/>
                  </a:cubicBezTo>
                  <a:cubicBezTo>
                    <a:pt x="165" y="3681"/>
                    <a:pt x="263" y="3353"/>
                    <a:pt x="395" y="3024"/>
                  </a:cubicBezTo>
                  <a:cubicBezTo>
                    <a:pt x="493" y="2695"/>
                    <a:pt x="625" y="2367"/>
                    <a:pt x="723" y="2038"/>
                  </a:cubicBezTo>
                  <a:cubicBezTo>
                    <a:pt x="822" y="1677"/>
                    <a:pt x="887" y="1348"/>
                    <a:pt x="986" y="1020"/>
                  </a:cubicBezTo>
                  <a:cubicBezTo>
                    <a:pt x="1052" y="691"/>
                    <a:pt x="1150" y="330"/>
                    <a:pt x="118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2182575" y="429525"/>
              <a:ext cx="13175" cy="81350"/>
            </a:xfrm>
            <a:custGeom>
              <a:avLst/>
              <a:gdLst/>
              <a:ahLst/>
              <a:cxnLst/>
              <a:rect l="l" t="t" r="r" b="b"/>
              <a:pathLst>
                <a:path w="527" h="3254" extrusionOk="0">
                  <a:moveTo>
                    <a:pt x="526" y="0"/>
                  </a:moveTo>
                  <a:cubicBezTo>
                    <a:pt x="428" y="263"/>
                    <a:pt x="395" y="493"/>
                    <a:pt x="329" y="789"/>
                  </a:cubicBezTo>
                  <a:cubicBezTo>
                    <a:pt x="263" y="1052"/>
                    <a:pt x="230" y="1315"/>
                    <a:pt x="198" y="1611"/>
                  </a:cubicBezTo>
                  <a:cubicBezTo>
                    <a:pt x="165" y="1873"/>
                    <a:pt x="132" y="2169"/>
                    <a:pt x="66" y="2432"/>
                  </a:cubicBezTo>
                  <a:cubicBezTo>
                    <a:pt x="33" y="2695"/>
                    <a:pt x="0" y="2958"/>
                    <a:pt x="0" y="3254"/>
                  </a:cubicBezTo>
                  <a:cubicBezTo>
                    <a:pt x="99" y="2991"/>
                    <a:pt x="198" y="2728"/>
                    <a:pt x="263" y="2465"/>
                  </a:cubicBezTo>
                  <a:cubicBezTo>
                    <a:pt x="329" y="2202"/>
                    <a:pt x="395" y="1906"/>
                    <a:pt x="428" y="1643"/>
                  </a:cubicBezTo>
                  <a:cubicBezTo>
                    <a:pt x="460" y="1381"/>
                    <a:pt x="526" y="1085"/>
                    <a:pt x="526" y="822"/>
                  </a:cubicBezTo>
                  <a:cubicBezTo>
                    <a:pt x="526" y="526"/>
                    <a:pt x="526" y="263"/>
                    <a:pt x="52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1856425" y="496875"/>
              <a:ext cx="116700" cy="118325"/>
            </a:xfrm>
            <a:custGeom>
              <a:avLst/>
              <a:gdLst/>
              <a:ahLst/>
              <a:cxnLst/>
              <a:rect l="l" t="t" r="r" b="b"/>
              <a:pathLst>
                <a:path w="4668" h="4733" extrusionOk="0">
                  <a:moveTo>
                    <a:pt x="4568" y="1"/>
                  </a:moveTo>
                  <a:cubicBezTo>
                    <a:pt x="4568" y="592"/>
                    <a:pt x="4437" y="1184"/>
                    <a:pt x="4174" y="1710"/>
                  </a:cubicBezTo>
                  <a:cubicBezTo>
                    <a:pt x="3911" y="2235"/>
                    <a:pt x="3550" y="2696"/>
                    <a:pt x="3123" y="3090"/>
                  </a:cubicBezTo>
                  <a:cubicBezTo>
                    <a:pt x="2663" y="3484"/>
                    <a:pt x="2170" y="3813"/>
                    <a:pt x="1644" y="4076"/>
                  </a:cubicBezTo>
                  <a:cubicBezTo>
                    <a:pt x="1381" y="4174"/>
                    <a:pt x="1085" y="4306"/>
                    <a:pt x="822" y="4437"/>
                  </a:cubicBezTo>
                  <a:cubicBezTo>
                    <a:pt x="559" y="4536"/>
                    <a:pt x="297" y="4634"/>
                    <a:pt x="1" y="4733"/>
                  </a:cubicBezTo>
                  <a:cubicBezTo>
                    <a:pt x="297" y="4667"/>
                    <a:pt x="592" y="4634"/>
                    <a:pt x="888" y="4536"/>
                  </a:cubicBezTo>
                  <a:cubicBezTo>
                    <a:pt x="1184" y="4437"/>
                    <a:pt x="1447" y="4339"/>
                    <a:pt x="1742" y="4240"/>
                  </a:cubicBezTo>
                  <a:cubicBezTo>
                    <a:pt x="2301" y="3977"/>
                    <a:pt x="2827" y="3648"/>
                    <a:pt x="3287" y="3254"/>
                  </a:cubicBezTo>
                  <a:cubicBezTo>
                    <a:pt x="3747" y="2860"/>
                    <a:pt x="4108" y="2367"/>
                    <a:pt x="4338" y="1775"/>
                  </a:cubicBezTo>
                  <a:cubicBezTo>
                    <a:pt x="4601" y="1217"/>
                    <a:pt x="4667" y="592"/>
                    <a:pt x="456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1961575" y="885450"/>
              <a:ext cx="332750" cy="340150"/>
            </a:xfrm>
            <a:custGeom>
              <a:avLst/>
              <a:gdLst/>
              <a:ahLst/>
              <a:cxnLst/>
              <a:rect l="l" t="t" r="r" b="b"/>
              <a:pathLst>
                <a:path w="13310" h="13606" extrusionOk="0">
                  <a:moveTo>
                    <a:pt x="6573" y="1"/>
                  </a:moveTo>
                  <a:lnTo>
                    <a:pt x="2564" y="1020"/>
                  </a:lnTo>
                  <a:cubicBezTo>
                    <a:pt x="2564" y="1020"/>
                    <a:pt x="100" y="8117"/>
                    <a:pt x="1" y="13605"/>
                  </a:cubicBezTo>
                  <a:lnTo>
                    <a:pt x="13309" y="10253"/>
                  </a:lnTo>
                  <a:lnTo>
                    <a:pt x="6573" y="1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1261675" y="1014000"/>
              <a:ext cx="1745725" cy="768400"/>
            </a:xfrm>
            <a:custGeom>
              <a:avLst/>
              <a:gdLst/>
              <a:ahLst/>
              <a:cxnLst/>
              <a:rect l="l" t="t" r="r" b="b"/>
              <a:pathLst>
                <a:path w="69829" h="30736" extrusionOk="0">
                  <a:moveTo>
                    <a:pt x="48061" y="0"/>
                  </a:moveTo>
                  <a:cubicBezTo>
                    <a:pt x="41300" y="0"/>
                    <a:pt x="33855" y="870"/>
                    <a:pt x="27471" y="2482"/>
                  </a:cubicBezTo>
                  <a:cubicBezTo>
                    <a:pt x="11468" y="6491"/>
                    <a:pt x="0" y="15627"/>
                    <a:pt x="1840" y="22922"/>
                  </a:cubicBezTo>
                  <a:cubicBezTo>
                    <a:pt x="3077" y="27913"/>
                    <a:pt x="10238" y="30736"/>
                    <a:pt x="19763" y="30736"/>
                  </a:cubicBezTo>
                  <a:cubicBezTo>
                    <a:pt x="24158" y="30736"/>
                    <a:pt x="29057" y="30135"/>
                    <a:pt x="34109" y="28869"/>
                  </a:cubicBezTo>
                  <a:cubicBezTo>
                    <a:pt x="50079" y="24860"/>
                    <a:pt x="69828" y="13622"/>
                    <a:pt x="67988" y="6360"/>
                  </a:cubicBezTo>
                  <a:cubicBezTo>
                    <a:pt x="66882" y="1975"/>
                    <a:pt x="58249" y="0"/>
                    <a:pt x="4806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1791525" y="1482700"/>
              <a:ext cx="428850" cy="202100"/>
            </a:xfrm>
            <a:custGeom>
              <a:avLst/>
              <a:gdLst/>
              <a:ahLst/>
              <a:cxnLst/>
              <a:rect l="l" t="t" r="r" b="b"/>
              <a:pathLst>
                <a:path w="17154" h="8084" extrusionOk="0">
                  <a:moveTo>
                    <a:pt x="11239" y="0"/>
                  </a:moveTo>
                  <a:lnTo>
                    <a:pt x="11239" y="2728"/>
                  </a:lnTo>
                  <a:lnTo>
                    <a:pt x="5587" y="1216"/>
                  </a:lnTo>
                  <a:lnTo>
                    <a:pt x="5259" y="4765"/>
                  </a:lnTo>
                  <a:lnTo>
                    <a:pt x="330" y="3911"/>
                  </a:lnTo>
                  <a:lnTo>
                    <a:pt x="1" y="8084"/>
                  </a:lnTo>
                  <a:lnTo>
                    <a:pt x="1" y="8084"/>
                  </a:lnTo>
                  <a:lnTo>
                    <a:pt x="5587" y="7230"/>
                  </a:lnTo>
                  <a:lnTo>
                    <a:pt x="7066" y="3155"/>
                  </a:lnTo>
                  <a:lnTo>
                    <a:pt x="11568" y="5422"/>
                  </a:lnTo>
                  <a:lnTo>
                    <a:pt x="12619" y="1873"/>
                  </a:lnTo>
                  <a:lnTo>
                    <a:pt x="17154" y="0"/>
                  </a:ln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2545675" y="1016075"/>
              <a:ext cx="440350" cy="491300"/>
            </a:xfrm>
            <a:custGeom>
              <a:avLst/>
              <a:gdLst/>
              <a:ahLst/>
              <a:cxnLst/>
              <a:rect l="l" t="t" r="r" b="b"/>
              <a:pathLst>
                <a:path w="17614" h="19652" extrusionOk="0">
                  <a:moveTo>
                    <a:pt x="1" y="1"/>
                  </a:moveTo>
                  <a:cubicBezTo>
                    <a:pt x="559" y="6770"/>
                    <a:pt x="2235" y="13408"/>
                    <a:pt x="4930" y="19651"/>
                  </a:cubicBezTo>
                  <a:cubicBezTo>
                    <a:pt x="12422" y="15215"/>
                    <a:pt x="17614" y="10155"/>
                    <a:pt x="16661" y="6277"/>
                  </a:cubicBezTo>
                  <a:cubicBezTo>
                    <a:pt x="15675" y="2367"/>
                    <a:pt x="8709" y="39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1690500" y="936425"/>
              <a:ext cx="799350" cy="244150"/>
            </a:xfrm>
            <a:custGeom>
              <a:avLst/>
              <a:gdLst/>
              <a:ahLst/>
              <a:cxnLst/>
              <a:rect l="l" t="t" r="r" b="b"/>
              <a:pathLst>
                <a:path w="31974" h="9766" extrusionOk="0">
                  <a:moveTo>
                    <a:pt x="29556" y="1"/>
                  </a:moveTo>
                  <a:cubicBezTo>
                    <a:pt x="29432" y="1"/>
                    <a:pt x="29306" y="11"/>
                    <a:pt x="29180" y="32"/>
                  </a:cubicBezTo>
                  <a:lnTo>
                    <a:pt x="1939" y="5421"/>
                  </a:lnTo>
                  <a:cubicBezTo>
                    <a:pt x="756" y="5651"/>
                    <a:pt x="0" y="6801"/>
                    <a:pt x="230" y="7984"/>
                  </a:cubicBezTo>
                  <a:cubicBezTo>
                    <a:pt x="433" y="9029"/>
                    <a:pt x="1353" y="9766"/>
                    <a:pt x="2380" y="9766"/>
                  </a:cubicBezTo>
                  <a:cubicBezTo>
                    <a:pt x="2517" y="9766"/>
                    <a:pt x="2655" y="9753"/>
                    <a:pt x="2793" y="9726"/>
                  </a:cubicBezTo>
                  <a:lnTo>
                    <a:pt x="30034" y="4370"/>
                  </a:lnTo>
                  <a:cubicBezTo>
                    <a:pt x="31217" y="4107"/>
                    <a:pt x="31973" y="2957"/>
                    <a:pt x="31743" y="1774"/>
                  </a:cubicBezTo>
                  <a:cubicBezTo>
                    <a:pt x="31538" y="717"/>
                    <a:pt x="30598" y="1"/>
                    <a:pt x="2955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1530300" y="1251025"/>
              <a:ext cx="133100" cy="532375"/>
            </a:xfrm>
            <a:custGeom>
              <a:avLst/>
              <a:gdLst/>
              <a:ahLst/>
              <a:cxnLst/>
              <a:rect l="l" t="t" r="r" b="b"/>
              <a:pathLst>
                <a:path w="5324" h="21295" extrusionOk="0">
                  <a:moveTo>
                    <a:pt x="0" y="1"/>
                  </a:moveTo>
                  <a:cubicBezTo>
                    <a:pt x="395" y="1775"/>
                    <a:pt x="822" y="3550"/>
                    <a:pt x="1216" y="5324"/>
                  </a:cubicBezTo>
                  <a:lnTo>
                    <a:pt x="2531" y="10647"/>
                  </a:lnTo>
                  <a:lnTo>
                    <a:pt x="3911" y="16004"/>
                  </a:lnTo>
                  <a:cubicBezTo>
                    <a:pt x="4371" y="17778"/>
                    <a:pt x="4831" y="19520"/>
                    <a:pt x="5324" y="21294"/>
                  </a:cubicBezTo>
                  <a:cubicBezTo>
                    <a:pt x="4929" y="19520"/>
                    <a:pt x="4535" y="17745"/>
                    <a:pt x="4108" y="15971"/>
                  </a:cubicBezTo>
                  <a:lnTo>
                    <a:pt x="2793" y="10615"/>
                  </a:lnTo>
                  <a:lnTo>
                    <a:pt x="1413" y="5291"/>
                  </a:lnTo>
                  <a:cubicBezTo>
                    <a:pt x="953" y="3517"/>
                    <a:pt x="493" y="1775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1591900" y="1249400"/>
              <a:ext cx="990775" cy="248100"/>
            </a:xfrm>
            <a:custGeom>
              <a:avLst/>
              <a:gdLst/>
              <a:ahLst/>
              <a:cxnLst/>
              <a:rect l="l" t="t" r="r" b="b"/>
              <a:pathLst>
                <a:path w="39631" h="9924" extrusionOk="0">
                  <a:moveTo>
                    <a:pt x="39630" y="0"/>
                  </a:moveTo>
                  <a:lnTo>
                    <a:pt x="34636" y="1183"/>
                  </a:lnTo>
                  <a:lnTo>
                    <a:pt x="29707" y="2399"/>
                  </a:lnTo>
                  <a:lnTo>
                    <a:pt x="19783" y="4830"/>
                  </a:lnTo>
                  <a:lnTo>
                    <a:pt x="9892" y="7361"/>
                  </a:lnTo>
                  <a:lnTo>
                    <a:pt x="4963" y="8609"/>
                  </a:lnTo>
                  <a:lnTo>
                    <a:pt x="1" y="9924"/>
                  </a:lnTo>
                  <a:lnTo>
                    <a:pt x="4963" y="8741"/>
                  </a:lnTo>
                  <a:lnTo>
                    <a:pt x="9925" y="7492"/>
                  </a:lnTo>
                  <a:lnTo>
                    <a:pt x="19848" y="5060"/>
                  </a:lnTo>
                  <a:lnTo>
                    <a:pt x="29739" y="2530"/>
                  </a:lnTo>
                  <a:lnTo>
                    <a:pt x="34668" y="1282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2281975" y="1324150"/>
              <a:ext cx="83825" cy="333550"/>
            </a:xfrm>
            <a:custGeom>
              <a:avLst/>
              <a:gdLst/>
              <a:ahLst/>
              <a:cxnLst/>
              <a:rect l="l" t="t" r="r" b="b"/>
              <a:pathLst>
                <a:path w="3353" h="13342" extrusionOk="0">
                  <a:moveTo>
                    <a:pt x="0" y="0"/>
                  </a:moveTo>
                  <a:cubicBezTo>
                    <a:pt x="230" y="1118"/>
                    <a:pt x="493" y="2235"/>
                    <a:pt x="723" y="3352"/>
                  </a:cubicBezTo>
                  <a:lnTo>
                    <a:pt x="1545" y="6704"/>
                  </a:lnTo>
                  <a:lnTo>
                    <a:pt x="2432" y="10023"/>
                  </a:lnTo>
                  <a:cubicBezTo>
                    <a:pt x="2728" y="11140"/>
                    <a:pt x="3024" y="12224"/>
                    <a:pt x="3352" y="13342"/>
                  </a:cubicBezTo>
                  <a:cubicBezTo>
                    <a:pt x="3122" y="12224"/>
                    <a:pt x="2859" y="11107"/>
                    <a:pt x="2596" y="9990"/>
                  </a:cubicBezTo>
                  <a:lnTo>
                    <a:pt x="1775" y="6638"/>
                  </a:lnTo>
                  <a:lnTo>
                    <a:pt x="921" y="3319"/>
                  </a:lnTo>
                  <a:cubicBezTo>
                    <a:pt x="625" y="2202"/>
                    <a:pt x="329" y="1118"/>
                    <a:pt x="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1856425" y="1161475"/>
              <a:ext cx="63300" cy="253875"/>
            </a:xfrm>
            <a:custGeom>
              <a:avLst/>
              <a:gdLst/>
              <a:ahLst/>
              <a:cxnLst/>
              <a:rect l="l" t="t" r="r" b="b"/>
              <a:pathLst>
                <a:path w="2532" h="10155" extrusionOk="0">
                  <a:moveTo>
                    <a:pt x="1" y="1"/>
                  </a:moveTo>
                  <a:cubicBezTo>
                    <a:pt x="165" y="855"/>
                    <a:pt x="362" y="1710"/>
                    <a:pt x="559" y="2564"/>
                  </a:cubicBezTo>
                  <a:lnTo>
                    <a:pt x="1151" y="5094"/>
                  </a:lnTo>
                  <a:cubicBezTo>
                    <a:pt x="1381" y="5949"/>
                    <a:pt x="1578" y="6770"/>
                    <a:pt x="1808" y="7625"/>
                  </a:cubicBezTo>
                  <a:cubicBezTo>
                    <a:pt x="2038" y="8479"/>
                    <a:pt x="2268" y="9333"/>
                    <a:pt x="2531" y="10155"/>
                  </a:cubicBezTo>
                  <a:cubicBezTo>
                    <a:pt x="2367" y="9300"/>
                    <a:pt x="2202" y="8446"/>
                    <a:pt x="2005" y="7592"/>
                  </a:cubicBezTo>
                  <a:cubicBezTo>
                    <a:pt x="1775" y="6737"/>
                    <a:pt x="1578" y="5883"/>
                    <a:pt x="1381" y="5029"/>
                  </a:cubicBezTo>
                  <a:lnTo>
                    <a:pt x="724" y="2498"/>
                  </a:lnTo>
                  <a:cubicBezTo>
                    <a:pt x="494" y="1677"/>
                    <a:pt x="264" y="822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1217300" y="1227200"/>
              <a:ext cx="166800" cy="50150"/>
            </a:xfrm>
            <a:custGeom>
              <a:avLst/>
              <a:gdLst/>
              <a:ahLst/>
              <a:cxnLst/>
              <a:rect l="l" t="t" r="r" b="b"/>
              <a:pathLst>
                <a:path w="6672" h="2006" extrusionOk="0">
                  <a:moveTo>
                    <a:pt x="6671" y="1"/>
                  </a:moveTo>
                  <a:cubicBezTo>
                    <a:pt x="6145" y="198"/>
                    <a:pt x="5554" y="428"/>
                    <a:pt x="5028" y="625"/>
                  </a:cubicBezTo>
                  <a:cubicBezTo>
                    <a:pt x="4502" y="789"/>
                    <a:pt x="3944" y="954"/>
                    <a:pt x="3385" y="1151"/>
                  </a:cubicBezTo>
                  <a:cubicBezTo>
                    <a:pt x="2827" y="1315"/>
                    <a:pt x="2268" y="1447"/>
                    <a:pt x="1709" y="1611"/>
                  </a:cubicBezTo>
                  <a:cubicBezTo>
                    <a:pt x="1151" y="1742"/>
                    <a:pt x="559" y="1874"/>
                    <a:pt x="1" y="2005"/>
                  </a:cubicBezTo>
                  <a:cubicBezTo>
                    <a:pt x="592" y="1972"/>
                    <a:pt x="1151" y="1874"/>
                    <a:pt x="1742" y="1775"/>
                  </a:cubicBezTo>
                  <a:cubicBezTo>
                    <a:pt x="2301" y="1677"/>
                    <a:pt x="2925" y="1545"/>
                    <a:pt x="3451" y="1348"/>
                  </a:cubicBezTo>
                  <a:cubicBezTo>
                    <a:pt x="4010" y="1184"/>
                    <a:pt x="4568" y="1019"/>
                    <a:pt x="5094" y="789"/>
                  </a:cubicBezTo>
                  <a:cubicBezTo>
                    <a:pt x="5653" y="559"/>
                    <a:pt x="6178" y="297"/>
                    <a:pt x="667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753975" y="1136025"/>
              <a:ext cx="150350" cy="8600"/>
            </a:xfrm>
            <a:custGeom>
              <a:avLst/>
              <a:gdLst/>
              <a:ahLst/>
              <a:cxnLst/>
              <a:rect l="l" t="t" r="r" b="b"/>
              <a:pathLst>
                <a:path w="6014" h="344" extrusionOk="0">
                  <a:moveTo>
                    <a:pt x="4502" y="0"/>
                  </a:moveTo>
                  <a:cubicBezTo>
                    <a:pt x="4009" y="0"/>
                    <a:pt x="3484" y="33"/>
                    <a:pt x="2991" y="66"/>
                  </a:cubicBezTo>
                  <a:cubicBezTo>
                    <a:pt x="2498" y="99"/>
                    <a:pt x="2005" y="99"/>
                    <a:pt x="1512" y="165"/>
                  </a:cubicBezTo>
                  <a:cubicBezTo>
                    <a:pt x="1019" y="197"/>
                    <a:pt x="493" y="263"/>
                    <a:pt x="0" y="329"/>
                  </a:cubicBezTo>
                  <a:cubicBezTo>
                    <a:pt x="176" y="340"/>
                    <a:pt x="347" y="343"/>
                    <a:pt x="516" y="343"/>
                  </a:cubicBezTo>
                  <a:cubicBezTo>
                    <a:pt x="855" y="343"/>
                    <a:pt x="1183" y="329"/>
                    <a:pt x="1512" y="329"/>
                  </a:cubicBezTo>
                  <a:cubicBezTo>
                    <a:pt x="2005" y="329"/>
                    <a:pt x="2498" y="296"/>
                    <a:pt x="3024" y="263"/>
                  </a:cubicBezTo>
                  <a:cubicBezTo>
                    <a:pt x="3516" y="263"/>
                    <a:pt x="4009" y="197"/>
                    <a:pt x="4502" y="165"/>
                  </a:cubicBezTo>
                  <a:cubicBezTo>
                    <a:pt x="4995" y="132"/>
                    <a:pt x="5488" y="66"/>
                    <a:pt x="601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770400" y="1172975"/>
              <a:ext cx="142975" cy="35350"/>
            </a:xfrm>
            <a:custGeom>
              <a:avLst/>
              <a:gdLst/>
              <a:ahLst/>
              <a:cxnLst/>
              <a:rect l="l" t="t" r="r" b="b"/>
              <a:pathLst>
                <a:path w="5719" h="1414" extrusionOk="0">
                  <a:moveTo>
                    <a:pt x="5718" y="1"/>
                  </a:moveTo>
                  <a:cubicBezTo>
                    <a:pt x="5225" y="67"/>
                    <a:pt x="4732" y="165"/>
                    <a:pt x="4272" y="264"/>
                  </a:cubicBezTo>
                  <a:cubicBezTo>
                    <a:pt x="3780" y="362"/>
                    <a:pt x="3287" y="461"/>
                    <a:pt x="2827" y="592"/>
                  </a:cubicBezTo>
                  <a:cubicBezTo>
                    <a:pt x="2334" y="691"/>
                    <a:pt x="1874" y="823"/>
                    <a:pt x="1414" y="954"/>
                  </a:cubicBezTo>
                  <a:cubicBezTo>
                    <a:pt x="921" y="1118"/>
                    <a:pt x="461" y="1250"/>
                    <a:pt x="1" y="1414"/>
                  </a:cubicBezTo>
                  <a:cubicBezTo>
                    <a:pt x="494" y="1348"/>
                    <a:pt x="954" y="1250"/>
                    <a:pt x="1446" y="1151"/>
                  </a:cubicBezTo>
                  <a:cubicBezTo>
                    <a:pt x="1907" y="1053"/>
                    <a:pt x="2399" y="954"/>
                    <a:pt x="2859" y="823"/>
                  </a:cubicBezTo>
                  <a:cubicBezTo>
                    <a:pt x="3352" y="691"/>
                    <a:pt x="3845" y="560"/>
                    <a:pt x="4305" y="428"/>
                  </a:cubicBezTo>
                  <a:cubicBezTo>
                    <a:pt x="4765" y="297"/>
                    <a:pt x="5225" y="165"/>
                    <a:pt x="571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783550" y="1212425"/>
              <a:ext cx="139675" cy="48500"/>
            </a:xfrm>
            <a:custGeom>
              <a:avLst/>
              <a:gdLst/>
              <a:ahLst/>
              <a:cxnLst/>
              <a:rect l="l" t="t" r="r" b="b"/>
              <a:pathLst>
                <a:path w="5587" h="1940" extrusionOk="0">
                  <a:moveTo>
                    <a:pt x="5587" y="0"/>
                  </a:moveTo>
                  <a:cubicBezTo>
                    <a:pt x="5094" y="132"/>
                    <a:pt x="4634" y="263"/>
                    <a:pt x="4141" y="427"/>
                  </a:cubicBezTo>
                  <a:cubicBezTo>
                    <a:pt x="3681" y="559"/>
                    <a:pt x="3188" y="723"/>
                    <a:pt x="2761" y="888"/>
                  </a:cubicBezTo>
                  <a:cubicBezTo>
                    <a:pt x="2301" y="1019"/>
                    <a:pt x="1808" y="1183"/>
                    <a:pt x="1381" y="1348"/>
                  </a:cubicBezTo>
                  <a:cubicBezTo>
                    <a:pt x="920" y="1545"/>
                    <a:pt x="460" y="1709"/>
                    <a:pt x="0" y="1939"/>
                  </a:cubicBezTo>
                  <a:cubicBezTo>
                    <a:pt x="493" y="1808"/>
                    <a:pt x="953" y="1676"/>
                    <a:pt x="1413" y="1545"/>
                  </a:cubicBezTo>
                  <a:cubicBezTo>
                    <a:pt x="1906" y="1380"/>
                    <a:pt x="2366" y="1249"/>
                    <a:pt x="2826" y="1085"/>
                  </a:cubicBezTo>
                  <a:cubicBezTo>
                    <a:pt x="3286" y="920"/>
                    <a:pt x="3746" y="756"/>
                    <a:pt x="4206" y="559"/>
                  </a:cubicBezTo>
                  <a:cubicBezTo>
                    <a:pt x="4667" y="395"/>
                    <a:pt x="5127" y="197"/>
                    <a:pt x="55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796700" y="1247750"/>
              <a:ext cx="135575" cy="64925"/>
            </a:xfrm>
            <a:custGeom>
              <a:avLst/>
              <a:gdLst/>
              <a:ahLst/>
              <a:cxnLst/>
              <a:rect l="l" t="t" r="r" b="b"/>
              <a:pathLst>
                <a:path w="5423" h="2597" extrusionOk="0">
                  <a:moveTo>
                    <a:pt x="5422" y="0"/>
                  </a:moveTo>
                  <a:lnTo>
                    <a:pt x="5422" y="0"/>
                  </a:lnTo>
                  <a:cubicBezTo>
                    <a:pt x="4929" y="165"/>
                    <a:pt x="4469" y="362"/>
                    <a:pt x="4009" y="559"/>
                  </a:cubicBezTo>
                  <a:cubicBezTo>
                    <a:pt x="3549" y="789"/>
                    <a:pt x="3089" y="986"/>
                    <a:pt x="2662" y="1183"/>
                  </a:cubicBezTo>
                  <a:cubicBezTo>
                    <a:pt x="2202" y="1413"/>
                    <a:pt x="1742" y="1643"/>
                    <a:pt x="1315" y="1873"/>
                  </a:cubicBezTo>
                  <a:cubicBezTo>
                    <a:pt x="855" y="2103"/>
                    <a:pt x="427" y="2333"/>
                    <a:pt x="0" y="2596"/>
                  </a:cubicBezTo>
                  <a:cubicBezTo>
                    <a:pt x="460" y="2432"/>
                    <a:pt x="920" y="2235"/>
                    <a:pt x="1380" y="2038"/>
                  </a:cubicBezTo>
                  <a:cubicBezTo>
                    <a:pt x="1840" y="1840"/>
                    <a:pt x="2300" y="1610"/>
                    <a:pt x="2760" y="1413"/>
                  </a:cubicBezTo>
                  <a:cubicBezTo>
                    <a:pt x="3188" y="1183"/>
                    <a:pt x="3648" y="953"/>
                    <a:pt x="4075" y="723"/>
                  </a:cubicBezTo>
                  <a:cubicBezTo>
                    <a:pt x="4535" y="493"/>
                    <a:pt x="4995" y="263"/>
                    <a:pt x="542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2576900" y="1017725"/>
              <a:ext cx="118325" cy="473200"/>
            </a:xfrm>
            <a:custGeom>
              <a:avLst/>
              <a:gdLst/>
              <a:ahLst/>
              <a:cxnLst/>
              <a:rect l="l" t="t" r="r" b="b"/>
              <a:pathLst>
                <a:path w="4733" h="18928" extrusionOk="0">
                  <a:moveTo>
                    <a:pt x="0" y="0"/>
                  </a:moveTo>
                  <a:cubicBezTo>
                    <a:pt x="132" y="1611"/>
                    <a:pt x="329" y="3254"/>
                    <a:pt x="592" y="4864"/>
                  </a:cubicBezTo>
                  <a:cubicBezTo>
                    <a:pt x="855" y="6507"/>
                    <a:pt x="1150" y="8084"/>
                    <a:pt x="1545" y="9694"/>
                  </a:cubicBezTo>
                  <a:cubicBezTo>
                    <a:pt x="1906" y="11271"/>
                    <a:pt x="2333" y="12849"/>
                    <a:pt x="2859" y="14426"/>
                  </a:cubicBezTo>
                  <a:cubicBezTo>
                    <a:pt x="3385" y="15971"/>
                    <a:pt x="4009" y="17482"/>
                    <a:pt x="4732" y="18928"/>
                  </a:cubicBezTo>
                  <a:cubicBezTo>
                    <a:pt x="4108" y="17416"/>
                    <a:pt x="3516" y="15905"/>
                    <a:pt x="3023" y="14327"/>
                  </a:cubicBezTo>
                  <a:cubicBezTo>
                    <a:pt x="2563" y="12783"/>
                    <a:pt x="2136" y="11206"/>
                    <a:pt x="1742" y="9628"/>
                  </a:cubicBezTo>
                  <a:cubicBezTo>
                    <a:pt x="1380" y="8018"/>
                    <a:pt x="1052" y="6441"/>
                    <a:pt x="756" y="4831"/>
                  </a:cubicBezTo>
                  <a:cubicBezTo>
                    <a:pt x="625" y="4042"/>
                    <a:pt x="493" y="3221"/>
                    <a:pt x="362" y="2432"/>
                  </a:cubicBezTo>
                  <a:cubicBezTo>
                    <a:pt x="230" y="1611"/>
                    <a:pt x="99" y="822"/>
                    <a:pt x="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1502375" y="1338425"/>
              <a:ext cx="18900" cy="16650"/>
            </a:xfrm>
            <a:custGeom>
              <a:avLst/>
              <a:gdLst/>
              <a:ahLst/>
              <a:cxnLst/>
              <a:rect l="l" t="t" r="r" b="b"/>
              <a:pathLst>
                <a:path w="756" h="666" extrusionOk="0">
                  <a:moveTo>
                    <a:pt x="402" y="0"/>
                  </a:moveTo>
                  <a:cubicBezTo>
                    <a:pt x="366" y="0"/>
                    <a:pt x="330" y="7"/>
                    <a:pt x="296" y="21"/>
                  </a:cubicBezTo>
                  <a:cubicBezTo>
                    <a:pt x="99" y="54"/>
                    <a:pt x="0" y="251"/>
                    <a:pt x="66" y="415"/>
                  </a:cubicBezTo>
                  <a:cubicBezTo>
                    <a:pt x="92" y="571"/>
                    <a:pt x="221" y="665"/>
                    <a:pt x="355" y="665"/>
                  </a:cubicBezTo>
                  <a:cubicBezTo>
                    <a:pt x="390" y="665"/>
                    <a:pt x="426" y="659"/>
                    <a:pt x="460" y="645"/>
                  </a:cubicBezTo>
                  <a:cubicBezTo>
                    <a:pt x="657" y="612"/>
                    <a:pt x="756" y="415"/>
                    <a:pt x="723" y="251"/>
                  </a:cubicBezTo>
                  <a:cubicBezTo>
                    <a:pt x="671" y="95"/>
                    <a:pt x="537" y="0"/>
                    <a:pt x="40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1524550" y="1423925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87" y="1"/>
                  </a:moveTo>
                  <a:cubicBezTo>
                    <a:pt x="356" y="1"/>
                    <a:pt x="326" y="6"/>
                    <a:pt x="296" y="18"/>
                  </a:cubicBezTo>
                  <a:cubicBezTo>
                    <a:pt x="99" y="51"/>
                    <a:pt x="0" y="248"/>
                    <a:pt x="66" y="413"/>
                  </a:cubicBezTo>
                  <a:cubicBezTo>
                    <a:pt x="93" y="598"/>
                    <a:pt x="215" y="677"/>
                    <a:pt x="345" y="677"/>
                  </a:cubicBezTo>
                  <a:cubicBezTo>
                    <a:pt x="539" y="677"/>
                    <a:pt x="749" y="503"/>
                    <a:pt x="690" y="248"/>
                  </a:cubicBezTo>
                  <a:cubicBezTo>
                    <a:pt x="663" y="114"/>
                    <a:pt x="526" y="1"/>
                    <a:pt x="38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1625600" y="1446125"/>
              <a:ext cx="19375" cy="16275"/>
            </a:xfrm>
            <a:custGeom>
              <a:avLst/>
              <a:gdLst/>
              <a:ahLst/>
              <a:cxnLst/>
              <a:rect l="l" t="t" r="r" b="b"/>
              <a:pathLst>
                <a:path w="775" h="651" extrusionOk="0">
                  <a:moveTo>
                    <a:pt x="420" y="0"/>
                  </a:moveTo>
                  <a:cubicBezTo>
                    <a:pt x="389" y="0"/>
                    <a:pt x="358" y="6"/>
                    <a:pt x="329" y="17"/>
                  </a:cubicBezTo>
                  <a:cubicBezTo>
                    <a:pt x="66" y="83"/>
                    <a:pt x="0" y="478"/>
                    <a:pt x="263" y="609"/>
                  </a:cubicBezTo>
                  <a:cubicBezTo>
                    <a:pt x="313" y="637"/>
                    <a:pt x="366" y="650"/>
                    <a:pt x="417" y="650"/>
                  </a:cubicBezTo>
                  <a:cubicBezTo>
                    <a:pt x="604" y="650"/>
                    <a:pt x="775" y="479"/>
                    <a:pt x="723" y="247"/>
                  </a:cubicBezTo>
                  <a:cubicBezTo>
                    <a:pt x="696" y="113"/>
                    <a:pt x="559" y="0"/>
                    <a:pt x="42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1698875" y="1492050"/>
              <a:ext cx="19575" cy="16575"/>
            </a:xfrm>
            <a:custGeom>
              <a:avLst/>
              <a:gdLst/>
              <a:ahLst/>
              <a:cxnLst/>
              <a:rect l="l" t="t" r="r" b="b"/>
              <a:pathLst>
                <a:path w="783" h="663" extrusionOk="0">
                  <a:moveTo>
                    <a:pt x="393" y="1"/>
                  </a:moveTo>
                  <a:cubicBezTo>
                    <a:pt x="197" y="1"/>
                    <a:pt x="1" y="162"/>
                    <a:pt x="59" y="415"/>
                  </a:cubicBezTo>
                  <a:cubicBezTo>
                    <a:pt x="86" y="550"/>
                    <a:pt x="224" y="662"/>
                    <a:pt x="381" y="662"/>
                  </a:cubicBezTo>
                  <a:cubicBezTo>
                    <a:pt x="416" y="662"/>
                    <a:pt x="451" y="657"/>
                    <a:pt x="487" y="645"/>
                  </a:cubicBezTo>
                  <a:cubicBezTo>
                    <a:pt x="651" y="579"/>
                    <a:pt x="782" y="415"/>
                    <a:pt x="717" y="218"/>
                  </a:cubicBezTo>
                  <a:lnTo>
                    <a:pt x="717" y="218"/>
                  </a:lnTo>
                  <a:lnTo>
                    <a:pt x="717" y="251"/>
                  </a:lnTo>
                  <a:cubicBezTo>
                    <a:pt x="663" y="77"/>
                    <a:pt x="528" y="1"/>
                    <a:pt x="39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1821100" y="1460825"/>
              <a:ext cx="19425" cy="16275"/>
            </a:xfrm>
            <a:custGeom>
              <a:avLst/>
              <a:gdLst/>
              <a:ahLst/>
              <a:cxnLst/>
              <a:rect l="l" t="t" r="r" b="b"/>
              <a:pathLst>
                <a:path w="777" h="651" extrusionOk="0">
                  <a:moveTo>
                    <a:pt x="435" y="1"/>
                  </a:moveTo>
                  <a:cubicBezTo>
                    <a:pt x="399" y="1"/>
                    <a:pt x="364" y="7"/>
                    <a:pt x="329" y="21"/>
                  </a:cubicBezTo>
                  <a:cubicBezTo>
                    <a:pt x="34" y="87"/>
                    <a:pt x="1" y="448"/>
                    <a:pt x="264" y="612"/>
                  </a:cubicBezTo>
                  <a:cubicBezTo>
                    <a:pt x="310" y="639"/>
                    <a:pt x="358" y="651"/>
                    <a:pt x="406" y="651"/>
                  </a:cubicBezTo>
                  <a:cubicBezTo>
                    <a:pt x="598" y="651"/>
                    <a:pt x="776" y="461"/>
                    <a:pt x="724" y="251"/>
                  </a:cubicBezTo>
                  <a:cubicBezTo>
                    <a:pt x="698" y="95"/>
                    <a:pt x="569" y="1"/>
                    <a:pt x="43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2087225" y="1393825"/>
              <a:ext cx="21425" cy="16875"/>
            </a:xfrm>
            <a:custGeom>
              <a:avLst/>
              <a:gdLst/>
              <a:ahLst/>
              <a:cxnLst/>
              <a:rect l="l" t="t" r="r" b="b"/>
              <a:pathLst>
                <a:path w="857" h="675" extrusionOk="0">
                  <a:moveTo>
                    <a:pt x="462" y="0"/>
                  </a:moveTo>
                  <a:cubicBezTo>
                    <a:pt x="440" y="0"/>
                    <a:pt x="418" y="2"/>
                    <a:pt x="397" y="6"/>
                  </a:cubicBezTo>
                  <a:cubicBezTo>
                    <a:pt x="1" y="128"/>
                    <a:pt x="113" y="674"/>
                    <a:pt x="472" y="674"/>
                  </a:cubicBezTo>
                  <a:cubicBezTo>
                    <a:pt x="501" y="674"/>
                    <a:pt x="530" y="671"/>
                    <a:pt x="561" y="664"/>
                  </a:cubicBezTo>
                  <a:cubicBezTo>
                    <a:pt x="726" y="598"/>
                    <a:pt x="857" y="434"/>
                    <a:pt x="791" y="236"/>
                  </a:cubicBezTo>
                  <a:cubicBezTo>
                    <a:pt x="763" y="93"/>
                    <a:pt x="609" y="0"/>
                    <a:pt x="4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1738950" y="1417650"/>
              <a:ext cx="18725" cy="16750"/>
            </a:xfrm>
            <a:custGeom>
              <a:avLst/>
              <a:gdLst/>
              <a:ahLst/>
              <a:cxnLst/>
              <a:rect l="l" t="t" r="r" b="b"/>
              <a:pathLst>
                <a:path w="749" h="670" extrusionOk="0">
                  <a:moveTo>
                    <a:pt x="370" y="0"/>
                  </a:moveTo>
                  <a:cubicBezTo>
                    <a:pt x="346" y="0"/>
                    <a:pt x="322" y="2"/>
                    <a:pt x="297" y="6"/>
                  </a:cubicBezTo>
                  <a:cubicBezTo>
                    <a:pt x="132" y="39"/>
                    <a:pt x="1" y="236"/>
                    <a:pt x="67" y="434"/>
                  </a:cubicBezTo>
                  <a:cubicBezTo>
                    <a:pt x="107" y="596"/>
                    <a:pt x="237" y="669"/>
                    <a:pt x="369" y="669"/>
                  </a:cubicBezTo>
                  <a:cubicBezTo>
                    <a:pt x="557" y="669"/>
                    <a:pt x="749" y="520"/>
                    <a:pt x="691" y="269"/>
                  </a:cubicBezTo>
                  <a:cubicBezTo>
                    <a:pt x="662" y="97"/>
                    <a:pt x="533" y="0"/>
                    <a:pt x="37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1851500" y="1389700"/>
              <a:ext cx="18925" cy="17050"/>
            </a:xfrm>
            <a:custGeom>
              <a:avLst/>
              <a:gdLst/>
              <a:ahLst/>
              <a:cxnLst/>
              <a:rect l="l" t="t" r="r" b="b"/>
              <a:pathLst>
                <a:path w="757" h="682" extrusionOk="0">
                  <a:moveTo>
                    <a:pt x="360" y="1"/>
                  </a:moveTo>
                  <a:cubicBezTo>
                    <a:pt x="339" y="1"/>
                    <a:pt x="317" y="3"/>
                    <a:pt x="296" y="7"/>
                  </a:cubicBezTo>
                  <a:cubicBezTo>
                    <a:pt x="99" y="73"/>
                    <a:pt x="1" y="237"/>
                    <a:pt x="34" y="434"/>
                  </a:cubicBezTo>
                  <a:cubicBezTo>
                    <a:pt x="87" y="569"/>
                    <a:pt x="208" y="682"/>
                    <a:pt x="358" y="682"/>
                  </a:cubicBezTo>
                  <a:cubicBezTo>
                    <a:pt x="391" y="682"/>
                    <a:pt x="425" y="676"/>
                    <a:pt x="461" y="664"/>
                  </a:cubicBezTo>
                  <a:cubicBezTo>
                    <a:pt x="625" y="631"/>
                    <a:pt x="756" y="434"/>
                    <a:pt x="691" y="270"/>
                  </a:cubicBezTo>
                  <a:cubicBezTo>
                    <a:pt x="662" y="98"/>
                    <a:pt x="508" y="1"/>
                    <a:pt x="36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1973900" y="1358975"/>
              <a:ext cx="19750" cy="16625"/>
            </a:xfrm>
            <a:custGeom>
              <a:avLst/>
              <a:gdLst/>
              <a:ahLst/>
              <a:cxnLst/>
              <a:rect l="l" t="t" r="r" b="b"/>
              <a:pathLst>
                <a:path w="790" h="665" extrusionOk="0">
                  <a:moveTo>
                    <a:pt x="435" y="0"/>
                  </a:moveTo>
                  <a:cubicBezTo>
                    <a:pt x="399" y="0"/>
                    <a:pt x="364" y="7"/>
                    <a:pt x="329" y="20"/>
                  </a:cubicBezTo>
                  <a:cubicBezTo>
                    <a:pt x="132" y="53"/>
                    <a:pt x="1" y="250"/>
                    <a:pt x="67" y="415"/>
                  </a:cubicBezTo>
                  <a:cubicBezTo>
                    <a:pt x="119" y="571"/>
                    <a:pt x="232" y="665"/>
                    <a:pt x="375" y="665"/>
                  </a:cubicBezTo>
                  <a:cubicBezTo>
                    <a:pt x="413" y="665"/>
                    <a:pt x="453" y="658"/>
                    <a:pt x="494" y="645"/>
                  </a:cubicBezTo>
                  <a:cubicBezTo>
                    <a:pt x="658" y="612"/>
                    <a:pt x="790" y="415"/>
                    <a:pt x="724" y="250"/>
                  </a:cubicBezTo>
                  <a:cubicBezTo>
                    <a:pt x="698" y="94"/>
                    <a:pt x="569" y="0"/>
                    <a:pt x="43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1735250" y="1119025"/>
              <a:ext cx="19350" cy="16425"/>
            </a:xfrm>
            <a:custGeom>
              <a:avLst/>
              <a:gdLst/>
              <a:ahLst/>
              <a:cxnLst/>
              <a:rect l="l" t="t" r="r" b="b"/>
              <a:pathLst>
                <a:path w="774" h="657" extrusionOk="0">
                  <a:moveTo>
                    <a:pt x="421" y="1"/>
                  </a:moveTo>
                  <a:cubicBezTo>
                    <a:pt x="314" y="1"/>
                    <a:pt x="208" y="51"/>
                    <a:pt x="149" y="155"/>
                  </a:cubicBezTo>
                  <a:cubicBezTo>
                    <a:pt x="0" y="392"/>
                    <a:pt x="174" y="657"/>
                    <a:pt x="427" y="657"/>
                  </a:cubicBezTo>
                  <a:cubicBezTo>
                    <a:pt x="454" y="657"/>
                    <a:pt x="482" y="654"/>
                    <a:pt x="510" y="647"/>
                  </a:cubicBezTo>
                  <a:cubicBezTo>
                    <a:pt x="675" y="582"/>
                    <a:pt x="773" y="417"/>
                    <a:pt x="740" y="220"/>
                  </a:cubicBezTo>
                  <a:cubicBezTo>
                    <a:pt x="686" y="76"/>
                    <a:pt x="552" y="1"/>
                    <a:pt x="42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1828175" y="1099850"/>
              <a:ext cx="18600" cy="16375"/>
            </a:xfrm>
            <a:custGeom>
              <a:avLst/>
              <a:gdLst/>
              <a:ahLst/>
              <a:cxnLst/>
              <a:rect l="l" t="t" r="r" b="b"/>
              <a:pathLst>
                <a:path w="744" h="655" extrusionOk="0">
                  <a:moveTo>
                    <a:pt x="401" y="0"/>
                  </a:moveTo>
                  <a:cubicBezTo>
                    <a:pt x="204" y="0"/>
                    <a:pt x="1" y="173"/>
                    <a:pt x="79" y="429"/>
                  </a:cubicBezTo>
                  <a:cubicBezTo>
                    <a:pt x="119" y="586"/>
                    <a:pt x="237" y="655"/>
                    <a:pt x="361" y="655"/>
                  </a:cubicBezTo>
                  <a:cubicBezTo>
                    <a:pt x="546" y="655"/>
                    <a:pt x="743" y="501"/>
                    <a:pt x="704" y="264"/>
                  </a:cubicBezTo>
                  <a:cubicBezTo>
                    <a:pt x="664" y="79"/>
                    <a:pt x="534" y="0"/>
                    <a:pt x="40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1919700" y="1081375"/>
              <a:ext cx="18900" cy="17050"/>
            </a:xfrm>
            <a:custGeom>
              <a:avLst/>
              <a:gdLst/>
              <a:ahLst/>
              <a:cxnLst/>
              <a:rect l="l" t="t" r="r" b="b"/>
              <a:pathLst>
                <a:path w="756" h="682" extrusionOk="0">
                  <a:moveTo>
                    <a:pt x="399" y="0"/>
                  </a:moveTo>
                  <a:cubicBezTo>
                    <a:pt x="366" y="0"/>
                    <a:pt x="331" y="6"/>
                    <a:pt x="296" y="18"/>
                  </a:cubicBezTo>
                  <a:cubicBezTo>
                    <a:pt x="132" y="50"/>
                    <a:pt x="0" y="248"/>
                    <a:pt x="66" y="445"/>
                  </a:cubicBezTo>
                  <a:cubicBezTo>
                    <a:pt x="94" y="588"/>
                    <a:pt x="248" y="681"/>
                    <a:pt x="395" y="681"/>
                  </a:cubicBezTo>
                  <a:cubicBezTo>
                    <a:pt x="417" y="681"/>
                    <a:pt x="439" y="679"/>
                    <a:pt x="460" y="675"/>
                  </a:cubicBezTo>
                  <a:cubicBezTo>
                    <a:pt x="657" y="609"/>
                    <a:pt x="756" y="445"/>
                    <a:pt x="723" y="248"/>
                  </a:cubicBezTo>
                  <a:cubicBezTo>
                    <a:pt x="669" y="113"/>
                    <a:pt x="549" y="0"/>
                    <a:pt x="39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2012225" y="1064000"/>
              <a:ext cx="19025" cy="15900"/>
            </a:xfrm>
            <a:custGeom>
              <a:avLst/>
              <a:gdLst/>
              <a:ahLst/>
              <a:cxnLst/>
              <a:rect l="l" t="t" r="r" b="b"/>
              <a:pathLst>
                <a:path w="761" h="636" extrusionOk="0">
                  <a:moveTo>
                    <a:pt x="389" y="0"/>
                  </a:moveTo>
                  <a:cubicBezTo>
                    <a:pt x="195" y="0"/>
                    <a:pt x="1" y="153"/>
                    <a:pt x="78" y="384"/>
                  </a:cubicBezTo>
                  <a:cubicBezTo>
                    <a:pt x="119" y="560"/>
                    <a:pt x="249" y="636"/>
                    <a:pt x="382" y="636"/>
                  </a:cubicBezTo>
                  <a:cubicBezTo>
                    <a:pt x="569" y="636"/>
                    <a:pt x="760" y="484"/>
                    <a:pt x="702" y="252"/>
                  </a:cubicBezTo>
                  <a:cubicBezTo>
                    <a:pt x="662" y="76"/>
                    <a:pt x="525" y="0"/>
                    <a:pt x="38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2103700" y="1045150"/>
              <a:ext cx="19375" cy="15875"/>
            </a:xfrm>
            <a:custGeom>
              <a:avLst/>
              <a:gdLst/>
              <a:ahLst/>
              <a:cxnLst/>
              <a:rect l="l" t="t" r="r" b="b"/>
              <a:pathLst>
                <a:path w="775" h="635" extrusionOk="0">
                  <a:moveTo>
                    <a:pt x="415" y="0"/>
                  </a:moveTo>
                  <a:cubicBezTo>
                    <a:pt x="377" y="0"/>
                    <a:pt x="338" y="7"/>
                    <a:pt x="297" y="21"/>
                  </a:cubicBezTo>
                  <a:cubicBezTo>
                    <a:pt x="34" y="86"/>
                    <a:pt x="1" y="448"/>
                    <a:pt x="231" y="579"/>
                  </a:cubicBezTo>
                  <a:cubicBezTo>
                    <a:pt x="292" y="618"/>
                    <a:pt x="355" y="634"/>
                    <a:pt x="415" y="634"/>
                  </a:cubicBezTo>
                  <a:cubicBezTo>
                    <a:pt x="612" y="634"/>
                    <a:pt x="774" y="452"/>
                    <a:pt x="724" y="251"/>
                  </a:cubicBezTo>
                  <a:cubicBezTo>
                    <a:pt x="672" y="95"/>
                    <a:pt x="558" y="0"/>
                    <a:pt x="41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2195725" y="1026325"/>
              <a:ext cx="19375" cy="16275"/>
            </a:xfrm>
            <a:custGeom>
              <a:avLst/>
              <a:gdLst/>
              <a:ahLst/>
              <a:cxnLst/>
              <a:rect l="l" t="t" r="r" b="b"/>
              <a:pathLst>
                <a:path w="775" h="651" extrusionOk="0">
                  <a:moveTo>
                    <a:pt x="399" y="1"/>
                  </a:moveTo>
                  <a:cubicBezTo>
                    <a:pt x="366" y="1"/>
                    <a:pt x="331" y="6"/>
                    <a:pt x="296" y="18"/>
                  </a:cubicBezTo>
                  <a:cubicBezTo>
                    <a:pt x="33" y="116"/>
                    <a:pt x="0" y="478"/>
                    <a:pt x="230" y="609"/>
                  </a:cubicBezTo>
                  <a:cubicBezTo>
                    <a:pt x="287" y="638"/>
                    <a:pt x="345" y="651"/>
                    <a:pt x="401" y="651"/>
                  </a:cubicBezTo>
                  <a:cubicBezTo>
                    <a:pt x="604" y="651"/>
                    <a:pt x="775" y="480"/>
                    <a:pt x="723" y="248"/>
                  </a:cubicBezTo>
                  <a:cubicBezTo>
                    <a:pt x="669" y="113"/>
                    <a:pt x="549" y="1"/>
                    <a:pt x="39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2288550" y="1007700"/>
              <a:ext cx="18725" cy="17125"/>
            </a:xfrm>
            <a:custGeom>
              <a:avLst/>
              <a:gdLst/>
              <a:ahLst/>
              <a:cxnLst/>
              <a:rect l="l" t="t" r="r" b="b"/>
              <a:pathLst>
                <a:path w="749" h="685" extrusionOk="0">
                  <a:moveTo>
                    <a:pt x="360" y="1"/>
                  </a:moveTo>
                  <a:cubicBezTo>
                    <a:pt x="338" y="1"/>
                    <a:pt x="317" y="3"/>
                    <a:pt x="296" y="7"/>
                  </a:cubicBezTo>
                  <a:cubicBezTo>
                    <a:pt x="99" y="73"/>
                    <a:pt x="0" y="237"/>
                    <a:pt x="66" y="434"/>
                  </a:cubicBezTo>
                  <a:cubicBezTo>
                    <a:pt x="106" y="608"/>
                    <a:pt x="234" y="684"/>
                    <a:pt x="364" y="684"/>
                  </a:cubicBezTo>
                  <a:cubicBezTo>
                    <a:pt x="553" y="684"/>
                    <a:pt x="749" y="523"/>
                    <a:pt x="690" y="270"/>
                  </a:cubicBezTo>
                  <a:cubicBezTo>
                    <a:pt x="662" y="98"/>
                    <a:pt x="508" y="1"/>
                    <a:pt x="36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2380550" y="990100"/>
              <a:ext cx="18100" cy="16650"/>
            </a:xfrm>
            <a:custGeom>
              <a:avLst/>
              <a:gdLst/>
              <a:ahLst/>
              <a:cxnLst/>
              <a:rect l="l" t="t" r="r" b="b"/>
              <a:pathLst>
                <a:path w="724" h="666" extrusionOk="0">
                  <a:moveTo>
                    <a:pt x="382" y="1"/>
                  </a:moveTo>
                  <a:cubicBezTo>
                    <a:pt x="344" y="1"/>
                    <a:pt x="305" y="7"/>
                    <a:pt x="264" y="21"/>
                  </a:cubicBezTo>
                  <a:cubicBezTo>
                    <a:pt x="99" y="54"/>
                    <a:pt x="1" y="251"/>
                    <a:pt x="34" y="415"/>
                  </a:cubicBezTo>
                  <a:cubicBezTo>
                    <a:pt x="60" y="571"/>
                    <a:pt x="188" y="666"/>
                    <a:pt x="339" y="666"/>
                  </a:cubicBezTo>
                  <a:cubicBezTo>
                    <a:pt x="378" y="666"/>
                    <a:pt x="420" y="659"/>
                    <a:pt x="461" y="645"/>
                  </a:cubicBezTo>
                  <a:cubicBezTo>
                    <a:pt x="625" y="613"/>
                    <a:pt x="724" y="415"/>
                    <a:pt x="691" y="251"/>
                  </a:cubicBezTo>
                  <a:cubicBezTo>
                    <a:pt x="639" y="95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2166325" y="1311325"/>
              <a:ext cx="19550" cy="16575"/>
            </a:xfrm>
            <a:custGeom>
              <a:avLst/>
              <a:gdLst/>
              <a:ahLst/>
              <a:cxnLst/>
              <a:rect l="l" t="t" r="r" b="b"/>
              <a:pathLst>
                <a:path w="782" h="663" extrusionOk="0">
                  <a:moveTo>
                    <a:pt x="392" y="1"/>
                  </a:moveTo>
                  <a:cubicBezTo>
                    <a:pt x="196" y="1"/>
                    <a:pt x="0" y="161"/>
                    <a:pt x="59" y="415"/>
                  </a:cubicBezTo>
                  <a:cubicBezTo>
                    <a:pt x="113" y="549"/>
                    <a:pt x="233" y="662"/>
                    <a:pt x="383" y="662"/>
                  </a:cubicBezTo>
                  <a:cubicBezTo>
                    <a:pt x="416" y="662"/>
                    <a:pt x="451" y="657"/>
                    <a:pt x="486" y="645"/>
                  </a:cubicBezTo>
                  <a:cubicBezTo>
                    <a:pt x="650" y="579"/>
                    <a:pt x="782" y="415"/>
                    <a:pt x="716" y="218"/>
                  </a:cubicBezTo>
                  <a:lnTo>
                    <a:pt x="716" y="218"/>
                  </a:lnTo>
                  <a:lnTo>
                    <a:pt x="716" y="250"/>
                  </a:lnTo>
                  <a:cubicBezTo>
                    <a:pt x="663" y="76"/>
                    <a:pt x="527" y="1"/>
                    <a:pt x="39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2435600" y="1306450"/>
              <a:ext cx="19375" cy="16300"/>
            </a:xfrm>
            <a:custGeom>
              <a:avLst/>
              <a:gdLst/>
              <a:ahLst/>
              <a:cxnLst/>
              <a:rect l="l" t="t" r="r" b="b"/>
              <a:pathLst>
                <a:path w="775" h="652" extrusionOk="0">
                  <a:moveTo>
                    <a:pt x="420" y="1"/>
                  </a:moveTo>
                  <a:cubicBezTo>
                    <a:pt x="389" y="1"/>
                    <a:pt x="359" y="6"/>
                    <a:pt x="329" y="18"/>
                  </a:cubicBezTo>
                  <a:cubicBezTo>
                    <a:pt x="66" y="117"/>
                    <a:pt x="0" y="478"/>
                    <a:pt x="263" y="610"/>
                  </a:cubicBezTo>
                  <a:cubicBezTo>
                    <a:pt x="313" y="638"/>
                    <a:pt x="366" y="651"/>
                    <a:pt x="417" y="651"/>
                  </a:cubicBezTo>
                  <a:cubicBezTo>
                    <a:pt x="604" y="651"/>
                    <a:pt x="775" y="480"/>
                    <a:pt x="723" y="248"/>
                  </a:cubicBezTo>
                  <a:cubicBezTo>
                    <a:pt x="696" y="114"/>
                    <a:pt x="559" y="1"/>
                    <a:pt x="42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2321125" y="1272250"/>
              <a:ext cx="19200" cy="16750"/>
            </a:xfrm>
            <a:custGeom>
              <a:avLst/>
              <a:gdLst/>
              <a:ahLst/>
              <a:cxnLst/>
              <a:rect l="l" t="t" r="r" b="b"/>
              <a:pathLst>
                <a:path w="768" h="670" extrusionOk="0">
                  <a:moveTo>
                    <a:pt x="390" y="0"/>
                  </a:moveTo>
                  <a:cubicBezTo>
                    <a:pt x="195" y="0"/>
                    <a:pt x="0" y="149"/>
                    <a:pt x="77" y="400"/>
                  </a:cubicBezTo>
                  <a:cubicBezTo>
                    <a:pt x="106" y="573"/>
                    <a:pt x="260" y="670"/>
                    <a:pt x="408" y="670"/>
                  </a:cubicBezTo>
                  <a:cubicBezTo>
                    <a:pt x="430" y="670"/>
                    <a:pt x="451" y="667"/>
                    <a:pt x="472" y="663"/>
                  </a:cubicBezTo>
                  <a:cubicBezTo>
                    <a:pt x="669" y="598"/>
                    <a:pt x="768" y="400"/>
                    <a:pt x="702" y="236"/>
                  </a:cubicBezTo>
                  <a:cubicBezTo>
                    <a:pt x="661" y="74"/>
                    <a:pt x="526" y="0"/>
                    <a:pt x="39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2511125" y="1224225"/>
              <a:ext cx="21425" cy="16425"/>
            </a:xfrm>
            <a:custGeom>
              <a:avLst/>
              <a:gdLst/>
              <a:ahLst/>
              <a:cxnLst/>
              <a:rect l="l" t="t" r="r" b="b"/>
              <a:pathLst>
                <a:path w="857" h="657" extrusionOk="0">
                  <a:moveTo>
                    <a:pt x="505" y="1"/>
                  </a:moveTo>
                  <a:cubicBezTo>
                    <a:pt x="469" y="1"/>
                    <a:pt x="432" y="7"/>
                    <a:pt x="397" y="21"/>
                  </a:cubicBezTo>
                  <a:cubicBezTo>
                    <a:pt x="1" y="113"/>
                    <a:pt x="113" y="656"/>
                    <a:pt x="472" y="656"/>
                  </a:cubicBezTo>
                  <a:cubicBezTo>
                    <a:pt x="500" y="656"/>
                    <a:pt x="530" y="653"/>
                    <a:pt x="561" y="646"/>
                  </a:cubicBezTo>
                  <a:cubicBezTo>
                    <a:pt x="758" y="613"/>
                    <a:pt x="857" y="416"/>
                    <a:pt x="791" y="218"/>
                  </a:cubicBezTo>
                  <a:cubicBezTo>
                    <a:pt x="765" y="89"/>
                    <a:pt x="638" y="1"/>
                    <a:pt x="50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1545900" y="1510200"/>
              <a:ext cx="18925" cy="17050"/>
            </a:xfrm>
            <a:custGeom>
              <a:avLst/>
              <a:gdLst/>
              <a:ahLst/>
              <a:cxnLst/>
              <a:rect l="l" t="t" r="r" b="b"/>
              <a:pathLst>
                <a:path w="757" h="682" extrusionOk="0">
                  <a:moveTo>
                    <a:pt x="385" y="0"/>
                  </a:moveTo>
                  <a:cubicBezTo>
                    <a:pt x="356" y="0"/>
                    <a:pt x="326" y="6"/>
                    <a:pt x="296" y="18"/>
                  </a:cubicBezTo>
                  <a:cubicBezTo>
                    <a:pt x="99" y="50"/>
                    <a:pt x="1" y="248"/>
                    <a:pt x="34" y="412"/>
                  </a:cubicBezTo>
                  <a:cubicBezTo>
                    <a:pt x="91" y="584"/>
                    <a:pt x="223" y="681"/>
                    <a:pt x="387" y="681"/>
                  </a:cubicBezTo>
                  <a:cubicBezTo>
                    <a:pt x="411" y="681"/>
                    <a:pt x="436" y="679"/>
                    <a:pt x="461" y="675"/>
                  </a:cubicBezTo>
                  <a:cubicBezTo>
                    <a:pt x="625" y="609"/>
                    <a:pt x="756" y="412"/>
                    <a:pt x="691" y="248"/>
                  </a:cubicBezTo>
                  <a:cubicBezTo>
                    <a:pt x="637" y="113"/>
                    <a:pt x="517" y="0"/>
                    <a:pt x="38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1566750" y="1596525"/>
              <a:ext cx="19425" cy="16225"/>
            </a:xfrm>
            <a:custGeom>
              <a:avLst/>
              <a:gdLst/>
              <a:ahLst/>
              <a:cxnLst/>
              <a:rect l="l" t="t" r="r" b="b"/>
              <a:pathLst>
                <a:path w="777" h="649" extrusionOk="0">
                  <a:moveTo>
                    <a:pt x="407" y="1"/>
                  </a:moveTo>
                  <a:cubicBezTo>
                    <a:pt x="294" y="1"/>
                    <a:pt x="180" y="59"/>
                    <a:pt x="120" y="179"/>
                  </a:cubicBezTo>
                  <a:cubicBezTo>
                    <a:pt x="1" y="387"/>
                    <a:pt x="177" y="649"/>
                    <a:pt x="406" y="649"/>
                  </a:cubicBezTo>
                  <a:cubicBezTo>
                    <a:pt x="431" y="649"/>
                    <a:pt x="456" y="646"/>
                    <a:pt x="481" y="639"/>
                  </a:cubicBezTo>
                  <a:cubicBezTo>
                    <a:pt x="678" y="606"/>
                    <a:pt x="777" y="409"/>
                    <a:pt x="711" y="245"/>
                  </a:cubicBezTo>
                  <a:cubicBezTo>
                    <a:pt x="675" y="84"/>
                    <a:pt x="542" y="1"/>
                    <a:pt x="40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1588625" y="1681900"/>
              <a:ext cx="18925" cy="17025"/>
            </a:xfrm>
            <a:custGeom>
              <a:avLst/>
              <a:gdLst/>
              <a:ahLst/>
              <a:cxnLst/>
              <a:rect l="l" t="t" r="r" b="b"/>
              <a:pathLst>
                <a:path w="757" h="681" extrusionOk="0">
                  <a:moveTo>
                    <a:pt x="387" y="0"/>
                  </a:moveTo>
                  <a:cubicBezTo>
                    <a:pt x="356" y="0"/>
                    <a:pt x="326" y="6"/>
                    <a:pt x="296" y="17"/>
                  </a:cubicBezTo>
                  <a:cubicBezTo>
                    <a:pt x="99" y="50"/>
                    <a:pt x="0" y="247"/>
                    <a:pt x="66" y="445"/>
                  </a:cubicBezTo>
                  <a:cubicBezTo>
                    <a:pt x="95" y="588"/>
                    <a:pt x="248" y="681"/>
                    <a:pt x="396" y="681"/>
                  </a:cubicBezTo>
                  <a:cubicBezTo>
                    <a:pt x="417" y="681"/>
                    <a:pt x="439" y="679"/>
                    <a:pt x="460" y="675"/>
                  </a:cubicBezTo>
                  <a:cubicBezTo>
                    <a:pt x="658" y="642"/>
                    <a:pt x="756" y="445"/>
                    <a:pt x="690" y="247"/>
                  </a:cubicBezTo>
                  <a:cubicBezTo>
                    <a:pt x="664" y="113"/>
                    <a:pt x="526" y="0"/>
                    <a:pt x="3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1641425" y="1619725"/>
              <a:ext cx="21150" cy="16225"/>
            </a:xfrm>
            <a:custGeom>
              <a:avLst/>
              <a:gdLst/>
              <a:ahLst/>
              <a:cxnLst/>
              <a:rect l="l" t="t" r="r" b="b"/>
              <a:pathLst>
                <a:path w="846" h="649" extrusionOk="0">
                  <a:moveTo>
                    <a:pt x="482" y="1"/>
                  </a:moveTo>
                  <a:cubicBezTo>
                    <a:pt x="461" y="1"/>
                    <a:pt x="440" y="3"/>
                    <a:pt x="419" y="7"/>
                  </a:cubicBezTo>
                  <a:cubicBezTo>
                    <a:pt x="0" y="97"/>
                    <a:pt x="98" y="649"/>
                    <a:pt x="466" y="649"/>
                  </a:cubicBezTo>
                  <a:cubicBezTo>
                    <a:pt x="502" y="649"/>
                    <a:pt x="541" y="643"/>
                    <a:pt x="583" y="631"/>
                  </a:cubicBezTo>
                  <a:cubicBezTo>
                    <a:pt x="747" y="598"/>
                    <a:pt x="846" y="401"/>
                    <a:pt x="813" y="237"/>
                  </a:cubicBezTo>
                  <a:cubicBezTo>
                    <a:pt x="756" y="94"/>
                    <a:pt x="624" y="1"/>
                    <a:pt x="48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2263900" y="1421400"/>
              <a:ext cx="19425" cy="16275"/>
            </a:xfrm>
            <a:custGeom>
              <a:avLst/>
              <a:gdLst/>
              <a:ahLst/>
              <a:cxnLst/>
              <a:rect l="l" t="t" r="r" b="b"/>
              <a:pathLst>
                <a:path w="777" h="651" extrusionOk="0">
                  <a:moveTo>
                    <a:pt x="418" y="0"/>
                  </a:moveTo>
                  <a:cubicBezTo>
                    <a:pt x="379" y="0"/>
                    <a:pt x="337" y="7"/>
                    <a:pt x="296" y="21"/>
                  </a:cubicBezTo>
                  <a:cubicBezTo>
                    <a:pt x="33" y="86"/>
                    <a:pt x="1" y="448"/>
                    <a:pt x="231" y="612"/>
                  </a:cubicBezTo>
                  <a:cubicBezTo>
                    <a:pt x="283" y="638"/>
                    <a:pt x="337" y="650"/>
                    <a:pt x="389" y="650"/>
                  </a:cubicBezTo>
                  <a:cubicBezTo>
                    <a:pt x="597" y="650"/>
                    <a:pt x="776" y="461"/>
                    <a:pt x="723" y="251"/>
                  </a:cubicBezTo>
                  <a:cubicBezTo>
                    <a:pt x="697" y="95"/>
                    <a:pt x="569" y="0"/>
                    <a:pt x="41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2286275" y="1507600"/>
              <a:ext cx="18525" cy="15925"/>
            </a:xfrm>
            <a:custGeom>
              <a:avLst/>
              <a:gdLst/>
              <a:ahLst/>
              <a:cxnLst/>
              <a:rect l="l" t="t" r="r" b="b"/>
              <a:pathLst>
                <a:path w="741" h="637" extrusionOk="0">
                  <a:moveTo>
                    <a:pt x="379" y="1"/>
                  </a:moveTo>
                  <a:cubicBezTo>
                    <a:pt x="192" y="1"/>
                    <a:pt x="1" y="153"/>
                    <a:pt x="58" y="384"/>
                  </a:cubicBezTo>
                  <a:cubicBezTo>
                    <a:pt x="99" y="561"/>
                    <a:pt x="230" y="637"/>
                    <a:pt x="362" y="637"/>
                  </a:cubicBezTo>
                  <a:cubicBezTo>
                    <a:pt x="550" y="637"/>
                    <a:pt x="741" y="484"/>
                    <a:pt x="683" y="253"/>
                  </a:cubicBezTo>
                  <a:cubicBezTo>
                    <a:pt x="642" y="76"/>
                    <a:pt x="512" y="1"/>
                    <a:pt x="37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2340625" y="1445175"/>
              <a:ext cx="19425" cy="16425"/>
            </a:xfrm>
            <a:custGeom>
              <a:avLst/>
              <a:gdLst/>
              <a:ahLst/>
              <a:cxnLst/>
              <a:rect l="l" t="t" r="r" b="b"/>
              <a:pathLst>
                <a:path w="777" h="657" extrusionOk="0">
                  <a:moveTo>
                    <a:pt x="416" y="0"/>
                  </a:moveTo>
                  <a:cubicBezTo>
                    <a:pt x="307" y="0"/>
                    <a:pt x="193" y="51"/>
                    <a:pt x="119" y="154"/>
                  </a:cubicBezTo>
                  <a:cubicBezTo>
                    <a:pt x="0" y="392"/>
                    <a:pt x="177" y="656"/>
                    <a:pt x="406" y="656"/>
                  </a:cubicBezTo>
                  <a:cubicBezTo>
                    <a:pt x="430" y="656"/>
                    <a:pt x="455" y="653"/>
                    <a:pt x="480" y="647"/>
                  </a:cubicBezTo>
                  <a:cubicBezTo>
                    <a:pt x="678" y="581"/>
                    <a:pt x="776" y="417"/>
                    <a:pt x="710" y="220"/>
                  </a:cubicBezTo>
                  <a:cubicBezTo>
                    <a:pt x="674" y="75"/>
                    <a:pt x="549" y="0"/>
                    <a:pt x="41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659500" y="1803725"/>
              <a:ext cx="351625" cy="224225"/>
            </a:xfrm>
            <a:custGeom>
              <a:avLst/>
              <a:gdLst/>
              <a:ahLst/>
              <a:cxnLst/>
              <a:rect l="l" t="t" r="r" b="b"/>
              <a:pathLst>
                <a:path w="14065" h="8969" extrusionOk="0">
                  <a:moveTo>
                    <a:pt x="8277" y="1"/>
                  </a:moveTo>
                  <a:cubicBezTo>
                    <a:pt x="7449" y="1"/>
                    <a:pt x="6573" y="108"/>
                    <a:pt x="5685" y="336"/>
                  </a:cubicBezTo>
                  <a:cubicBezTo>
                    <a:pt x="1972" y="1256"/>
                    <a:pt x="0" y="6251"/>
                    <a:pt x="0" y="6251"/>
                  </a:cubicBezTo>
                  <a:cubicBezTo>
                    <a:pt x="0" y="6251"/>
                    <a:pt x="3206" y="8969"/>
                    <a:pt x="6513" y="8969"/>
                  </a:cubicBezTo>
                  <a:cubicBezTo>
                    <a:pt x="6949" y="8969"/>
                    <a:pt x="7388" y="8922"/>
                    <a:pt x="7821" y="8814"/>
                  </a:cubicBezTo>
                  <a:cubicBezTo>
                    <a:pt x="11534" y="7894"/>
                    <a:pt x="14065" y="5232"/>
                    <a:pt x="13506" y="2867"/>
                  </a:cubicBezTo>
                  <a:cubicBezTo>
                    <a:pt x="13056" y="1091"/>
                    <a:pt x="10912" y="1"/>
                    <a:pt x="8277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766300" y="1826375"/>
              <a:ext cx="240725" cy="153525"/>
            </a:xfrm>
            <a:custGeom>
              <a:avLst/>
              <a:gdLst/>
              <a:ahLst/>
              <a:cxnLst/>
              <a:rect l="l" t="t" r="r" b="b"/>
              <a:pathLst>
                <a:path w="9629" h="6141" extrusionOk="0">
                  <a:moveTo>
                    <a:pt x="5643" y="1"/>
                  </a:moveTo>
                  <a:cubicBezTo>
                    <a:pt x="5081" y="1"/>
                    <a:pt x="4485" y="71"/>
                    <a:pt x="3878" y="219"/>
                  </a:cubicBezTo>
                  <a:cubicBezTo>
                    <a:pt x="1315" y="843"/>
                    <a:pt x="0" y="4294"/>
                    <a:pt x="0" y="4294"/>
                  </a:cubicBezTo>
                  <a:cubicBezTo>
                    <a:pt x="0" y="4294"/>
                    <a:pt x="2180" y="6140"/>
                    <a:pt x="4433" y="6140"/>
                  </a:cubicBezTo>
                  <a:cubicBezTo>
                    <a:pt x="4730" y="6140"/>
                    <a:pt x="5029" y="6108"/>
                    <a:pt x="5324" y="6035"/>
                  </a:cubicBezTo>
                  <a:cubicBezTo>
                    <a:pt x="7887" y="5411"/>
                    <a:pt x="9628" y="3571"/>
                    <a:pt x="9234" y="1961"/>
                  </a:cubicBezTo>
                  <a:cubicBezTo>
                    <a:pt x="8908" y="732"/>
                    <a:pt x="7453" y="1"/>
                    <a:pt x="564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864875" y="1847525"/>
              <a:ext cx="138050" cy="87750"/>
            </a:xfrm>
            <a:custGeom>
              <a:avLst/>
              <a:gdLst/>
              <a:ahLst/>
              <a:cxnLst/>
              <a:rect l="l" t="t" r="r" b="b"/>
              <a:pathLst>
                <a:path w="5522" h="3510" extrusionOk="0">
                  <a:moveTo>
                    <a:pt x="3250" y="1"/>
                  </a:moveTo>
                  <a:cubicBezTo>
                    <a:pt x="2925" y="1"/>
                    <a:pt x="2582" y="42"/>
                    <a:pt x="2235" y="129"/>
                  </a:cubicBezTo>
                  <a:cubicBezTo>
                    <a:pt x="756" y="490"/>
                    <a:pt x="1" y="2462"/>
                    <a:pt x="1" y="2462"/>
                  </a:cubicBezTo>
                  <a:cubicBezTo>
                    <a:pt x="1" y="2462"/>
                    <a:pt x="1252" y="3509"/>
                    <a:pt x="2540" y="3509"/>
                  </a:cubicBezTo>
                  <a:cubicBezTo>
                    <a:pt x="2712" y="3509"/>
                    <a:pt x="2886" y="3490"/>
                    <a:pt x="3057" y="3448"/>
                  </a:cubicBezTo>
                  <a:cubicBezTo>
                    <a:pt x="4502" y="3086"/>
                    <a:pt x="5521" y="2035"/>
                    <a:pt x="5291" y="1115"/>
                  </a:cubicBezTo>
                  <a:cubicBezTo>
                    <a:pt x="5116" y="415"/>
                    <a:pt x="4277" y="1"/>
                    <a:pt x="325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1006175" y="1597150"/>
              <a:ext cx="755000" cy="363250"/>
            </a:xfrm>
            <a:custGeom>
              <a:avLst/>
              <a:gdLst/>
              <a:ahLst/>
              <a:cxnLst/>
              <a:rect l="l" t="t" r="r" b="b"/>
              <a:pathLst>
                <a:path w="30200" h="14530" extrusionOk="0">
                  <a:moveTo>
                    <a:pt x="20714" y="0"/>
                  </a:moveTo>
                  <a:cubicBezTo>
                    <a:pt x="18514" y="0"/>
                    <a:pt x="16050" y="304"/>
                    <a:pt x="13506" y="943"/>
                  </a:cubicBezTo>
                  <a:cubicBezTo>
                    <a:pt x="5652" y="2914"/>
                    <a:pt x="1" y="7351"/>
                    <a:pt x="855" y="10834"/>
                  </a:cubicBezTo>
                  <a:cubicBezTo>
                    <a:pt x="1456" y="13195"/>
                    <a:pt x="4898" y="14530"/>
                    <a:pt x="9510" y="14530"/>
                  </a:cubicBezTo>
                  <a:cubicBezTo>
                    <a:pt x="11700" y="14530"/>
                    <a:pt x="14154" y="14229"/>
                    <a:pt x="16694" y="13594"/>
                  </a:cubicBezTo>
                  <a:cubicBezTo>
                    <a:pt x="24547" y="11622"/>
                    <a:pt x="30199" y="7186"/>
                    <a:pt x="29345" y="3703"/>
                  </a:cubicBezTo>
                  <a:cubicBezTo>
                    <a:pt x="28745" y="1326"/>
                    <a:pt x="25306" y="0"/>
                    <a:pt x="20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1006175" y="1597150"/>
              <a:ext cx="755000" cy="363250"/>
            </a:xfrm>
            <a:custGeom>
              <a:avLst/>
              <a:gdLst/>
              <a:ahLst/>
              <a:cxnLst/>
              <a:rect l="l" t="t" r="r" b="b"/>
              <a:pathLst>
                <a:path w="30200" h="14530" extrusionOk="0">
                  <a:moveTo>
                    <a:pt x="20714" y="0"/>
                  </a:moveTo>
                  <a:cubicBezTo>
                    <a:pt x="18514" y="0"/>
                    <a:pt x="16050" y="304"/>
                    <a:pt x="13506" y="943"/>
                  </a:cubicBezTo>
                  <a:cubicBezTo>
                    <a:pt x="5652" y="2914"/>
                    <a:pt x="1" y="7351"/>
                    <a:pt x="855" y="10834"/>
                  </a:cubicBezTo>
                  <a:cubicBezTo>
                    <a:pt x="1456" y="13195"/>
                    <a:pt x="4898" y="14530"/>
                    <a:pt x="9510" y="14530"/>
                  </a:cubicBezTo>
                  <a:cubicBezTo>
                    <a:pt x="11700" y="14530"/>
                    <a:pt x="14154" y="14229"/>
                    <a:pt x="16694" y="13594"/>
                  </a:cubicBezTo>
                  <a:cubicBezTo>
                    <a:pt x="24547" y="11622"/>
                    <a:pt x="30199" y="7186"/>
                    <a:pt x="29345" y="3703"/>
                  </a:cubicBezTo>
                  <a:cubicBezTo>
                    <a:pt x="28745" y="1326"/>
                    <a:pt x="25306" y="0"/>
                    <a:pt x="20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1125300" y="1597175"/>
              <a:ext cx="513450" cy="363450"/>
            </a:xfrm>
            <a:custGeom>
              <a:avLst/>
              <a:gdLst/>
              <a:ahLst/>
              <a:cxnLst/>
              <a:rect l="l" t="t" r="r" b="b"/>
              <a:pathLst>
                <a:path w="20538" h="14538" extrusionOk="0">
                  <a:moveTo>
                    <a:pt x="15988" y="1"/>
                  </a:moveTo>
                  <a:cubicBezTo>
                    <a:pt x="14965" y="1"/>
                    <a:pt x="13947" y="60"/>
                    <a:pt x="12914" y="186"/>
                  </a:cubicBezTo>
                  <a:cubicBezTo>
                    <a:pt x="15543" y="3636"/>
                    <a:pt x="16660" y="8007"/>
                    <a:pt x="15970" y="12279"/>
                  </a:cubicBezTo>
                  <a:cubicBezTo>
                    <a:pt x="17449" y="11720"/>
                    <a:pt x="18895" y="10997"/>
                    <a:pt x="20242" y="10143"/>
                  </a:cubicBezTo>
                  <a:cubicBezTo>
                    <a:pt x="20538" y="6594"/>
                    <a:pt x="19651" y="3045"/>
                    <a:pt x="17712" y="55"/>
                  </a:cubicBezTo>
                  <a:cubicBezTo>
                    <a:pt x="17134" y="19"/>
                    <a:pt x="16560" y="1"/>
                    <a:pt x="15988" y="1"/>
                  </a:cubicBezTo>
                  <a:close/>
                  <a:moveTo>
                    <a:pt x="3516" y="2749"/>
                  </a:moveTo>
                  <a:cubicBezTo>
                    <a:pt x="2300" y="3275"/>
                    <a:pt x="1117" y="3932"/>
                    <a:pt x="0" y="4688"/>
                  </a:cubicBezTo>
                  <a:cubicBezTo>
                    <a:pt x="920" y="6101"/>
                    <a:pt x="1610" y="7678"/>
                    <a:pt x="2005" y="9354"/>
                  </a:cubicBezTo>
                  <a:cubicBezTo>
                    <a:pt x="2432" y="10997"/>
                    <a:pt x="2596" y="12706"/>
                    <a:pt x="2465" y="14415"/>
                  </a:cubicBezTo>
                  <a:cubicBezTo>
                    <a:pt x="3261" y="14494"/>
                    <a:pt x="4069" y="14538"/>
                    <a:pt x="4881" y="14538"/>
                  </a:cubicBezTo>
                  <a:cubicBezTo>
                    <a:pt x="5411" y="14538"/>
                    <a:pt x="5942" y="14519"/>
                    <a:pt x="6474" y="14480"/>
                  </a:cubicBezTo>
                  <a:cubicBezTo>
                    <a:pt x="7065" y="10307"/>
                    <a:pt x="6014" y="6101"/>
                    <a:pt x="3516" y="2749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909250" y="1762825"/>
              <a:ext cx="196350" cy="253050"/>
            </a:xfrm>
            <a:custGeom>
              <a:avLst/>
              <a:gdLst/>
              <a:ahLst/>
              <a:cxnLst/>
              <a:rect l="l" t="t" r="r" b="b"/>
              <a:pathLst>
                <a:path w="7854" h="10122" extrusionOk="0">
                  <a:moveTo>
                    <a:pt x="0" y="1"/>
                  </a:moveTo>
                  <a:lnTo>
                    <a:pt x="2530" y="10122"/>
                  </a:lnTo>
                  <a:lnTo>
                    <a:pt x="7854" y="7066"/>
                  </a:lnTo>
                  <a:lnTo>
                    <a:pt x="6112" y="1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920750" y="1803550"/>
              <a:ext cx="151175" cy="6500"/>
            </a:xfrm>
            <a:custGeom>
              <a:avLst/>
              <a:gdLst/>
              <a:ahLst/>
              <a:cxnLst/>
              <a:rect l="l" t="t" r="r" b="b"/>
              <a:pathLst>
                <a:path w="6047" h="260" extrusionOk="0">
                  <a:moveTo>
                    <a:pt x="4019" y="0"/>
                  </a:moveTo>
                  <a:cubicBezTo>
                    <a:pt x="3680" y="0"/>
                    <a:pt x="3352" y="15"/>
                    <a:pt x="3023" y="15"/>
                  </a:cubicBezTo>
                  <a:cubicBezTo>
                    <a:pt x="2530" y="15"/>
                    <a:pt x="2005" y="48"/>
                    <a:pt x="1512" y="80"/>
                  </a:cubicBezTo>
                  <a:cubicBezTo>
                    <a:pt x="1019" y="113"/>
                    <a:pt x="493" y="146"/>
                    <a:pt x="0" y="179"/>
                  </a:cubicBezTo>
                  <a:cubicBezTo>
                    <a:pt x="526" y="245"/>
                    <a:pt x="1019" y="245"/>
                    <a:pt x="1512" y="245"/>
                  </a:cubicBezTo>
                  <a:cubicBezTo>
                    <a:pt x="1840" y="245"/>
                    <a:pt x="2183" y="259"/>
                    <a:pt x="2522" y="259"/>
                  </a:cubicBezTo>
                  <a:cubicBezTo>
                    <a:pt x="2691" y="259"/>
                    <a:pt x="2859" y="256"/>
                    <a:pt x="3023" y="245"/>
                  </a:cubicBezTo>
                  <a:cubicBezTo>
                    <a:pt x="3516" y="245"/>
                    <a:pt x="4009" y="212"/>
                    <a:pt x="4535" y="179"/>
                  </a:cubicBezTo>
                  <a:cubicBezTo>
                    <a:pt x="5028" y="146"/>
                    <a:pt x="5521" y="113"/>
                    <a:pt x="6046" y="80"/>
                  </a:cubicBezTo>
                  <a:cubicBezTo>
                    <a:pt x="5521" y="15"/>
                    <a:pt x="5028" y="48"/>
                    <a:pt x="4535" y="15"/>
                  </a:cubicBezTo>
                  <a:cubicBezTo>
                    <a:pt x="4360" y="4"/>
                    <a:pt x="4188" y="0"/>
                    <a:pt x="401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936350" y="1835125"/>
              <a:ext cx="142975" cy="36175"/>
            </a:xfrm>
            <a:custGeom>
              <a:avLst/>
              <a:gdLst/>
              <a:ahLst/>
              <a:cxnLst/>
              <a:rect l="l" t="t" r="r" b="b"/>
              <a:pathLst>
                <a:path w="5719" h="1447" extrusionOk="0">
                  <a:moveTo>
                    <a:pt x="5718" y="0"/>
                  </a:moveTo>
                  <a:lnTo>
                    <a:pt x="5718" y="0"/>
                  </a:lnTo>
                  <a:cubicBezTo>
                    <a:pt x="5225" y="66"/>
                    <a:pt x="4732" y="165"/>
                    <a:pt x="4272" y="263"/>
                  </a:cubicBezTo>
                  <a:cubicBezTo>
                    <a:pt x="3779" y="362"/>
                    <a:pt x="3286" y="460"/>
                    <a:pt x="2826" y="592"/>
                  </a:cubicBezTo>
                  <a:cubicBezTo>
                    <a:pt x="2366" y="723"/>
                    <a:pt x="1873" y="855"/>
                    <a:pt x="1413" y="986"/>
                  </a:cubicBezTo>
                  <a:cubicBezTo>
                    <a:pt x="953" y="1118"/>
                    <a:pt x="460" y="1249"/>
                    <a:pt x="0" y="1446"/>
                  </a:cubicBezTo>
                  <a:cubicBezTo>
                    <a:pt x="493" y="1348"/>
                    <a:pt x="986" y="1249"/>
                    <a:pt x="1446" y="1150"/>
                  </a:cubicBezTo>
                  <a:cubicBezTo>
                    <a:pt x="1939" y="1052"/>
                    <a:pt x="2399" y="953"/>
                    <a:pt x="2892" y="822"/>
                  </a:cubicBezTo>
                  <a:cubicBezTo>
                    <a:pt x="3352" y="690"/>
                    <a:pt x="3845" y="592"/>
                    <a:pt x="4305" y="460"/>
                  </a:cubicBezTo>
                  <a:cubicBezTo>
                    <a:pt x="4765" y="296"/>
                    <a:pt x="5258" y="165"/>
                    <a:pt x="571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951125" y="1869625"/>
              <a:ext cx="136400" cy="60825"/>
            </a:xfrm>
            <a:custGeom>
              <a:avLst/>
              <a:gdLst/>
              <a:ahLst/>
              <a:cxnLst/>
              <a:rect l="l" t="t" r="r" b="b"/>
              <a:pathLst>
                <a:path w="5456" h="2433" extrusionOk="0">
                  <a:moveTo>
                    <a:pt x="5456" y="1"/>
                  </a:moveTo>
                  <a:lnTo>
                    <a:pt x="5456" y="1"/>
                  </a:lnTo>
                  <a:cubicBezTo>
                    <a:pt x="4996" y="165"/>
                    <a:pt x="4536" y="362"/>
                    <a:pt x="4076" y="526"/>
                  </a:cubicBezTo>
                  <a:cubicBezTo>
                    <a:pt x="3616" y="691"/>
                    <a:pt x="3155" y="888"/>
                    <a:pt x="2695" y="1118"/>
                  </a:cubicBezTo>
                  <a:cubicBezTo>
                    <a:pt x="2235" y="1348"/>
                    <a:pt x="1775" y="1512"/>
                    <a:pt x="1348" y="1742"/>
                  </a:cubicBezTo>
                  <a:cubicBezTo>
                    <a:pt x="888" y="1972"/>
                    <a:pt x="461" y="2202"/>
                    <a:pt x="1" y="2432"/>
                  </a:cubicBezTo>
                  <a:cubicBezTo>
                    <a:pt x="494" y="2268"/>
                    <a:pt x="954" y="2071"/>
                    <a:pt x="1414" y="1906"/>
                  </a:cubicBezTo>
                  <a:cubicBezTo>
                    <a:pt x="1874" y="1742"/>
                    <a:pt x="2334" y="1545"/>
                    <a:pt x="2794" y="1315"/>
                  </a:cubicBezTo>
                  <a:cubicBezTo>
                    <a:pt x="3254" y="1118"/>
                    <a:pt x="3714" y="921"/>
                    <a:pt x="4141" y="691"/>
                  </a:cubicBezTo>
                  <a:cubicBezTo>
                    <a:pt x="4601" y="461"/>
                    <a:pt x="5028" y="263"/>
                    <a:pt x="545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962625" y="1907425"/>
              <a:ext cx="134750" cy="68200"/>
            </a:xfrm>
            <a:custGeom>
              <a:avLst/>
              <a:gdLst/>
              <a:ahLst/>
              <a:cxnLst/>
              <a:rect l="l" t="t" r="r" b="b"/>
              <a:pathLst>
                <a:path w="5390" h="2728" extrusionOk="0">
                  <a:moveTo>
                    <a:pt x="5390" y="0"/>
                  </a:moveTo>
                  <a:cubicBezTo>
                    <a:pt x="4930" y="197"/>
                    <a:pt x="4470" y="394"/>
                    <a:pt x="4010" y="624"/>
                  </a:cubicBezTo>
                  <a:cubicBezTo>
                    <a:pt x="3550" y="822"/>
                    <a:pt x="3090" y="1052"/>
                    <a:pt x="2663" y="1282"/>
                  </a:cubicBezTo>
                  <a:cubicBezTo>
                    <a:pt x="2203" y="1545"/>
                    <a:pt x="1775" y="1775"/>
                    <a:pt x="1348" y="2005"/>
                  </a:cubicBezTo>
                  <a:cubicBezTo>
                    <a:pt x="888" y="2235"/>
                    <a:pt x="461" y="2497"/>
                    <a:pt x="1" y="2727"/>
                  </a:cubicBezTo>
                  <a:cubicBezTo>
                    <a:pt x="494" y="2563"/>
                    <a:pt x="954" y="2399"/>
                    <a:pt x="1414" y="2169"/>
                  </a:cubicBezTo>
                  <a:cubicBezTo>
                    <a:pt x="1874" y="1972"/>
                    <a:pt x="2334" y="1742"/>
                    <a:pt x="2761" y="1512"/>
                  </a:cubicBezTo>
                  <a:cubicBezTo>
                    <a:pt x="3221" y="1282"/>
                    <a:pt x="3648" y="1019"/>
                    <a:pt x="4108" y="789"/>
                  </a:cubicBezTo>
                  <a:cubicBezTo>
                    <a:pt x="4536" y="526"/>
                    <a:pt x="4963" y="263"/>
                    <a:pt x="539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38"/>
          <p:cNvGrpSpPr/>
          <p:nvPr/>
        </p:nvGrpSpPr>
        <p:grpSpPr>
          <a:xfrm>
            <a:off x="259470" y="221438"/>
            <a:ext cx="2329961" cy="1631926"/>
            <a:chOff x="507339" y="729338"/>
            <a:chExt cx="2329961" cy="1631926"/>
          </a:xfrm>
        </p:grpSpPr>
        <p:grpSp>
          <p:nvGrpSpPr>
            <p:cNvPr id="938" name="Google Shape;938;p38"/>
            <p:cNvGrpSpPr/>
            <p:nvPr/>
          </p:nvGrpSpPr>
          <p:grpSpPr>
            <a:xfrm>
              <a:off x="507339" y="729337"/>
              <a:ext cx="1727275" cy="1631926"/>
              <a:chOff x="1338900" y="238025"/>
              <a:chExt cx="1838700" cy="1737200"/>
            </a:xfrm>
          </p:grpSpPr>
          <p:sp>
            <p:nvSpPr>
              <p:cNvPr id="939" name="Google Shape;939;p38"/>
              <p:cNvSpPr/>
              <p:nvPr/>
            </p:nvSpPr>
            <p:spPr>
              <a:xfrm>
                <a:off x="1338900" y="238025"/>
                <a:ext cx="1838700" cy="1737200"/>
              </a:xfrm>
              <a:custGeom>
                <a:avLst/>
                <a:gdLst/>
                <a:ahLst/>
                <a:cxnLst/>
                <a:rect l="l" t="t" r="r" b="b"/>
                <a:pathLst>
                  <a:path w="73548" h="69488" extrusionOk="0">
                    <a:moveTo>
                      <a:pt x="37025" y="1"/>
                    </a:moveTo>
                    <a:cubicBezTo>
                      <a:pt x="36994" y="1"/>
                      <a:pt x="36963" y="2"/>
                      <a:pt x="36931" y="4"/>
                    </a:cubicBezTo>
                    <a:cubicBezTo>
                      <a:pt x="35278" y="130"/>
                      <a:pt x="34190" y="3143"/>
                      <a:pt x="33562" y="4314"/>
                    </a:cubicBezTo>
                    <a:cubicBezTo>
                      <a:pt x="32558" y="6218"/>
                      <a:pt x="31658" y="8269"/>
                      <a:pt x="31219" y="10382"/>
                    </a:cubicBezTo>
                    <a:cubicBezTo>
                      <a:pt x="30236" y="9148"/>
                      <a:pt x="28813" y="8122"/>
                      <a:pt x="27557" y="7202"/>
                    </a:cubicBezTo>
                    <a:cubicBezTo>
                      <a:pt x="26919" y="6751"/>
                      <a:pt x="25944" y="5846"/>
                      <a:pt x="25040" y="5846"/>
                    </a:cubicBezTo>
                    <a:cubicBezTo>
                      <a:pt x="24936" y="5846"/>
                      <a:pt x="24834" y="5858"/>
                      <a:pt x="24733" y="5884"/>
                    </a:cubicBezTo>
                    <a:cubicBezTo>
                      <a:pt x="23561" y="6197"/>
                      <a:pt x="23603" y="8290"/>
                      <a:pt x="23456" y="9189"/>
                    </a:cubicBezTo>
                    <a:cubicBezTo>
                      <a:pt x="23247" y="10612"/>
                      <a:pt x="23163" y="12056"/>
                      <a:pt x="23205" y="13500"/>
                    </a:cubicBezTo>
                    <a:cubicBezTo>
                      <a:pt x="21029" y="11805"/>
                      <a:pt x="18204" y="10633"/>
                      <a:pt x="15610" y="9796"/>
                    </a:cubicBezTo>
                    <a:cubicBezTo>
                      <a:pt x="15074" y="9622"/>
                      <a:pt x="14409" y="9376"/>
                      <a:pt x="13802" y="9376"/>
                    </a:cubicBezTo>
                    <a:cubicBezTo>
                      <a:pt x="13318" y="9376"/>
                      <a:pt x="12871" y="9532"/>
                      <a:pt x="12555" y="10005"/>
                    </a:cubicBezTo>
                    <a:cubicBezTo>
                      <a:pt x="11593" y="11449"/>
                      <a:pt x="12576" y="14881"/>
                      <a:pt x="12890" y="16387"/>
                    </a:cubicBezTo>
                    <a:cubicBezTo>
                      <a:pt x="13329" y="18438"/>
                      <a:pt x="13936" y="20572"/>
                      <a:pt x="15003" y="22392"/>
                    </a:cubicBezTo>
                    <a:cubicBezTo>
                      <a:pt x="14719" y="22383"/>
                      <a:pt x="14432" y="22379"/>
                      <a:pt x="14145" y="22379"/>
                    </a:cubicBezTo>
                    <a:cubicBezTo>
                      <a:pt x="13122" y="22379"/>
                      <a:pt x="12087" y="22432"/>
                      <a:pt x="11090" y="22497"/>
                    </a:cubicBezTo>
                    <a:cubicBezTo>
                      <a:pt x="10170" y="22539"/>
                      <a:pt x="8245" y="22518"/>
                      <a:pt x="7659" y="23418"/>
                    </a:cubicBezTo>
                    <a:cubicBezTo>
                      <a:pt x="7052" y="24296"/>
                      <a:pt x="8203" y="25866"/>
                      <a:pt x="8621" y="26703"/>
                    </a:cubicBezTo>
                    <a:cubicBezTo>
                      <a:pt x="9249" y="27958"/>
                      <a:pt x="9898" y="29297"/>
                      <a:pt x="10735" y="30427"/>
                    </a:cubicBezTo>
                    <a:cubicBezTo>
                      <a:pt x="8370" y="30636"/>
                      <a:pt x="5880" y="31515"/>
                      <a:pt x="3683" y="32289"/>
                    </a:cubicBezTo>
                    <a:cubicBezTo>
                      <a:pt x="2616" y="32687"/>
                      <a:pt x="1" y="33210"/>
                      <a:pt x="43" y="34800"/>
                    </a:cubicBezTo>
                    <a:cubicBezTo>
                      <a:pt x="106" y="36411"/>
                      <a:pt x="3035" y="37604"/>
                      <a:pt x="4144" y="38252"/>
                    </a:cubicBezTo>
                    <a:cubicBezTo>
                      <a:pt x="5985" y="39299"/>
                      <a:pt x="7952" y="40261"/>
                      <a:pt x="10023" y="40763"/>
                    </a:cubicBezTo>
                    <a:cubicBezTo>
                      <a:pt x="8768" y="41684"/>
                      <a:pt x="7722" y="43044"/>
                      <a:pt x="6780" y="44237"/>
                    </a:cubicBezTo>
                    <a:cubicBezTo>
                      <a:pt x="6257" y="44906"/>
                      <a:pt x="5169" y="45994"/>
                      <a:pt x="5378" y="46957"/>
                    </a:cubicBezTo>
                    <a:cubicBezTo>
                      <a:pt x="5650" y="48128"/>
                      <a:pt x="7701" y="48170"/>
                      <a:pt x="8580" y="48317"/>
                    </a:cubicBezTo>
                    <a:cubicBezTo>
                      <a:pt x="9936" y="48592"/>
                      <a:pt x="11324" y="48722"/>
                      <a:pt x="12703" y="48722"/>
                    </a:cubicBezTo>
                    <a:cubicBezTo>
                      <a:pt x="12898" y="48722"/>
                      <a:pt x="13093" y="48719"/>
                      <a:pt x="13287" y="48714"/>
                    </a:cubicBezTo>
                    <a:lnTo>
                      <a:pt x="13287" y="48714"/>
                    </a:lnTo>
                    <a:cubicBezTo>
                      <a:pt x="11718" y="51455"/>
                      <a:pt x="10672" y="54636"/>
                      <a:pt x="9898" y="57669"/>
                    </a:cubicBezTo>
                    <a:cubicBezTo>
                      <a:pt x="9521" y="59071"/>
                      <a:pt x="9186" y="60641"/>
                      <a:pt x="11007" y="60975"/>
                    </a:cubicBezTo>
                    <a:cubicBezTo>
                      <a:pt x="11217" y="61016"/>
                      <a:pt x="11437" y="61035"/>
                      <a:pt x="11666" y="61035"/>
                    </a:cubicBezTo>
                    <a:cubicBezTo>
                      <a:pt x="13670" y="61035"/>
                      <a:pt x="16296" y="59595"/>
                      <a:pt x="17912" y="58862"/>
                    </a:cubicBezTo>
                    <a:cubicBezTo>
                      <a:pt x="20025" y="57962"/>
                      <a:pt x="22013" y="56833"/>
                      <a:pt x="23875" y="55493"/>
                    </a:cubicBezTo>
                    <a:lnTo>
                      <a:pt x="23875" y="55493"/>
                    </a:lnTo>
                    <a:cubicBezTo>
                      <a:pt x="23394" y="57272"/>
                      <a:pt x="23080" y="59092"/>
                      <a:pt x="22912" y="60934"/>
                    </a:cubicBezTo>
                    <a:cubicBezTo>
                      <a:pt x="22808" y="62063"/>
                      <a:pt x="22557" y="63905"/>
                      <a:pt x="23917" y="64491"/>
                    </a:cubicBezTo>
                    <a:cubicBezTo>
                      <a:pt x="24101" y="64567"/>
                      <a:pt x="24295" y="64601"/>
                      <a:pt x="24496" y="64601"/>
                    </a:cubicBezTo>
                    <a:cubicBezTo>
                      <a:pt x="25659" y="64601"/>
                      <a:pt x="27026" y="63457"/>
                      <a:pt x="27829" y="62921"/>
                    </a:cubicBezTo>
                    <a:cubicBezTo>
                      <a:pt x="29315" y="61938"/>
                      <a:pt x="30926" y="60787"/>
                      <a:pt x="32098" y="59364"/>
                    </a:cubicBezTo>
                    <a:cubicBezTo>
                      <a:pt x="32433" y="61310"/>
                      <a:pt x="32997" y="63172"/>
                      <a:pt x="33772" y="64972"/>
                    </a:cubicBezTo>
                    <a:cubicBezTo>
                      <a:pt x="34274" y="66164"/>
                      <a:pt x="35111" y="69219"/>
                      <a:pt x="36680" y="69470"/>
                    </a:cubicBezTo>
                    <a:cubicBezTo>
                      <a:pt x="36752" y="69482"/>
                      <a:pt x="36823" y="69488"/>
                      <a:pt x="36893" y="69488"/>
                    </a:cubicBezTo>
                    <a:cubicBezTo>
                      <a:pt x="38310" y="69488"/>
                      <a:pt x="39131" y="67143"/>
                      <a:pt x="39609" y="66185"/>
                    </a:cubicBezTo>
                    <a:cubicBezTo>
                      <a:pt x="40676" y="64093"/>
                      <a:pt x="41869" y="61750"/>
                      <a:pt x="42371" y="59406"/>
                    </a:cubicBezTo>
                    <a:cubicBezTo>
                      <a:pt x="43396" y="60410"/>
                      <a:pt x="44631" y="61206"/>
                      <a:pt x="45782" y="62001"/>
                    </a:cubicBezTo>
                    <a:cubicBezTo>
                      <a:pt x="46437" y="62444"/>
                      <a:pt x="47513" y="63471"/>
                      <a:pt x="48437" y="63471"/>
                    </a:cubicBezTo>
                    <a:cubicBezTo>
                      <a:pt x="48604" y="63471"/>
                      <a:pt x="48766" y="63438"/>
                      <a:pt x="48920" y="63361"/>
                    </a:cubicBezTo>
                    <a:cubicBezTo>
                      <a:pt x="49904" y="62879"/>
                      <a:pt x="50113" y="60975"/>
                      <a:pt x="50280" y="60076"/>
                    </a:cubicBezTo>
                    <a:cubicBezTo>
                      <a:pt x="50510" y="58799"/>
                      <a:pt x="50741" y="57502"/>
                      <a:pt x="50866" y="56184"/>
                    </a:cubicBezTo>
                    <a:cubicBezTo>
                      <a:pt x="52519" y="57502"/>
                      <a:pt x="54591" y="58360"/>
                      <a:pt x="56557" y="59050"/>
                    </a:cubicBezTo>
                    <a:cubicBezTo>
                      <a:pt x="57700" y="59448"/>
                      <a:pt x="60009" y="60409"/>
                      <a:pt x="61679" y="60409"/>
                    </a:cubicBezTo>
                    <a:cubicBezTo>
                      <a:pt x="62120" y="60409"/>
                      <a:pt x="62516" y="60342"/>
                      <a:pt x="62834" y="60180"/>
                    </a:cubicBezTo>
                    <a:cubicBezTo>
                      <a:pt x="63985" y="59615"/>
                      <a:pt x="63630" y="58172"/>
                      <a:pt x="63420" y="57167"/>
                    </a:cubicBezTo>
                    <a:cubicBezTo>
                      <a:pt x="62897" y="54468"/>
                      <a:pt x="62081" y="51455"/>
                      <a:pt x="60617" y="49049"/>
                    </a:cubicBezTo>
                    <a:lnTo>
                      <a:pt x="60617" y="49049"/>
                    </a:lnTo>
                    <a:cubicBezTo>
                      <a:pt x="60709" y="49050"/>
                      <a:pt x="60801" y="49051"/>
                      <a:pt x="60893" y="49051"/>
                    </a:cubicBezTo>
                    <a:cubicBezTo>
                      <a:pt x="62263" y="49051"/>
                      <a:pt x="63616" y="48906"/>
                      <a:pt x="64969" y="48651"/>
                    </a:cubicBezTo>
                    <a:cubicBezTo>
                      <a:pt x="65847" y="48484"/>
                      <a:pt x="67898" y="48463"/>
                      <a:pt x="68149" y="47291"/>
                    </a:cubicBezTo>
                    <a:cubicBezTo>
                      <a:pt x="68379" y="46329"/>
                      <a:pt x="67291" y="45241"/>
                      <a:pt x="66768" y="44571"/>
                    </a:cubicBezTo>
                    <a:cubicBezTo>
                      <a:pt x="65827" y="43379"/>
                      <a:pt x="64759" y="42019"/>
                      <a:pt x="63525" y="41098"/>
                    </a:cubicBezTo>
                    <a:cubicBezTo>
                      <a:pt x="65596" y="40575"/>
                      <a:pt x="67563" y="39633"/>
                      <a:pt x="69405" y="38587"/>
                    </a:cubicBezTo>
                    <a:cubicBezTo>
                      <a:pt x="70513" y="37939"/>
                      <a:pt x="73443" y="36725"/>
                      <a:pt x="73485" y="35135"/>
                    </a:cubicBezTo>
                    <a:cubicBezTo>
                      <a:pt x="73547" y="33565"/>
                      <a:pt x="70932" y="33001"/>
                      <a:pt x="69886" y="32624"/>
                    </a:cubicBezTo>
                    <a:cubicBezTo>
                      <a:pt x="67668" y="31829"/>
                      <a:pt x="65178" y="30950"/>
                      <a:pt x="62814" y="30741"/>
                    </a:cubicBezTo>
                    <a:cubicBezTo>
                      <a:pt x="63671" y="29611"/>
                      <a:pt x="64320" y="28272"/>
                      <a:pt x="64948" y="27037"/>
                    </a:cubicBezTo>
                    <a:cubicBezTo>
                      <a:pt x="65366" y="26179"/>
                      <a:pt x="66538" y="24673"/>
                      <a:pt x="65910" y="23731"/>
                    </a:cubicBezTo>
                    <a:cubicBezTo>
                      <a:pt x="65283" y="22790"/>
                      <a:pt x="63399" y="22853"/>
                      <a:pt x="62479" y="22811"/>
                    </a:cubicBezTo>
                    <a:cubicBezTo>
                      <a:pt x="61474" y="22762"/>
                      <a:pt x="60457" y="22713"/>
                      <a:pt x="59436" y="22713"/>
                    </a:cubicBezTo>
                    <a:cubicBezTo>
                      <a:pt x="59139" y="22713"/>
                      <a:pt x="58842" y="22718"/>
                      <a:pt x="58545" y="22727"/>
                    </a:cubicBezTo>
                    <a:cubicBezTo>
                      <a:pt x="59633" y="20886"/>
                      <a:pt x="60240" y="18752"/>
                      <a:pt x="60658" y="16701"/>
                    </a:cubicBezTo>
                    <a:cubicBezTo>
                      <a:pt x="60972" y="15195"/>
                      <a:pt x="61977" y="11763"/>
                      <a:pt x="61014" y="10319"/>
                    </a:cubicBezTo>
                    <a:cubicBezTo>
                      <a:pt x="60697" y="9853"/>
                      <a:pt x="60246" y="9698"/>
                      <a:pt x="59757" y="9698"/>
                    </a:cubicBezTo>
                    <a:cubicBezTo>
                      <a:pt x="59150" y="9698"/>
                      <a:pt x="58483" y="9936"/>
                      <a:pt x="57938" y="10110"/>
                    </a:cubicBezTo>
                    <a:cubicBezTo>
                      <a:pt x="55344" y="10947"/>
                      <a:pt x="52519" y="12119"/>
                      <a:pt x="50322" y="13855"/>
                    </a:cubicBezTo>
                    <a:cubicBezTo>
                      <a:pt x="50259" y="13709"/>
                      <a:pt x="50176" y="13563"/>
                      <a:pt x="50071" y="13437"/>
                    </a:cubicBezTo>
                    <a:cubicBezTo>
                      <a:pt x="50029" y="12558"/>
                      <a:pt x="49946" y="11679"/>
                      <a:pt x="49883" y="10822"/>
                    </a:cubicBezTo>
                    <a:cubicBezTo>
                      <a:pt x="49799" y="9880"/>
                      <a:pt x="49757" y="7934"/>
                      <a:pt x="48816" y="7348"/>
                    </a:cubicBezTo>
                    <a:cubicBezTo>
                      <a:pt x="48635" y="7234"/>
                      <a:pt x="48433" y="7186"/>
                      <a:pt x="48221" y="7186"/>
                    </a:cubicBezTo>
                    <a:cubicBezTo>
                      <a:pt x="47303" y="7186"/>
                      <a:pt x="46168" y="8083"/>
                      <a:pt x="45489" y="8457"/>
                    </a:cubicBezTo>
                    <a:cubicBezTo>
                      <a:pt x="44254" y="9127"/>
                      <a:pt x="42894" y="9838"/>
                      <a:pt x="41785" y="10759"/>
                    </a:cubicBezTo>
                    <a:cubicBezTo>
                      <a:pt x="41471" y="8332"/>
                      <a:pt x="40488" y="5842"/>
                      <a:pt x="39609" y="3624"/>
                    </a:cubicBezTo>
                    <a:cubicBezTo>
                      <a:pt x="39199" y="2557"/>
                      <a:pt x="38587" y="1"/>
                      <a:pt x="37025" y="1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8"/>
              <p:cNvSpPr/>
              <p:nvPr/>
            </p:nvSpPr>
            <p:spPr>
              <a:xfrm>
                <a:off x="1702975" y="571075"/>
                <a:ext cx="1109500" cy="1071275"/>
              </a:xfrm>
              <a:custGeom>
                <a:avLst/>
                <a:gdLst/>
                <a:ahLst/>
                <a:cxnLst/>
                <a:rect l="l" t="t" r="r" b="b"/>
                <a:pathLst>
                  <a:path w="44380" h="42851" extrusionOk="0">
                    <a:moveTo>
                      <a:pt x="22167" y="0"/>
                    </a:moveTo>
                    <a:cubicBezTo>
                      <a:pt x="11010" y="0"/>
                      <a:pt x="1598" y="8652"/>
                      <a:pt x="817" y="19951"/>
                    </a:cubicBezTo>
                    <a:cubicBezTo>
                      <a:pt x="1" y="31751"/>
                      <a:pt x="8914" y="41983"/>
                      <a:pt x="20715" y="42799"/>
                    </a:cubicBezTo>
                    <a:cubicBezTo>
                      <a:pt x="21218" y="42834"/>
                      <a:pt x="21717" y="42851"/>
                      <a:pt x="22213" y="42851"/>
                    </a:cubicBezTo>
                    <a:cubicBezTo>
                      <a:pt x="33370" y="42851"/>
                      <a:pt x="42782" y="34199"/>
                      <a:pt x="43564" y="22901"/>
                    </a:cubicBezTo>
                    <a:cubicBezTo>
                      <a:pt x="44380" y="11100"/>
                      <a:pt x="35487" y="868"/>
                      <a:pt x="23665" y="52"/>
                    </a:cubicBezTo>
                    <a:cubicBezTo>
                      <a:pt x="23163" y="17"/>
                      <a:pt x="22663" y="0"/>
                      <a:pt x="22167" y="0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8"/>
              <p:cNvSpPr/>
              <p:nvPr/>
            </p:nvSpPr>
            <p:spPr>
              <a:xfrm>
                <a:off x="2533825" y="732800"/>
                <a:ext cx="106025" cy="15320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128" extrusionOk="0">
                    <a:moveTo>
                      <a:pt x="214" y="0"/>
                    </a:moveTo>
                    <a:cubicBezTo>
                      <a:pt x="78" y="0"/>
                      <a:pt x="0" y="148"/>
                      <a:pt x="56" y="279"/>
                    </a:cubicBezTo>
                    <a:cubicBezTo>
                      <a:pt x="642" y="1241"/>
                      <a:pt x="1667" y="1890"/>
                      <a:pt x="2295" y="2852"/>
                    </a:cubicBezTo>
                    <a:cubicBezTo>
                      <a:pt x="2923" y="3815"/>
                      <a:pt x="3237" y="4945"/>
                      <a:pt x="3739" y="5991"/>
                    </a:cubicBezTo>
                    <a:cubicBezTo>
                      <a:pt x="3779" y="6087"/>
                      <a:pt x="3855" y="6128"/>
                      <a:pt x="3936" y="6128"/>
                    </a:cubicBezTo>
                    <a:cubicBezTo>
                      <a:pt x="4066" y="6128"/>
                      <a:pt x="4207" y="6021"/>
                      <a:pt x="4220" y="5865"/>
                    </a:cubicBezTo>
                    <a:cubicBezTo>
                      <a:pt x="4241" y="4568"/>
                      <a:pt x="3613" y="3334"/>
                      <a:pt x="2902" y="2308"/>
                    </a:cubicBezTo>
                    <a:cubicBezTo>
                      <a:pt x="2295" y="1409"/>
                      <a:pt x="1374" y="237"/>
                      <a:pt x="265" y="7"/>
                    </a:cubicBezTo>
                    <a:cubicBezTo>
                      <a:pt x="248" y="2"/>
                      <a:pt x="231" y="0"/>
                      <a:pt x="214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8"/>
              <p:cNvSpPr/>
              <p:nvPr/>
            </p:nvSpPr>
            <p:spPr>
              <a:xfrm>
                <a:off x="2514050" y="808375"/>
                <a:ext cx="5100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901" extrusionOk="0">
                    <a:moveTo>
                      <a:pt x="161" y="1"/>
                    </a:moveTo>
                    <a:cubicBezTo>
                      <a:pt x="75" y="1"/>
                      <a:pt x="1" y="103"/>
                      <a:pt x="52" y="206"/>
                    </a:cubicBezTo>
                    <a:cubicBezTo>
                      <a:pt x="303" y="750"/>
                      <a:pt x="638" y="1252"/>
                      <a:pt x="784" y="1859"/>
                    </a:cubicBezTo>
                    <a:cubicBezTo>
                      <a:pt x="931" y="2445"/>
                      <a:pt x="1015" y="3052"/>
                      <a:pt x="1056" y="3658"/>
                    </a:cubicBezTo>
                    <a:cubicBezTo>
                      <a:pt x="1070" y="3792"/>
                      <a:pt x="1203" y="3901"/>
                      <a:pt x="1325" y="3901"/>
                    </a:cubicBezTo>
                    <a:cubicBezTo>
                      <a:pt x="1394" y="3901"/>
                      <a:pt x="1458" y="3867"/>
                      <a:pt x="1496" y="3784"/>
                    </a:cubicBezTo>
                    <a:cubicBezTo>
                      <a:pt x="2040" y="2528"/>
                      <a:pt x="1517" y="645"/>
                      <a:pt x="219" y="18"/>
                    </a:cubicBezTo>
                    <a:cubicBezTo>
                      <a:pt x="200" y="6"/>
                      <a:pt x="180" y="1"/>
                      <a:pt x="16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8"/>
              <p:cNvSpPr/>
              <p:nvPr/>
            </p:nvSpPr>
            <p:spPr>
              <a:xfrm>
                <a:off x="1869325" y="1374575"/>
                <a:ext cx="1329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5058" extrusionOk="0">
                    <a:moveTo>
                      <a:pt x="582" y="1"/>
                    </a:moveTo>
                    <a:cubicBezTo>
                      <a:pt x="544" y="1"/>
                      <a:pt x="518" y="20"/>
                      <a:pt x="503" y="51"/>
                    </a:cubicBezTo>
                    <a:cubicBezTo>
                      <a:pt x="0" y="846"/>
                      <a:pt x="1109" y="2311"/>
                      <a:pt x="1591" y="2917"/>
                    </a:cubicBezTo>
                    <a:cubicBezTo>
                      <a:pt x="2386" y="3901"/>
                      <a:pt x="3474" y="4801"/>
                      <a:pt x="4750" y="5052"/>
                    </a:cubicBezTo>
                    <a:cubicBezTo>
                      <a:pt x="4773" y="5055"/>
                      <a:pt x="4795" y="5057"/>
                      <a:pt x="4816" y="5057"/>
                    </a:cubicBezTo>
                    <a:cubicBezTo>
                      <a:pt x="5150" y="5057"/>
                      <a:pt x="5317" y="4619"/>
                      <a:pt x="5022" y="4403"/>
                    </a:cubicBezTo>
                    <a:cubicBezTo>
                      <a:pt x="4039" y="3733"/>
                      <a:pt x="3055" y="3168"/>
                      <a:pt x="2281" y="2248"/>
                    </a:cubicBezTo>
                    <a:cubicBezTo>
                      <a:pt x="1905" y="1788"/>
                      <a:pt x="1570" y="1306"/>
                      <a:pt x="1277" y="783"/>
                    </a:cubicBezTo>
                    <a:cubicBezTo>
                      <a:pt x="1047" y="427"/>
                      <a:pt x="1005" y="155"/>
                      <a:pt x="628" y="9"/>
                    </a:cubicBezTo>
                    <a:cubicBezTo>
                      <a:pt x="611" y="3"/>
                      <a:pt x="596" y="1"/>
                      <a:pt x="582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8"/>
              <p:cNvSpPr/>
              <p:nvPr/>
            </p:nvSpPr>
            <p:spPr>
              <a:xfrm>
                <a:off x="1911175" y="1340150"/>
                <a:ext cx="107250" cy="104975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4199" extrusionOk="0">
                    <a:moveTo>
                      <a:pt x="1330" y="846"/>
                    </a:moveTo>
                    <a:cubicBezTo>
                      <a:pt x="1563" y="846"/>
                      <a:pt x="2023" y="1186"/>
                      <a:pt x="2135" y="1260"/>
                    </a:cubicBezTo>
                    <a:cubicBezTo>
                      <a:pt x="2448" y="1449"/>
                      <a:pt x="2741" y="1721"/>
                      <a:pt x="2951" y="2014"/>
                    </a:cubicBezTo>
                    <a:cubicBezTo>
                      <a:pt x="3139" y="2265"/>
                      <a:pt x="3578" y="2955"/>
                      <a:pt x="3348" y="3269"/>
                    </a:cubicBezTo>
                    <a:cubicBezTo>
                      <a:pt x="3296" y="3353"/>
                      <a:pt x="3270" y="3384"/>
                      <a:pt x="3233" y="3384"/>
                    </a:cubicBezTo>
                    <a:cubicBezTo>
                      <a:pt x="3196" y="3384"/>
                      <a:pt x="3149" y="3353"/>
                      <a:pt x="3055" y="3311"/>
                    </a:cubicBezTo>
                    <a:cubicBezTo>
                      <a:pt x="2888" y="3248"/>
                      <a:pt x="2720" y="3185"/>
                      <a:pt x="2553" y="3102"/>
                    </a:cubicBezTo>
                    <a:cubicBezTo>
                      <a:pt x="2427" y="3039"/>
                      <a:pt x="2323" y="2955"/>
                      <a:pt x="2197" y="2872"/>
                    </a:cubicBezTo>
                    <a:cubicBezTo>
                      <a:pt x="2281" y="2746"/>
                      <a:pt x="2260" y="2579"/>
                      <a:pt x="2135" y="2495"/>
                    </a:cubicBezTo>
                    <a:cubicBezTo>
                      <a:pt x="1883" y="2328"/>
                      <a:pt x="1653" y="2097"/>
                      <a:pt x="1465" y="1846"/>
                    </a:cubicBezTo>
                    <a:cubicBezTo>
                      <a:pt x="1402" y="1742"/>
                      <a:pt x="1047" y="988"/>
                      <a:pt x="1256" y="863"/>
                    </a:cubicBezTo>
                    <a:cubicBezTo>
                      <a:pt x="1276" y="851"/>
                      <a:pt x="1302" y="846"/>
                      <a:pt x="1330" y="846"/>
                    </a:cubicBezTo>
                    <a:close/>
                    <a:moveTo>
                      <a:pt x="1282" y="1"/>
                    </a:moveTo>
                    <a:cubicBezTo>
                      <a:pt x="1052" y="1"/>
                      <a:pt x="841" y="76"/>
                      <a:pt x="670" y="256"/>
                    </a:cubicBezTo>
                    <a:cubicBezTo>
                      <a:pt x="0" y="926"/>
                      <a:pt x="419" y="2097"/>
                      <a:pt x="1109" y="2704"/>
                    </a:cubicBezTo>
                    <a:cubicBezTo>
                      <a:pt x="1423" y="3416"/>
                      <a:pt x="2323" y="3939"/>
                      <a:pt x="3013" y="4148"/>
                    </a:cubicBezTo>
                    <a:cubicBezTo>
                      <a:pt x="3129" y="4182"/>
                      <a:pt x="3237" y="4199"/>
                      <a:pt x="3338" y="4199"/>
                    </a:cubicBezTo>
                    <a:cubicBezTo>
                      <a:pt x="3730" y="4199"/>
                      <a:pt x="4006" y="3945"/>
                      <a:pt x="4122" y="3478"/>
                    </a:cubicBezTo>
                    <a:cubicBezTo>
                      <a:pt x="4290" y="2809"/>
                      <a:pt x="4018" y="2097"/>
                      <a:pt x="3641" y="1553"/>
                    </a:cubicBezTo>
                    <a:cubicBezTo>
                      <a:pt x="3278" y="1058"/>
                      <a:pt x="2144" y="1"/>
                      <a:pt x="1282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1923725" y="777925"/>
                <a:ext cx="10725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4961" extrusionOk="0">
                    <a:moveTo>
                      <a:pt x="2229" y="701"/>
                    </a:moveTo>
                    <a:cubicBezTo>
                      <a:pt x="2610" y="701"/>
                      <a:pt x="2899" y="959"/>
                      <a:pt x="2658" y="1612"/>
                    </a:cubicBezTo>
                    <a:cubicBezTo>
                      <a:pt x="2428" y="2240"/>
                      <a:pt x="1842" y="2847"/>
                      <a:pt x="1486" y="3391"/>
                    </a:cubicBezTo>
                    <a:cubicBezTo>
                      <a:pt x="1373" y="3575"/>
                      <a:pt x="1105" y="4000"/>
                      <a:pt x="938" y="4000"/>
                    </a:cubicBezTo>
                    <a:cubicBezTo>
                      <a:pt x="859" y="4000"/>
                      <a:pt x="802" y="3905"/>
                      <a:pt x="796" y="3642"/>
                    </a:cubicBezTo>
                    <a:cubicBezTo>
                      <a:pt x="796" y="3328"/>
                      <a:pt x="837" y="3035"/>
                      <a:pt x="921" y="2721"/>
                    </a:cubicBezTo>
                    <a:cubicBezTo>
                      <a:pt x="1089" y="2073"/>
                      <a:pt x="1507" y="1570"/>
                      <a:pt x="1716" y="943"/>
                    </a:cubicBezTo>
                    <a:cubicBezTo>
                      <a:pt x="1737" y="922"/>
                      <a:pt x="1716" y="880"/>
                      <a:pt x="1674" y="859"/>
                    </a:cubicBezTo>
                    <a:cubicBezTo>
                      <a:pt x="1849" y="758"/>
                      <a:pt x="2049" y="701"/>
                      <a:pt x="2229" y="701"/>
                    </a:cubicBezTo>
                    <a:close/>
                    <a:moveTo>
                      <a:pt x="2198" y="1"/>
                    </a:moveTo>
                    <a:cubicBezTo>
                      <a:pt x="1362" y="1"/>
                      <a:pt x="646" y="823"/>
                      <a:pt x="419" y="1633"/>
                    </a:cubicBezTo>
                    <a:cubicBezTo>
                      <a:pt x="377" y="1717"/>
                      <a:pt x="398" y="1822"/>
                      <a:pt x="482" y="1905"/>
                    </a:cubicBezTo>
                    <a:cubicBezTo>
                      <a:pt x="126" y="2575"/>
                      <a:pt x="1" y="3349"/>
                      <a:pt x="105" y="4102"/>
                    </a:cubicBezTo>
                    <a:cubicBezTo>
                      <a:pt x="187" y="4511"/>
                      <a:pt x="449" y="4961"/>
                      <a:pt x="930" y="4961"/>
                    </a:cubicBezTo>
                    <a:cubicBezTo>
                      <a:pt x="941" y="4961"/>
                      <a:pt x="952" y="4961"/>
                      <a:pt x="963" y="4960"/>
                    </a:cubicBezTo>
                    <a:cubicBezTo>
                      <a:pt x="1612" y="4939"/>
                      <a:pt x="1967" y="3935"/>
                      <a:pt x="2281" y="3495"/>
                    </a:cubicBezTo>
                    <a:cubicBezTo>
                      <a:pt x="2804" y="2658"/>
                      <a:pt x="4290" y="1047"/>
                      <a:pt x="2951" y="231"/>
                    </a:cubicBezTo>
                    <a:cubicBezTo>
                      <a:pt x="2696" y="71"/>
                      <a:pt x="2442" y="1"/>
                      <a:pt x="2198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1896525" y="890350"/>
                <a:ext cx="620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1982" extrusionOk="0">
                    <a:moveTo>
                      <a:pt x="288" y="1"/>
                    </a:moveTo>
                    <a:cubicBezTo>
                      <a:pt x="274" y="1"/>
                      <a:pt x="260" y="8"/>
                      <a:pt x="252" y="24"/>
                    </a:cubicBezTo>
                    <a:cubicBezTo>
                      <a:pt x="0" y="630"/>
                      <a:pt x="42" y="1446"/>
                      <a:pt x="670" y="1802"/>
                    </a:cubicBezTo>
                    <a:cubicBezTo>
                      <a:pt x="888" y="1922"/>
                      <a:pt x="1134" y="1982"/>
                      <a:pt x="1373" y="1982"/>
                    </a:cubicBezTo>
                    <a:cubicBezTo>
                      <a:pt x="1847" y="1982"/>
                      <a:pt x="2296" y="1745"/>
                      <a:pt x="2449" y="1258"/>
                    </a:cubicBezTo>
                    <a:cubicBezTo>
                      <a:pt x="2482" y="1090"/>
                      <a:pt x="2367" y="962"/>
                      <a:pt x="2223" y="962"/>
                    </a:cubicBezTo>
                    <a:cubicBezTo>
                      <a:pt x="2187" y="962"/>
                      <a:pt x="2151" y="970"/>
                      <a:pt x="2114" y="986"/>
                    </a:cubicBezTo>
                    <a:cubicBezTo>
                      <a:pt x="1854" y="1132"/>
                      <a:pt x="1532" y="1278"/>
                      <a:pt x="1225" y="1278"/>
                    </a:cubicBezTo>
                    <a:cubicBezTo>
                      <a:pt x="1136" y="1278"/>
                      <a:pt x="1048" y="1266"/>
                      <a:pt x="963" y="1237"/>
                    </a:cubicBezTo>
                    <a:cubicBezTo>
                      <a:pt x="461" y="1091"/>
                      <a:pt x="168" y="547"/>
                      <a:pt x="335" y="45"/>
                    </a:cubicBezTo>
                    <a:cubicBezTo>
                      <a:pt x="335" y="19"/>
                      <a:pt x="311" y="1"/>
                      <a:pt x="288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1974725" y="735150"/>
                <a:ext cx="1002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3271" extrusionOk="0">
                    <a:moveTo>
                      <a:pt x="1531" y="1"/>
                    </a:moveTo>
                    <a:cubicBezTo>
                      <a:pt x="1381" y="1"/>
                      <a:pt x="1230" y="20"/>
                      <a:pt x="1078" y="59"/>
                    </a:cubicBezTo>
                    <a:cubicBezTo>
                      <a:pt x="534" y="185"/>
                      <a:pt x="388" y="436"/>
                      <a:pt x="32" y="833"/>
                    </a:cubicBezTo>
                    <a:cubicBezTo>
                      <a:pt x="1" y="880"/>
                      <a:pt x="40" y="939"/>
                      <a:pt x="79" y="939"/>
                    </a:cubicBezTo>
                    <a:cubicBezTo>
                      <a:pt x="92" y="939"/>
                      <a:pt x="105" y="933"/>
                      <a:pt x="116" y="917"/>
                    </a:cubicBezTo>
                    <a:cubicBezTo>
                      <a:pt x="307" y="733"/>
                      <a:pt x="577" y="659"/>
                      <a:pt x="864" y="659"/>
                    </a:cubicBezTo>
                    <a:cubicBezTo>
                      <a:pt x="1361" y="659"/>
                      <a:pt x="1909" y="882"/>
                      <a:pt x="2187" y="1147"/>
                    </a:cubicBezTo>
                    <a:cubicBezTo>
                      <a:pt x="2689" y="1628"/>
                      <a:pt x="2815" y="2424"/>
                      <a:pt x="2982" y="3051"/>
                    </a:cubicBezTo>
                    <a:cubicBezTo>
                      <a:pt x="3024" y="3198"/>
                      <a:pt x="3150" y="3271"/>
                      <a:pt x="3275" y="3271"/>
                    </a:cubicBezTo>
                    <a:cubicBezTo>
                      <a:pt x="3401" y="3271"/>
                      <a:pt x="3526" y="3198"/>
                      <a:pt x="3568" y="3051"/>
                    </a:cubicBezTo>
                    <a:cubicBezTo>
                      <a:pt x="4007" y="2005"/>
                      <a:pt x="3422" y="792"/>
                      <a:pt x="2459" y="248"/>
                    </a:cubicBezTo>
                    <a:cubicBezTo>
                      <a:pt x="2172" y="90"/>
                      <a:pt x="1856" y="1"/>
                      <a:pt x="153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2539400" y="1206825"/>
                <a:ext cx="12640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5056" h="6458" extrusionOk="0">
                    <a:moveTo>
                      <a:pt x="3630" y="1070"/>
                    </a:moveTo>
                    <a:cubicBezTo>
                      <a:pt x="4158" y="1070"/>
                      <a:pt x="3985" y="1929"/>
                      <a:pt x="3934" y="2283"/>
                    </a:cubicBezTo>
                    <a:cubicBezTo>
                      <a:pt x="3809" y="3183"/>
                      <a:pt x="3411" y="4438"/>
                      <a:pt x="2658" y="5024"/>
                    </a:cubicBezTo>
                    <a:cubicBezTo>
                      <a:pt x="2551" y="5198"/>
                      <a:pt x="2432" y="5288"/>
                      <a:pt x="2298" y="5288"/>
                    </a:cubicBezTo>
                    <a:cubicBezTo>
                      <a:pt x="2143" y="5288"/>
                      <a:pt x="1970" y="5167"/>
                      <a:pt x="1779" y="4920"/>
                    </a:cubicBezTo>
                    <a:cubicBezTo>
                      <a:pt x="1842" y="4689"/>
                      <a:pt x="1926" y="4480"/>
                      <a:pt x="2009" y="4250"/>
                    </a:cubicBezTo>
                    <a:cubicBezTo>
                      <a:pt x="2030" y="4187"/>
                      <a:pt x="2051" y="4104"/>
                      <a:pt x="2072" y="4041"/>
                    </a:cubicBezTo>
                    <a:cubicBezTo>
                      <a:pt x="2302" y="3622"/>
                      <a:pt x="2490" y="3183"/>
                      <a:pt x="2574" y="2723"/>
                    </a:cubicBezTo>
                    <a:cubicBezTo>
                      <a:pt x="2679" y="2346"/>
                      <a:pt x="2783" y="1404"/>
                      <a:pt x="3118" y="1237"/>
                    </a:cubicBezTo>
                    <a:cubicBezTo>
                      <a:pt x="3337" y="1120"/>
                      <a:pt x="3503" y="1070"/>
                      <a:pt x="3630" y="1070"/>
                    </a:cubicBezTo>
                    <a:close/>
                    <a:moveTo>
                      <a:pt x="3824" y="0"/>
                    </a:moveTo>
                    <a:cubicBezTo>
                      <a:pt x="3754" y="0"/>
                      <a:pt x="3679" y="8"/>
                      <a:pt x="3599" y="23"/>
                    </a:cubicBezTo>
                    <a:cubicBezTo>
                      <a:pt x="2616" y="233"/>
                      <a:pt x="2218" y="1279"/>
                      <a:pt x="1967" y="2388"/>
                    </a:cubicBezTo>
                    <a:cubicBezTo>
                      <a:pt x="1946" y="2409"/>
                      <a:pt x="1905" y="2451"/>
                      <a:pt x="1884" y="2472"/>
                    </a:cubicBezTo>
                    <a:cubicBezTo>
                      <a:pt x="1444" y="3267"/>
                      <a:pt x="1" y="6196"/>
                      <a:pt x="1800" y="6447"/>
                    </a:cubicBezTo>
                    <a:cubicBezTo>
                      <a:pt x="1851" y="6454"/>
                      <a:pt x="1902" y="6457"/>
                      <a:pt x="1952" y="6457"/>
                    </a:cubicBezTo>
                    <a:cubicBezTo>
                      <a:pt x="3283" y="6457"/>
                      <a:pt x="4342" y="4127"/>
                      <a:pt x="4604" y="3099"/>
                    </a:cubicBezTo>
                    <a:cubicBezTo>
                      <a:pt x="4802" y="2327"/>
                      <a:pt x="5056" y="0"/>
                      <a:pt x="3824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2587000" y="1161350"/>
                <a:ext cx="106750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2927" extrusionOk="0">
                    <a:moveTo>
                      <a:pt x="1889" y="1"/>
                    </a:moveTo>
                    <a:cubicBezTo>
                      <a:pt x="1423" y="1"/>
                      <a:pt x="972" y="166"/>
                      <a:pt x="607" y="462"/>
                    </a:cubicBezTo>
                    <a:cubicBezTo>
                      <a:pt x="377" y="650"/>
                      <a:pt x="210" y="901"/>
                      <a:pt x="105" y="1173"/>
                    </a:cubicBezTo>
                    <a:cubicBezTo>
                      <a:pt x="1" y="1466"/>
                      <a:pt x="84" y="1675"/>
                      <a:pt x="84" y="1947"/>
                    </a:cubicBezTo>
                    <a:cubicBezTo>
                      <a:pt x="84" y="1984"/>
                      <a:pt x="113" y="2006"/>
                      <a:pt x="140" y="2006"/>
                    </a:cubicBezTo>
                    <a:cubicBezTo>
                      <a:pt x="160" y="2006"/>
                      <a:pt x="180" y="1994"/>
                      <a:pt x="189" y="1968"/>
                    </a:cubicBezTo>
                    <a:cubicBezTo>
                      <a:pt x="292" y="1313"/>
                      <a:pt x="1134" y="857"/>
                      <a:pt x="1802" y="857"/>
                    </a:cubicBezTo>
                    <a:cubicBezTo>
                      <a:pt x="1945" y="857"/>
                      <a:pt x="2080" y="878"/>
                      <a:pt x="2198" y="922"/>
                    </a:cubicBezTo>
                    <a:cubicBezTo>
                      <a:pt x="2867" y="1194"/>
                      <a:pt x="3202" y="2052"/>
                      <a:pt x="3286" y="2721"/>
                    </a:cubicBezTo>
                    <a:cubicBezTo>
                      <a:pt x="3305" y="2866"/>
                      <a:pt x="3409" y="2926"/>
                      <a:pt x="3524" y="2926"/>
                    </a:cubicBezTo>
                    <a:cubicBezTo>
                      <a:pt x="3658" y="2926"/>
                      <a:pt x="3806" y="2845"/>
                      <a:pt x="3851" y="2721"/>
                    </a:cubicBezTo>
                    <a:cubicBezTo>
                      <a:pt x="4269" y="1550"/>
                      <a:pt x="3411" y="231"/>
                      <a:pt x="2177" y="22"/>
                    </a:cubicBezTo>
                    <a:cubicBezTo>
                      <a:pt x="2080" y="8"/>
                      <a:pt x="1984" y="1"/>
                      <a:pt x="1889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2504350" y="1357200"/>
                <a:ext cx="80775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966" extrusionOk="0">
                    <a:moveTo>
                      <a:pt x="508" y="1"/>
                    </a:moveTo>
                    <a:cubicBezTo>
                      <a:pt x="463" y="1"/>
                      <a:pt x="416" y="24"/>
                      <a:pt x="398" y="76"/>
                    </a:cubicBezTo>
                    <a:cubicBezTo>
                      <a:pt x="210" y="537"/>
                      <a:pt x="1" y="976"/>
                      <a:pt x="126" y="1478"/>
                    </a:cubicBezTo>
                    <a:cubicBezTo>
                      <a:pt x="210" y="1959"/>
                      <a:pt x="482" y="2378"/>
                      <a:pt x="879" y="2671"/>
                    </a:cubicBezTo>
                    <a:cubicBezTo>
                      <a:pt x="1160" y="2861"/>
                      <a:pt x="1529" y="2966"/>
                      <a:pt x="1891" y="2966"/>
                    </a:cubicBezTo>
                    <a:cubicBezTo>
                      <a:pt x="2448" y="2966"/>
                      <a:pt x="2991" y="2718"/>
                      <a:pt x="3181" y="2148"/>
                    </a:cubicBezTo>
                    <a:cubicBezTo>
                      <a:pt x="3230" y="1917"/>
                      <a:pt x="3060" y="1726"/>
                      <a:pt x="2862" y="1726"/>
                    </a:cubicBezTo>
                    <a:cubicBezTo>
                      <a:pt x="2809" y="1726"/>
                      <a:pt x="2753" y="1740"/>
                      <a:pt x="2700" y="1771"/>
                    </a:cubicBezTo>
                    <a:cubicBezTo>
                      <a:pt x="2394" y="1958"/>
                      <a:pt x="2087" y="2110"/>
                      <a:pt x="1776" y="2110"/>
                    </a:cubicBezTo>
                    <a:cubicBezTo>
                      <a:pt x="1598" y="2110"/>
                      <a:pt x="1418" y="2060"/>
                      <a:pt x="1235" y="1939"/>
                    </a:cubicBezTo>
                    <a:cubicBezTo>
                      <a:pt x="712" y="1604"/>
                      <a:pt x="440" y="704"/>
                      <a:pt x="607" y="118"/>
                    </a:cubicBezTo>
                    <a:cubicBezTo>
                      <a:pt x="632" y="45"/>
                      <a:pt x="571" y="1"/>
                      <a:pt x="508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2662650" y="1275925"/>
                <a:ext cx="5880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881" extrusionOk="0">
                    <a:moveTo>
                      <a:pt x="1841" y="1"/>
                    </a:moveTo>
                    <a:cubicBezTo>
                      <a:pt x="1733" y="1"/>
                      <a:pt x="1633" y="62"/>
                      <a:pt x="1599" y="210"/>
                    </a:cubicBezTo>
                    <a:cubicBezTo>
                      <a:pt x="1494" y="858"/>
                      <a:pt x="1306" y="1486"/>
                      <a:pt x="1055" y="2114"/>
                    </a:cubicBezTo>
                    <a:cubicBezTo>
                      <a:pt x="762" y="2637"/>
                      <a:pt x="427" y="3160"/>
                      <a:pt x="71" y="3662"/>
                    </a:cubicBezTo>
                    <a:cubicBezTo>
                      <a:pt x="0" y="3786"/>
                      <a:pt x="110" y="3881"/>
                      <a:pt x="222" y="3881"/>
                    </a:cubicBezTo>
                    <a:cubicBezTo>
                      <a:pt x="242" y="3881"/>
                      <a:pt x="262" y="3878"/>
                      <a:pt x="281" y="3871"/>
                    </a:cubicBezTo>
                    <a:cubicBezTo>
                      <a:pt x="1536" y="3306"/>
                      <a:pt x="2352" y="1612"/>
                      <a:pt x="2185" y="293"/>
                    </a:cubicBezTo>
                    <a:cubicBezTo>
                      <a:pt x="2160" y="122"/>
                      <a:pt x="1993" y="1"/>
                      <a:pt x="184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2713800" y="1111650"/>
                <a:ext cx="296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21" extrusionOk="0">
                    <a:moveTo>
                      <a:pt x="483" y="0"/>
                    </a:moveTo>
                    <a:cubicBezTo>
                      <a:pt x="320" y="0"/>
                      <a:pt x="139" y="140"/>
                      <a:pt x="139" y="315"/>
                    </a:cubicBezTo>
                    <a:cubicBezTo>
                      <a:pt x="139" y="901"/>
                      <a:pt x="222" y="1487"/>
                      <a:pt x="201" y="2073"/>
                    </a:cubicBezTo>
                    <a:cubicBezTo>
                      <a:pt x="180" y="2680"/>
                      <a:pt x="76" y="3245"/>
                      <a:pt x="13" y="3810"/>
                    </a:cubicBezTo>
                    <a:cubicBezTo>
                      <a:pt x="0" y="3950"/>
                      <a:pt x="113" y="4021"/>
                      <a:pt x="226" y="4021"/>
                    </a:cubicBezTo>
                    <a:cubicBezTo>
                      <a:pt x="298" y="4021"/>
                      <a:pt x="370" y="3992"/>
                      <a:pt x="411" y="3935"/>
                    </a:cubicBezTo>
                    <a:cubicBezTo>
                      <a:pt x="1080" y="2784"/>
                      <a:pt x="1185" y="1403"/>
                      <a:pt x="704" y="148"/>
                    </a:cubicBezTo>
                    <a:cubicBezTo>
                      <a:pt x="659" y="43"/>
                      <a:pt x="574" y="0"/>
                      <a:pt x="483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2064950" y="1081625"/>
                <a:ext cx="42575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672" extrusionOk="0">
                    <a:moveTo>
                      <a:pt x="903" y="0"/>
                    </a:moveTo>
                    <a:cubicBezTo>
                      <a:pt x="882" y="0"/>
                      <a:pt x="859" y="9"/>
                      <a:pt x="838" y="31"/>
                    </a:cubicBezTo>
                    <a:cubicBezTo>
                      <a:pt x="315" y="596"/>
                      <a:pt x="1" y="1182"/>
                      <a:pt x="105" y="1977"/>
                    </a:cubicBezTo>
                    <a:cubicBezTo>
                      <a:pt x="210" y="2772"/>
                      <a:pt x="566" y="3358"/>
                      <a:pt x="1298" y="3651"/>
                    </a:cubicBezTo>
                    <a:cubicBezTo>
                      <a:pt x="1330" y="3665"/>
                      <a:pt x="1361" y="3671"/>
                      <a:pt x="1390" y="3671"/>
                    </a:cubicBezTo>
                    <a:cubicBezTo>
                      <a:pt x="1574" y="3671"/>
                      <a:pt x="1702" y="3415"/>
                      <a:pt x="1612" y="3253"/>
                    </a:cubicBezTo>
                    <a:cubicBezTo>
                      <a:pt x="1047" y="2353"/>
                      <a:pt x="524" y="1223"/>
                      <a:pt x="984" y="156"/>
                    </a:cubicBezTo>
                    <a:cubicBezTo>
                      <a:pt x="1015" y="78"/>
                      <a:pt x="965" y="0"/>
                      <a:pt x="903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1988600" y="1110875"/>
                <a:ext cx="745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3791" extrusionOk="0">
                    <a:moveTo>
                      <a:pt x="881" y="1"/>
                    </a:moveTo>
                    <a:cubicBezTo>
                      <a:pt x="850" y="1"/>
                      <a:pt x="817" y="17"/>
                      <a:pt x="795" y="53"/>
                    </a:cubicBezTo>
                    <a:cubicBezTo>
                      <a:pt x="0" y="1476"/>
                      <a:pt x="711" y="3380"/>
                      <a:pt x="2364" y="3778"/>
                    </a:cubicBezTo>
                    <a:cubicBezTo>
                      <a:pt x="2396" y="3786"/>
                      <a:pt x="2427" y="3791"/>
                      <a:pt x="2456" y="3791"/>
                    </a:cubicBezTo>
                    <a:cubicBezTo>
                      <a:pt x="2782" y="3791"/>
                      <a:pt x="2982" y="3300"/>
                      <a:pt x="2636" y="3108"/>
                    </a:cubicBezTo>
                    <a:cubicBezTo>
                      <a:pt x="1590" y="2564"/>
                      <a:pt x="816" y="1351"/>
                      <a:pt x="983" y="137"/>
                    </a:cubicBezTo>
                    <a:cubicBezTo>
                      <a:pt x="997" y="56"/>
                      <a:pt x="940" y="1"/>
                      <a:pt x="88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2341675" y="1031475"/>
                <a:ext cx="455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3643" extrusionOk="0">
                    <a:moveTo>
                      <a:pt x="1160" y="0"/>
                    </a:moveTo>
                    <a:cubicBezTo>
                      <a:pt x="1060" y="0"/>
                      <a:pt x="965" y="58"/>
                      <a:pt x="942" y="175"/>
                    </a:cubicBezTo>
                    <a:cubicBezTo>
                      <a:pt x="712" y="823"/>
                      <a:pt x="1026" y="3020"/>
                      <a:pt x="210" y="3208"/>
                    </a:cubicBezTo>
                    <a:cubicBezTo>
                      <a:pt x="0" y="3271"/>
                      <a:pt x="42" y="3522"/>
                      <a:pt x="210" y="3585"/>
                    </a:cubicBezTo>
                    <a:cubicBezTo>
                      <a:pt x="305" y="3624"/>
                      <a:pt x="394" y="3642"/>
                      <a:pt x="478" y="3642"/>
                    </a:cubicBezTo>
                    <a:cubicBezTo>
                      <a:pt x="930" y="3642"/>
                      <a:pt x="1219" y="3130"/>
                      <a:pt x="1360" y="2706"/>
                    </a:cubicBezTo>
                    <a:cubicBezTo>
                      <a:pt x="1633" y="1911"/>
                      <a:pt x="1821" y="886"/>
                      <a:pt x="1381" y="112"/>
                    </a:cubicBezTo>
                    <a:cubicBezTo>
                      <a:pt x="1326" y="37"/>
                      <a:pt x="1241" y="0"/>
                      <a:pt x="1160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2383525" y="1036800"/>
                <a:ext cx="68025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4517" extrusionOk="0">
                    <a:moveTo>
                      <a:pt x="2252" y="1"/>
                    </a:moveTo>
                    <a:cubicBezTo>
                      <a:pt x="2082" y="1"/>
                      <a:pt x="1905" y="95"/>
                      <a:pt x="1863" y="275"/>
                    </a:cubicBezTo>
                    <a:cubicBezTo>
                      <a:pt x="1528" y="1740"/>
                      <a:pt x="1507" y="3498"/>
                      <a:pt x="63" y="4335"/>
                    </a:cubicBezTo>
                    <a:cubicBezTo>
                      <a:pt x="0" y="4355"/>
                      <a:pt x="21" y="4439"/>
                      <a:pt x="84" y="4460"/>
                    </a:cubicBezTo>
                    <a:cubicBezTo>
                      <a:pt x="201" y="4499"/>
                      <a:pt x="316" y="4517"/>
                      <a:pt x="429" y="4517"/>
                    </a:cubicBezTo>
                    <a:cubicBezTo>
                      <a:pt x="1044" y="4517"/>
                      <a:pt x="1586" y="3989"/>
                      <a:pt x="1904" y="3477"/>
                    </a:cubicBezTo>
                    <a:cubicBezTo>
                      <a:pt x="2490" y="2514"/>
                      <a:pt x="2720" y="1384"/>
                      <a:pt x="2595" y="275"/>
                    </a:cubicBezTo>
                    <a:cubicBezTo>
                      <a:pt x="2574" y="90"/>
                      <a:pt x="2416" y="1"/>
                      <a:pt x="2252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2236600" y="1387575"/>
                <a:ext cx="745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32" extrusionOk="0">
                    <a:moveTo>
                      <a:pt x="2619" y="1"/>
                    </a:moveTo>
                    <a:cubicBezTo>
                      <a:pt x="2590" y="1"/>
                      <a:pt x="2560" y="4"/>
                      <a:pt x="2530" y="12"/>
                    </a:cubicBezTo>
                    <a:cubicBezTo>
                      <a:pt x="1965" y="159"/>
                      <a:pt x="1546" y="493"/>
                      <a:pt x="939" y="514"/>
                    </a:cubicBezTo>
                    <a:cubicBezTo>
                      <a:pt x="884" y="514"/>
                      <a:pt x="708" y="498"/>
                      <a:pt x="528" y="498"/>
                    </a:cubicBezTo>
                    <a:cubicBezTo>
                      <a:pt x="303" y="498"/>
                      <a:pt x="72" y="524"/>
                      <a:pt x="61" y="640"/>
                    </a:cubicBezTo>
                    <a:cubicBezTo>
                      <a:pt x="1" y="1137"/>
                      <a:pt x="887" y="1332"/>
                      <a:pt x="1298" y="1332"/>
                    </a:cubicBezTo>
                    <a:cubicBezTo>
                      <a:pt x="1319" y="1332"/>
                      <a:pt x="1339" y="1331"/>
                      <a:pt x="1358" y="1330"/>
                    </a:cubicBezTo>
                    <a:cubicBezTo>
                      <a:pt x="2006" y="1309"/>
                      <a:pt x="2718" y="1058"/>
                      <a:pt x="2927" y="410"/>
                    </a:cubicBezTo>
                    <a:cubicBezTo>
                      <a:pt x="2982" y="189"/>
                      <a:pt x="2828" y="1"/>
                      <a:pt x="2619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2209500" y="1452225"/>
                <a:ext cx="120325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362" extrusionOk="0">
                    <a:moveTo>
                      <a:pt x="4329" y="1"/>
                    </a:moveTo>
                    <a:cubicBezTo>
                      <a:pt x="4292" y="1"/>
                      <a:pt x="4256" y="7"/>
                      <a:pt x="4220" y="21"/>
                    </a:cubicBezTo>
                    <a:cubicBezTo>
                      <a:pt x="3118" y="493"/>
                      <a:pt x="2074" y="980"/>
                      <a:pt x="893" y="980"/>
                    </a:cubicBezTo>
                    <a:cubicBezTo>
                      <a:pt x="662" y="980"/>
                      <a:pt x="425" y="961"/>
                      <a:pt x="182" y="920"/>
                    </a:cubicBezTo>
                    <a:cubicBezTo>
                      <a:pt x="176" y="919"/>
                      <a:pt x="170" y="919"/>
                      <a:pt x="165" y="919"/>
                    </a:cubicBezTo>
                    <a:cubicBezTo>
                      <a:pt x="51" y="919"/>
                      <a:pt x="1" y="1111"/>
                      <a:pt x="140" y="1151"/>
                    </a:cubicBezTo>
                    <a:cubicBezTo>
                      <a:pt x="709" y="1277"/>
                      <a:pt x="1302" y="1362"/>
                      <a:pt x="1888" y="1362"/>
                    </a:cubicBezTo>
                    <a:cubicBezTo>
                      <a:pt x="2852" y="1362"/>
                      <a:pt x="3795" y="1132"/>
                      <a:pt x="4576" y="481"/>
                    </a:cubicBezTo>
                    <a:cubicBezTo>
                      <a:pt x="4813" y="281"/>
                      <a:pt x="4574" y="1"/>
                      <a:pt x="4329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9" name="Google Shape;959;p38"/>
            <p:cNvGrpSpPr/>
            <p:nvPr/>
          </p:nvGrpSpPr>
          <p:grpSpPr>
            <a:xfrm>
              <a:off x="2531050" y="1721800"/>
              <a:ext cx="306250" cy="304225"/>
              <a:chOff x="3437575" y="2857925"/>
              <a:chExt cx="306250" cy="304225"/>
            </a:xfrm>
          </p:grpSpPr>
          <p:sp>
            <p:nvSpPr>
              <p:cNvPr id="960" name="Google Shape;960;p38"/>
              <p:cNvSpPr/>
              <p:nvPr/>
            </p:nvSpPr>
            <p:spPr>
              <a:xfrm>
                <a:off x="3437575" y="2857925"/>
                <a:ext cx="306250" cy="30422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2169" extrusionOk="0">
                    <a:moveTo>
                      <a:pt x="5378" y="0"/>
                    </a:moveTo>
                    <a:cubicBezTo>
                      <a:pt x="5282" y="0"/>
                      <a:pt x="5186" y="52"/>
                      <a:pt x="5152" y="155"/>
                    </a:cubicBezTo>
                    <a:lnTo>
                      <a:pt x="4064" y="3875"/>
                    </a:lnTo>
                    <a:cubicBezTo>
                      <a:pt x="4036" y="3961"/>
                      <a:pt x="3978" y="4018"/>
                      <a:pt x="3921" y="4047"/>
                    </a:cubicBezTo>
                    <a:lnTo>
                      <a:pt x="229" y="5249"/>
                    </a:lnTo>
                    <a:cubicBezTo>
                      <a:pt x="29" y="5306"/>
                      <a:pt x="0" y="5564"/>
                      <a:pt x="172" y="5678"/>
                    </a:cubicBezTo>
                    <a:lnTo>
                      <a:pt x="3377" y="7853"/>
                    </a:lnTo>
                    <a:cubicBezTo>
                      <a:pt x="3435" y="7911"/>
                      <a:pt x="3463" y="7968"/>
                      <a:pt x="3463" y="8054"/>
                    </a:cubicBezTo>
                    <a:lnTo>
                      <a:pt x="3463" y="11946"/>
                    </a:lnTo>
                    <a:cubicBezTo>
                      <a:pt x="3483" y="12085"/>
                      <a:pt x="3586" y="12169"/>
                      <a:pt x="3704" y="12169"/>
                    </a:cubicBezTo>
                    <a:cubicBezTo>
                      <a:pt x="3756" y="12169"/>
                      <a:pt x="3811" y="12153"/>
                      <a:pt x="3864" y="12118"/>
                    </a:cubicBezTo>
                    <a:lnTo>
                      <a:pt x="6926" y="9771"/>
                    </a:lnTo>
                    <a:cubicBezTo>
                      <a:pt x="6968" y="9729"/>
                      <a:pt x="7025" y="9702"/>
                      <a:pt x="7087" y="9702"/>
                    </a:cubicBezTo>
                    <a:cubicBezTo>
                      <a:pt x="7109" y="9702"/>
                      <a:pt x="7132" y="9706"/>
                      <a:pt x="7155" y="9714"/>
                    </a:cubicBezTo>
                    <a:lnTo>
                      <a:pt x="10847" y="10887"/>
                    </a:lnTo>
                    <a:cubicBezTo>
                      <a:pt x="10875" y="10901"/>
                      <a:pt x="10904" y="10907"/>
                      <a:pt x="10931" y="10907"/>
                    </a:cubicBezTo>
                    <a:cubicBezTo>
                      <a:pt x="11069" y="10907"/>
                      <a:pt x="11181" y="10744"/>
                      <a:pt x="11133" y="10601"/>
                    </a:cubicBezTo>
                    <a:lnTo>
                      <a:pt x="9845" y="6937"/>
                    </a:lnTo>
                    <a:cubicBezTo>
                      <a:pt x="9817" y="6880"/>
                      <a:pt x="9817" y="6794"/>
                      <a:pt x="9874" y="6709"/>
                    </a:cubicBezTo>
                    <a:lnTo>
                      <a:pt x="12135" y="3560"/>
                    </a:lnTo>
                    <a:cubicBezTo>
                      <a:pt x="12249" y="3417"/>
                      <a:pt x="12135" y="3188"/>
                      <a:pt x="11934" y="3188"/>
                    </a:cubicBezTo>
                    <a:lnTo>
                      <a:pt x="8042" y="3303"/>
                    </a:lnTo>
                    <a:cubicBezTo>
                      <a:pt x="7985" y="3303"/>
                      <a:pt x="7899" y="3274"/>
                      <a:pt x="7842" y="3217"/>
                    </a:cubicBezTo>
                    <a:lnTo>
                      <a:pt x="5552" y="69"/>
                    </a:lnTo>
                    <a:cubicBezTo>
                      <a:pt x="5507" y="23"/>
                      <a:pt x="5442" y="0"/>
                      <a:pt x="5378" y="0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3518425" y="2951875"/>
                <a:ext cx="144550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5750" extrusionOk="0">
                    <a:moveTo>
                      <a:pt x="2538" y="0"/>
                    </a:moveTo>
                    <a:cubicBezTo>
                      <a:pt x="2490" y="0"/>
                      <a:pt x="2451" y="25"/>
                      <a:pt x="2433" y="60"/>
                    </a:cubicBezTo>
                    <a:lnTo>
                      <a:pt x="1918" y="1834"/>
                    </a:lnTo>
                    <a:cubicBezTo>
                      <a:pt x="1889" y="1863"/>
                      <a:pt x="1860" y="1892"/>
                      <a:pt x="1832" y="1892"/>
                    </a:cubicBezTo>
                    <a:lnTo>
                      <a:pt x="86" y="2464"/>
                    </a:lnTo>
                    <a:cubicBezTo>
                      <a:pt x="0" y="2493"/>
                      <a:pt x="0" y="2607"/>
                      <a:pt x="57" y="2664"/>
                    </a:cubicBezTo>
                    <a:lnTo>
                      <a:pt x="1574" y="3723"/>
                    </a:lnTo>
                    <a:cubicBezTo>
                      <a:pt x="1603" y="3723"/>
                      <a:pt x="1631" y="3752"/>
                      <a:pt x="1631" y="3809"/>
                    </a:cubicBezTo>
                    <a:lnTo>
                      <a:pt x="1631" y="5641"/>
                    </a:lnTo>
                    <a:cubicBezTo>
                      <a:pt x="1631" y="5703"/>
                      <a:pt x="1691" y="5750"/>
                      <a:pt x="1746" y="5750"/>
                    </a:cubicBezTo>
                    <a:cubicBezTo>
                      <a:pt x="1767" y="5750"/>
                      <a:pt x="1787" y="5743"/>
                      <a:pt x="1803" y="5727"/>
                    </a:cubicBezTo>
                    <a:lnTo>
                      <a:pt x="3263" y="4610"/>
                    </a:lnTo>
                    <a:cubicBezTo>
                      <a:pt x="3291" y="4582"/>
                      <a:pt x="3349" y="4582"/>
                      <a:pt x="3377" y="4582"/>
                    </a:cubicBezTo>
                    <a:lnTo>
                      <a:pt x="5123" y="5154"/>
                    </a:lnTo>
                    <a:cubicBezTo>
                      <a:pt x="5135" y="5158"/>
                      <a:pt x="5146" y="5160"/>
                      <a:pt x="5157" y="5160"/>
                    </a:cubicBezTo>
                    <a:cubicBezTo>
                      <a:pt x="5230" y="5160"/>
                      <a:pt x="5291" y="5085"/>
                      <a:pt x="5266" y="5011"/>
                    </a:cubicBezTo>
                    <a:lnTo>
                      <a:pt x="4636" y="3265"/>
                    </a:lnTo>
                    <a:cubicBezTo>
                      <a:pt x="4636" y="3237"/>
                      <a:pt x="4636" y="3208"/>
                      <a:pt x="4636" y="3179"/>
                    </a:cubicBezTo>
                    <a:lnTo>
                      <a:pt x="5724" y="1691"/>
                    </a:lnTo>
                    <a:cubicBezTo>
                      <a:pt x="5781" y="1605"/>
                      <a:pt x="5724" y="1491"/>
                      <a:pt x="5610" y="1491"/>
                    </a:cubicBezTo>
                    <a:lnTo>
                      <a:pt x="3778" y="1548"/>
                    </a:lnTo>
                    <a:cubicBezTo>
                      <a:pt x="3749" y="1548"/>
                      <a:pt x="3721" y="1548"/>
                      <a:pt x="3692" y="1520"/>
                    </a:cubicBezTo>
                    <a:lnTo>
                      <a:pt x="2633" y="31"/>
                    </a:lnTo>
                    <a:cubicBezTo>
                      <a:pt x="2600" y="9"/>
                      <a:pt x="2568" y="0"/>
                      <a:pt x="2538" y="0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2"/>
          <p:cNvSpPr txBox="1">
            <a:spLocks noGrp="1"/>
          </p:cNvSpPr>
          <p:nvPr>
            <p:ph type="ctrTitle"/>
          </p:nvPr>
        </p:nvSpPr>
        <p:spPr>
          <a:xfrm>
            <a:off x="2673801" y="1671582"/>
            <a:ext cx="4599300" cy="14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Instrucciones:</a:t>
            </a:r>
            <a:br>
              <a:rPr lang="en" dirty="0"/>
            </a:br>
            <a:r>
              <a:rPr lang="en" dirty="0" smtClean="0"/>
              <a:t>1. Escucha las pistas.</a:t>
            </a:r>
            <a:r>
              <a:rPr lang="en" dirty="0"/>
              <a:t/>
            </a:r>
            <a:br>
              <a:rPr lang="en" dirty="0"/>
            </a:br>
            <a:r>
              <a:rPr lang="en" dirty="0" smtClean="0"/>
              <a:t>2. Indica </a:t>
            </a:r>
            <a:r>
              <a:rPr lang="en" dirty="0"/>
              <a:t>la alternativa que creas correcta.</a:t>
            </a:r>
            <a:br>
              <a:rPr lang="en" dirty="0"/>
            </a:br>
            <a:endParaRPr dirty="0"/>
          </a:p>
        </p:txBody>
      </p:sp>
      <p:sp>
        <p:nvSpPr>
          <p:cNvPr id="507" name="Google Shape;507;p32"/>
          <p:cNvSpPr txBox="1">
            <a:spLocks noGrp="1"/>
          </p:cNvSpPr>
          <p:nvPr>
            <p:ph type="title" idx="2"/>
          </p:nvPr>
        </p:nvSpPr>
        <p:spPr>
          <a:xfrm>
            <a:off x="3284856" y="566298"/>
            <a:ext cx="4072873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JUEGOS DE LAS PISTAS</a:t>
            </a:r>
            <a:endParaRPr sz="2400" dirty="0"/>
          </a:p>
        </p:txBody>
      </p:sp>
      <p:sp>
        <p:nvSpPr>
          <p:cNvPr id="508" name="Google Shape;508;p32"/>
          <p:cNvSpPr/>
          <p:nvPr/>
        </p:nvSpPr>
        <p:spPr>
          <a:xfrm>
            <a:off x="3620000" y="4024350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32"/>
          <p:cNvGrpSpPr/>
          <p:nvPr/>
        </p:nvGrpSpPr>
        <p:grpSpPr>
          <a:xfrm rot="392774">
            <a:off x="892219" y="2682892"/>
            <a:ext cx="2727809" cy="1672835"/>
            <a:chOff x="3258125" y="2290975"/>
            <a:chExt cx="1780100" cy="1091650"/>
          </a:xfrm>
        </p:grpSpPr>
        <p:sp>
          <p:nvSpPr>
            <p:cNvPr id="510" name="Google Shape;510;p32"/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nstruccion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14753" y="3027732"/>
            <a:ext cx="609600" cy="609600"/>
          </a:xfrm>
          <a:prstGeom prst="rect">
            <a:avLst/>
          </a:prstGeom>
        </p:spPr>
      </p:pic>
      <p:sp>
        <p:nvSpPr>
          <p:cNvPr id="2" name="Triángulo isósceles 1"/>
          <p:cNvSpPr/>
          <p:nvPr/>
        </p:nvSpPr>
        <p:spPr>
          <a:xfrm>
            <a:off x="4156289" y="2994823"/>
            <a:ext cx="2058464" cy="14476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hlinkClick r:id="" action="ppaction://hlinkshowjump?jump=nextslide"/>
                <a:hlinkMouseOver r:id="" action="ppaction://hlinkshowjump?jump=nextslide"/>
              </a:rPr>
              <a:t>comenzar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81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>
            <a:spLocks noGrp="1"/>
          </p:cNvSpPr>
          <p:nvPr>
            <p:ph type="ctrTitle"/>
          </p:nvPr>
        </p:nvSpPr>
        <p:spPr>
          <a:xfrm>
            <a:off x="2520875" y="2298300"/>
            <a:ext cx="3867300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Quién es?</a:t>
            </a:r>
            <a:endParaRPr dirty="0"/>
          </a:p>
        </p:txBody>
      </p:sp>
      <p:sp>
        <p:nvSpPr>
          <p:cNvPr id="413" name="Google Shape;413;p30"/>
          <p:cNvSpPr txBox="1">
            <a:spLocks noGrp="1"/>
          </p:cNvSpPr>
          <p:nvPr>
            <p:ph type="subTitle" idx="1"/>
          </p:nvPr>
        </p:nvSpPr>
        <p:spPr>
          <a:xfrm>
            <a:off x="1433425" y="709175"/>
            <a:ext cx="4954749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/>
              <a:t>Es</a:t>
            </a:r>
            <a:r>
              <a:rPr lang="en" dirty="0" smtClean="0"/>
              <a:t> un animal.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Puede vivir en el hogar.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Tiene cuatro patas.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/>
              <a:t>L</a:t>
            </a:r>
            <a:r>
              <a:rPr lang="en" dirty="0" smtClean="0"/>
              <a:t>adra.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Su nombre comienza con ¨ P ¨</a:t>
            </a:r>
          </a:p>
        </p:txBody>
      </p:sp>
      <p:grpSp>
        <p:nvGrpSpPr>
          <p:cNvPr id="414" name="Google Shape;414;p30"/>
          <p:cNvGrpSpPr/>
          <p:nvPr/>
        </p:nvGrpSpPr>
        <p:grpSpPr>
          <a:xfrm>
            <a:off x="6098400" y="-1443675"/>
            <a:ext cx="3762750" cy="3741975"/>
            <a:chOff x="3564200" y="238125"/>
            <a:chExt cx="3762750" cy="3741975"/>
          </a:xfrm>
        </p:grpSpPr>
        <p:sp>
          <p:nvSpPr>
            <p:cNvPr id="415" name="Google Shape;415;p30"/>
            <p:cNvSpPr/>
            <p:nvPr/>
          </p:nvSpPr>
          <p:spPr>
            <a:xfrm>
              <a:off x="3564200" y="238125"/>
              <a:ext cx="3762750" cy="3741975"/>
            </a:xfrm>
            <a:custGeom>
              <a:avLst/>
              <a:gdLst/>
              <a:ahLst/>
              <a:cxnLst/>
              <a:rect l="l" t="t" r="r" b="b"/>
              <a:pathLst>
                <a:path w="150510" h="149679" extrusionOk="0">
                  <a:moveTo>
                    <a:pt x="67399" y="0"/>
                  </a:moveTo>
                  <a:lnTo>
                    <a:pt x="61561" y="10446"/>
                  </a:lnTo>
                  <a:lnTo>
                    <a:pt x="52002" y="3263"/>
                  </a:lnTo>
                  <a:lnTo>
                    <a:pt x="48482" y="14682"/>
                  </a:lnTo>
                  <a:lnTo>
                    <a:pt x="37635" y="9673"/>
                  </a:lnTo>
                  <a:lnTo>
                    <a:pt x="36548" y="21579"/>
                  </a:lnTo>
                  <a:lnTo>
                    <a:pt x="24900" y="18917"/>
                  </a:lnTo>
                  <a:lnTo>
                    <a:pt x="26330" y="30794"/>
                  </a:lnTo>
                  <a:lnTo>
                    <a:pt x="14368" y="30623"/>
                  </a:lnTo>
                  <a:lnTo>
                    <a:pt x="14368" y="30623"/>
                  </a:lnTo>
                  <a:lnTo>
                    <a:pt x="18231" y="41927"/>
                  </a:lnTo>
                  <a:lnTo>
                    <a:pt x="6497" y="44245"/>
                  </a:lnTo>
                  <a:lnTo>
                    <a:pt x="12622" y="54491"/>
                  </a:lnTo>
                  <a:lnTo>
                    <a:pt x="1632" y="59213"/>
                  </a:lnTo>
                  <a:lnTo>
                    <a:pt x="9760" y="67971"/>
                  </a:lnTo>
                  <a:lnTo>
                    <a:pt x="1" y="74839"/>
                  </a:lnTo>
                  <a:lnTo>
                    <a:pt x="9760" y="81737"/>
                  </a:lnTo>
                  <a:lnTo>
                    <a:pt x="1632" y="90494"/>
                  </a:lnTo>
                  <a:lnTo>
                    <a:pt x="12622" y="95188"/>
                  </a:lnTo>
                  <a:lnTo>
                    <a:pt x="6497" y="105462"/>
                  </a:lnTo>
                  <a:lnTo>
                    <a:pt x="18231" y="107780"/>
                  </a:lnTo>
                  <a:lnTo>
                    <a:pt x="14368" y="119085"/>
                  </a:lnTo>
                  <a:lnTo>
                    <a:pt x="26330" y="118913"/>
                  </a:lnTo>
                  <a:lnTo>
                    <a:pt x="24900" y="130761"/>
                  </a:lnTo>
                  <a:lnTo>
                    <a:pt x="24900" y="130761"/>
                  </a:lnTo>
                  <a:lnTo>
                    <a:pt x="36548" y="128128"/>
                  </a:lnTo>
                  <a:lnTo>
                    <a:pt x="37635" y="140034"/>
                  </a:lnTo>
                  <a:lnTo>
                    <a:pt x="48482" y="134997"/>
                  </a:lnTo>
                  <a:lnTo>
                    <a:pt x="52002" y="146416"/>
                  </a:lnTo>
                  <a:lnTo>
                    <a:pt x="61561" y="139261"/>
                  </a:lnTo>
                  <a:lnTo>
                    <a:pt x="67399" y="149679"/>
                  </a:lnTo>
                  <a:lnTo>
                    <a:pt x="75241" y="140692"/>
                  </a:lnTo>
                  <a:lnTo>
                    <a:pt x="83111" y="149679"/>
                  </a:lnTo>
                  <a:lnTo>
                    <a:pt x="88949" y="139261"/>
                  </a:lnTo>
                  <a:lnTo>
                    <a:pt x="98508" y="146416"/>
                  </a:lnTo>
                  <a:lnTo>
                    <a:pt x="102028" y="134997"/>
                  </a:lnTo>
                  <a:lnTo>
                    <a:pt x="112875" y="140034"/>
                  </a:lnTo>
                  <a:lnTo>
                    <a:pt x="113962" y="128128"/>
                  </a:lnTo>
                  <a:lnTo>
                    <a:pt x="125610" y="130761"/>
                  </a:lnTo>
                  <a:lnTo>
                    <a:pt x="124179" y="118913"/>
                  </a:lnTo>
                  <a:lnTo>
                    <a:pt x="136142" y="119085"/>
                  </a:lnTo>
                  <a:lnTo>
                    <a:pt x="132279" y="107780"/>
                  </a:lnTo>
                  <a:lnTo>
                    <a:pt x="144013" y="105462"/>
                  </a:lnTo>
                  <a:lnTo>
                    <a:pt x="137888" y="95188"/>
                  </a:lnTo>
                  <a:lnTo>
                    <a:pt x="148878" y="90494"/>
                  </a:lnTo>
                  <a:lnTo>
                    <a:pt x="140750" y="81737"/>
                  </a:lnTo>
                  <a:lnTo>
                    <a:pt x="150509" y="74839"/>
                  </a:lnTo>
                  <a:lnTo>
                    <a:pt x="140750" y="67971"/>
                  </a:lnTo>
                  <a:lnTo>
                    <a:pt x="148878" y="59213"/>
                  </a:lnTo>
                  <a:lnTo>
                    <a:pt x="137888" y="54491"/>
                  </a:lnTo>
                  <a:lnTo>
                    <a:pt x="144013" y="44245"/>
                  </a:lnTo>
                  <a:lnTo>
                    <a:pt x="132279" y="41927"/>
                  </a:lnTo>
                  <a:lnTo>
                    <a:pt x="136142" y="30623"/>
                  </a:lnTo>
                  <a:lnTo>
                    <a:pt x="136142" y="30623"/>
                  </a:lnTo>
                  <a:lnTo>
                    <a:pt x="124179" y="30794"/>
                  </a:lnTo>
                  <a:lnTo>
                    <a:pt x="125610" y="18917"/>
                  </a:lnTo>
                  <a:lnTo>
                    <a:pt x="125610" y="18917"/>
                  </a:lnTo>
                  <a:lnTo>
                    <a:pt x="113962" y="21579"/>
                  </a:lnTo>
                  <a:lnTo>
                    <a:pt x="112875" y="9673"/>
                  </a:lnTo>
                  <a:lnTo>
                    <a:pt x="102028" y="14682"/>
                  </a:lnTo>
                  <a:lnTo>
                    <a:pt x="98508" y="3263"/>
                  </a:lnTo>
                  <a:lnTo>
                    <a:pt x="88949" y="10446"/>
                  </a:lnTo>
                  <a:lnTo>
                    <a:pt x="83111" y="0"/>
                  </a:lnTo>
                  <a:lnTo>
                    <a:pt x="75241" y="8986"/>
                  </a:lnTo>
                  <a:lnTo>
                    <a:pt x="67399" y="0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853975" y="475650"/>
              <a:ext cx="3195350" cy="3196075"/>
            </a:xfrm>
            <a:custGeom>
              <a:avLst/>
              <a:gdLst/>
              <a:ahLst/>
              <a:cxnLst/>
              <a:rect l="l" t="t" r="r" b="b"/>
              <a:pathLst>
                <a:path w="127814" h="127843" extrusionOk="0">
                  <a:moveTo>
                    <a:pt x="63907" y="1"/>
                  </a:moveTo>
                  <a:cubicBezTo>
                    <a:pt x="28591" y="1"/>
                    <a:pt x="1" y="28620"/>
                    <a:pt x="1" y="63907"/>
                  </a:cubicBezTo>
                  <a:cubicBezTo>
                    <a:pt x="1" y="99223"/>
                    <a:pt x="28591" y="127843"/>
                    <a:pt x="63907" y="127843"/>
                  </a:cubicBezTo>
                  <a:cubicBezTo>
                    <a:pt x="99195" y="127843"/>
                    <a:pt x="127814" y="99223"/>
                    <a:pt x="127814" y="63907"/>
                  </a:cubicBezTo>
                  <a:cubicBezTo>
                    <a:pt x="127814" y="28620"/>
                    <a:pt x="99195" y="1"/>
                    <a:pt x="63907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30"/>
          <p:cNvGrpSpPr/>
          <p:nvPr/>
        </p:nvGrpSpPr>
        <p:grpSpPr>
          <a:xfrm>
            <a:off x="843091" y="3109339"/>
            <a:ext cx="1333955" cy="1241129"/>
            <a:chOff x="2911700" y="4175975"/>
            <a:chExt cx="1104725" cy="1027850"/>
          </a:xfrm>
        </p:grpSpPr>
        <p:sp>
          <p:nvSpPr>
            <p:cNvPr id="418" name="Google Shape;418;p30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0"/>
          <p:cNvSpPr/>
          <p:nvPr/>
        </p:nvSpPr>
        <p:spPr>
          <a:xfrm>
            <a:off x="4017775" y="4212725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0"/>
          <p:cNvSpPr/>
          <p:nvPr/>
        </p:nvSpPr>
        <p:spPr>
          <a:xfrm>
            <a:off x="2118750" y="4465025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0"/>
          <p:cNvSpPr/>
          <p:nvPr/>
        </p:nvSpPr>
        <p:spPr>
          <a:xfrm>
            <a:off x="1579625" y="2252700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0"/>
          <p:cNvSpPr/>
          <p:nvPr/>
        </p:nvSpPr>
        <p:spPr>
          <a:xfrm>
            <a:off x="3301525" y="4212725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0"/>
          <p:cNvSpPr/>
          <p:nvPr/>
        </p:nvSpPr>
        <p:spPr>
          <a:xfrm>
            <a:off x="720000" y="1683750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30"/>
          <p:cNvGrpSpPr/>
          <p:nvPr/>
        </p:nvGrpSpPr>
        <p:grpSpPr>
          <a:xfrm>
            <a:off x="1208025" y="709175"/>
            <a:ext cx="306250" cy="304225"/>
            <a:chOff x="3437575" y="2857925"/>
            <a:chExt cx="306250" cy="304225"/>
          </a:xfrm>
        </p:grpSpPr>
        <p:sp>
          <p:nvSpPr>
            <p:cNvPr id="436" name="Google Shape;436;p30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30"/>
          <p:cNvSpPr/>
          <p:nvPr/>
        </p:nvSpPr>
        <p:spPr>
          <a:xfrm>
            <a:off x="2822450" y="4393338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 descr="Recorte de pantall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43" y="3178348"/>
            <a:ext cx="1679333" cy="1577717"/>
          </a:xfrm>
          <a:prstGeom prst="rect">
            <a:avLst/>
          </a:prstGeom>
        </p:spPr>
      </p:pic>
      <p:pic>
        <p:nvPicPr>
          <p:cNvPr id="3" name="Imagen 2" descr="Recorte de pantall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69" y="3178348"/>
            <a:ext cx="1596381" cy="1610508"/>
          </a:xfrm>
          <a:prstGeom prst="rect">
            <a:avLst/>
          </a:prstGeom>
        </p:spPr>
      </p:pic>
      <p:pic>
        <p:nvPicPr>
          <p:cNvPr id="5" name="pista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79775" y="370424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>
            <a:spLocks noGrp="1"/>
          </p:cNvSpPr>
          <p:nvPr>
            <p:ph type="ctrTitle"/>
          </p:nvPr>
        </p:nvSpPr>
        <p:spPr>
          <a:xfrm>
            <a:off x="2520875" y="2298300"/>
            <a:ext cx="3867300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Quién es?</a:t>
            </a:r>
            <a:endParaRPr dirty="0"/>
          </a:p>
        </p:txBody>
      </p:sp>
      <p:sp>
        <p:nvSpPr>
          <p:cNvPr id="413" name="Google Shape;413;p30"/>
          <p:cNvSpPr txBox="1">
            <a:spLocks noGrp="1"/>
          </p:cNvSpPr>
          <p:nvPr>
            <p:ph type="subTitle" idx="1"/>
          </p:nvPr>
        </p:nvSpPr>
        <p:spPr>
          <a:xfrm>
            <a:off x="1433425" y="709175"/>
            <a:ext cx="4954749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/>
              <a:t>Es</a:t>
            </a:r>
            <a:r>
              <a:rPr lang="en" dirty="0" smtClean="0"/>
              <a:t> un animal.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Le gusta saltar.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Tiene dos largas orejas.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/>
              <a:t>Come zanahoria</a:t>
            </a:r>
            <a:r>
              <a:rPr lang="en" dirty="0" smtClean="0"/>
              <a:t>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Su nombre comienza con ¨ C ¨</a:t>
            </a:r>
          </a:p>
        </p:txBody>
      </p:sp>
      <p:grpSp>
        <p:nvGrpSpPr>
          <p:cNvPr id="414" name="Google Shape;414;p30"/>
          <p:cNvGrpSpPr/>
          <p:nvPr/>
        </p:nvGrpSpPr>
        <p:grpSpPr>
          <a:xfrm>
            <a:off x="6098400" y="-1443675"/>
            <a:ext cx="3762750" cy="3741975"/>
            <a:chOff x="3564200" y="238125"/>
            <a:chExt cx="3762750" cy="3741975"/>
          </a:xfrm>
        </p:grpSpPr>
        <p:sp>
          <p:nvSpPr>
            <p:cNvPr id="415" name="Google Shape;415;p30"/>
            <p:cNvSpPr/>
            <p:nvPr/>
          </p:nvSpPr>
          <p:spPr>
            <a:xfrm>
              <a:off x="3564200" y="238125"/>
              <a:ext cx="3762750" cy="3741975"/>
            </a:xfrm>
            <a:custGeom>
              <a:avLst/>
              <a:gdLst/>
              <a:ahLst/>
              <a:cxnLst/>
              <a:rect l="l" t="t" r="r" b="b"/>
              <a:pathLst>
                <a:path w="150510" h="149679" extrusionOk="0">
                  <a:moveTo>
                    <a:pt x="67399" y="0"/>
                  </a:moveTo>
                  <a:lnTo>
                    <a:pt x="61561" y="10446"/>
                  </a:lnTo>
                  <a:lnTo>
                    <a:pt x="52002" y="3263"/>
                  </a:lnTo>
                  <a:lnTo>
                    <a:pt x="48482" y="14682"/>
                  </a:lnTo>
                  <a:lnTo>
                    <a:pt x="37635" y="9673"/>
                  </a:lnTo>
                  <a:lnTo>
                    <a:pt x="36548" y="21579"/>
                  </a:lnTo>
                  <a:lnTo>
                    <a:pt x="24900" y="18917"/>
                  </a:lnTo>
                  <a:lnTo>
                    <a:pt x="26330" y="30794"/>
                  </a:lnTo>
                  <a:lnTo>
                    <a:pt x="14368" y="30623"/>
                  </a:lnTo>
                  <a:lnTo>
                    <a:pt x="14368" y="30623"/>
                  </a:lnTo>
                  <a:lnTo>
                    <a:pt x="18231" y="41927"/>
                  </a:lnTo>
                  <a:lnTo>
                    <a:pt x="6497" y="44245"/>
                  </a:lnTo>
                  <a:lnTo>
                    <a:pt x="12622" y="54491"/>
                  </a:lnTo>
                  <a:lnTo>
                    <a:pt x="1632" y="59213"/>
                  </a:lnTo>
                  <a:lnTo>
                    <a:pt x="9760" y="67971"/>
                  </a:lnTo>
                  <a:lnTo>
                    <a:pt x="1" y="74839"/>
                  </a:lnTo>
                  <a:lnTo>
                    <a:pt x="9760" y="81737"/>
                  </a:lnTo>
                  <a:lnTo>
                    <a:pt x="1632" y="90494"/>
                  </a:lnTo>
                  <a:lnTo>
                    <a:pt x="12622" y="95188"/>
                  </a:lnTo>
                  <a:lnTo>
                    <a:pt x="6497" y="105462"/>
                  </a:lnTo>
                  <a:lnTo>
                    <a:pt x="18231" y="107780"/>
                  </a:lnTo>
                  <a:lnTo>
                    <a:pt x="14368" y="119085"/>
                  </a:lnTo>
                  <a:lnTo>
                    <a:pt x="26330" y="118913"/>
                  </a:lnTo>
                  <a:lnTo>
                    <a:pt x="24900" y="130761"/>
                  </a:lnTo>
                  <a:lnTo>
                    <a:pt x="24900" y="130761"/>
                  </a:lnTo>
                  <a:lnTo>
                    <a:pt x="36548" y="128128"/>
                  </a:lnTo>
                  <a:lnTo>
                    <a:pt x="37635" y="140034"/>
                  </a:lnTo>
                  <a:lnTo>
                    <a:pt x="48482" y="134997"/>
                  </a:lnTo>
                  <a:lnTo>
                    <a:pt x="52002" y="146416"/>
                  </a:lnTo>
                  <a:lnTo>
                    <a:pt x="61561" y="139261"/>
                  </a:lnTo>
                  <a:lnTo>
                    <a:pt x="67399" y="149679"/>
                  </a:lnTo>
                  <a:lnTo>
                    <a:pt x="75241" y="140692"/>
                  </a:lnTo>
                  <a:lnTo>
                    <a:pt x="83111" y="149679"/>
                  </a:lnTo>
                  <a:lnTo>
                    <a:pt x="88949" y="139261"/>
                  </a:lnTo>
                  <a:lnTo>
                    <a:pt x="98508" y="146416"/>
                  </a:lnTo>
                  <a:lnTo>
                    <a:pt x="102028" y="134997"/>
                  </a:lnTo>
                  <a:lnTo>
                    <a:pt x="112875" y="140034"/>
                  </a:lnTo>
                  <a:lnTo>
                    <a:pt x="113962" y="128128"/>
                  </a:lnTo>
                  <a:lnTo>
                    <a:pt x="125610" y="130761"/>
                  </a:lnTo>
                  <a:lnTo>
                    <a:pt x="124179" y="118913"/>
                  </a:lnTo>
                  <a:lnTo>
                    <a:pt x="136142" y="119085"/>
                  </a:lnTo>
                  <a:lnTo>
                    <a:pt x="132279" y="107780"/>
                  </a:lnTo>
                  <a:lnTo>
                    <a:pt x="144013" y="105462"/>
                  </a:lnTo>
                  <a:lnTo>
                    <a:pt x="137888" y="95188"/>
                  </a:lnTo>
                  <a:lnTo>
                    <a:pt x="148878" y="90494"/>
                  </a:lnTo>
                  <a:lnTo>
                    <a:pt x="140750" y="81737"/>
                  </a:lnTo>
                  <a:lnTo>
                    <a:pt x="150509" y="74839"/>
                  </a:lnTo>
                  <a:lnTo>
                    <a:pt x="140750" y="67971"/>
                  </a:lnTo>
                  <a:lnTo>
                    <a:pt x="148878" y="59213"/>
                  </a:lnTo>
                  <a:lnTo>
                    <a:pt x="137888" y="54491"/>
                  </a:lnTo>
                  <a:lnTo>
                    <a:pt x="144013" y="44245"/>
                  </a:lnTo>
                  <a:lnTo>
                    <a:pt x="132279" y="41927"/>
                  </a:lnTo>
                  <a:lnTo>
                    <a:pt x="136142" y="30623"/>
                  </a:lnTo>
                  <a:lnTo>
                    <a:pt x="136142" y="30623"/>
                  </a:lnTo>
                  <a:lnTo>
                    <a:pt x="124179" y="30794"/>
                  </a:lnTo>
                  <a:lnTo>
                    <a:pt x="125610" y="18917"/>
                  </a:lnTo>
                  <a:lnTo>
                    <a:pt x="125610" y="18917"/>
                  </a:lnTo>
                  <a:lnTo>
                    <a:pt x="113962" y="21579"/>
                  </a:lnTo>
                  <a:lnTo>
                    <a:pt x="112875" y="9673"/>
                  </a:lnTo>
                  <a:lnTo>
                    <a:pt x="102028" y="14682"/>
                  </a:lnTo>
                  <a:lnTo>
                    <a:pt x="98508" y="3263"/>
                  </a:lnTo>
                  <a:lnTo>
                    <a:pt x="88949" y="10446"/>
                  </a:lnTo>
                  <a:lnTo>
                    <a:pt x="83111" y="0"/>
                  </a:lnTo>
                  <a:lnTo>
                    <a:pt x="75241" y="8986"/>
                  </a:lnTo>
                  <a:lnTo>
                    <a:pt x="67399" y="0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853975" y="475650"/>
              <a:ext cx="3195350" cy="3196075"/>
            </a:xfrm>
            <a:custGeom>
              <a:avLst/>
              <a:gdLst/>
              <a:ahLst/>
              <a:cxnLst/>
              <a:rect l="l" t="t" r="r" b="b"/>
              <a:pathLst>
                <a:path w="127814" h="127843" extrusionOk="0">
                  <a:moveTo>
                    <a:pt x="63907" y="1"/>
                  </a:moveTo>
                  <a:cubicBezTo>
                    <a:pt x="28591" y="1"/>
                    <a:pt x="1" y="28620"/>
                    <a:pt x="1" y="63907"/>
                  </a:cubicBezTo>
                  <a:cubicBezTo>
                    <a:pt x="1" y="99223"/>
                    <a:pt x="28591" y="127843"/>
                    <a:pt x="63907" y="127843"/>
                  </a:cubicBezTo>
                  <a:cubicBezTo>
                    <a:pt x="99195" y="127843"/>
                    <a:pt x="127814" y="99223"/>
                    <a:pt x="127814" y="63907"/>
                  </a:cubicBezTo>
                  <a:cubicBezTo>
                    <a:pt x="127814" y="28620"/>
                    <a:pt x="99195" y="1"/>
                    <a:pt x="63907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30"/>
          <p:cNvGrpSpPr/>
          <p:nvPr/>
        </p:nvGrpSpPr>
        <p:grpSpPr>
          <a:xfrm>
            <a:off x="843091" y="3109339"/>
            <a:ext cx="1333955" cy="1241129"/>
            <a:chOff x="2911700" y="4175975"/>
            <a:chExt cx="1104725" cy="1027850"/>
          </a:xfrm>
        </p:grpSpPr>
        <p:sp>
          <p:nvSpPr>
            <p:cNvPr id="418" name="Google Shape;418;p30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0"/>
          <p:cNvSpPr/>
          <p:nvPr/>
        </p:nvSpPr>
        <p:spPr>
          <a:xfrm>
            <a:off x="4017775" y="4212725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0"/>
          <p:cNvSpPr/>
          <p:nvPr/>
        </p:nvSpPr>
        <p:spPr>
          <a:xfrm>
            <a:off x="2118750" y="4465025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0"/>
          <p:cNvSpPr/>
          <p:nvPr/>
        </p:nvSpPr>
        <p:spPr>
          <a:xfrm>
            <a:off x="1579625" y="2252700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0"/>
          <p:cNvSpPr/>
          <p:nvPr/>
        </p:nvSpPr>
        <p:spPr>
          <a:xfrm>
            <a:off x="3301525" y="4212725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0"/>
          <p:cNvSpPr/>
          <p:nvPr/>
        </p:nvSpPr>
        <p:spPr>
          <a:xfrm>
            <a:off x="720000" y="1683750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30"/>
          <p:cNvGrpSpPr/>
          <p:nvPr/>
        </p:nvGrpSpPr>
        <p:grpSpPr>
          <a:xfrm>
            <a:off x="1208025" y="709175"/>
            <a:ext cx="306250" cy="304225"/>
            <a:chOff x="3437575" y="2857925"/>
            <a:chExt cx="306250" cy="304225"/>
          </a:xfrm>
        </p:grpSpPr>
        <p:sp>
          <p:nvSpPr>
            <p:cNvPr id="436" name="Google Shape;436;p30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30"/>
          <p:cNvSpPr/>
          <p:nvPr/>
        </p:nvSpPr>
        <p:spPr>
          <a:xfrm>
            <a:off x="2822450" y="4393338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 descr="Recorte de pantall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62" y="3089718"/>
            <a:ext cx="1457223" cy="1642267"/>
          </a:xfrm>
          <a:prstGeom prst="rect">
            <a:avLst/>
          </a:prstGeom>
        </p:spPr>
      </p:pic>
      <p:pic>
        <p:nvPicPr>
          <p:cNvPr id="5" name="Imagen 4" descr="Recorte de pantall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21" y="3084898"/>
            <a:ext cx="1528733" cy="1647087"/>
          </a:xfrm>
          <a:prstGeom prst="rect">
            <a:avLst/>
          </a:prstGeom>
        </p:spPr>
      </p:pic>
      <p:pic>
        <p:nvPicPr>
          <p:cNvPr id="6" name="pista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23293" y="3569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>
            <a:spLocks noGrp="1"/>
          </p:cNvSpPr>
          <p:nvPr>
            <p:ph type="ctrTitle"/>
          </p:nvPr>
        </p:nvSpPr>
        <p:spPr>
          <a:xfrm>
            <a:off x="2520875" y="2298300"/>
            <a:ext cx="3867300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Quién es?</a:t>
            </a:r>
            <a:endParaRPr dirty="0"/>
          </a:p>
        </p:txBody>
      </p:sp>
      <p:sp>
        <p:nvSpPr>
          <p:cNvPr id="413" name="Google Shape;413;p30"/>
          <p:cNvSpPr txBox="1">
            <a:spLocks noGrp="1"/>
          </p:cNvSpPr>
          <p:nvPr>
            <p:ph type="subTitle" idx="1"/>
          </p:nvPr>
        </p:nvSpPr>
        <p:spPr>
          <a:xfrm>
            <a:off x="1433425" y="709175"/>
            <a:ext cx="4954749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/>
              <a:t>Es</a:t>
            </a:r>
            <a:r>
              <a:rPr lang="en" dirty="0" smtClean="0"/>
              <a:t> un animal.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/>
              <a:t>Vive</a:t>
            </a:r>
            <a:r>
              <a:rPr lang="en" dirty="0" smtClean="0"/>
              <a:t> en la selva.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Tiene grandes orejas.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Tiene una trompa.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Tiene colmillos.</a:t>
            </a:r>
          </a:p>
        </p:txBody>
      </p:sp>
      <p:grpSp>
        <p:nvGrpSpPr>
          <p:cNvPr id="414" name="Google Shape;414;p30"/>
          <p:cNvGrpSpPr/>
          <p:nvPr/>
        </p:nvGrpSpPr>
        <p:grpSpPr>
          <a:xfrm>
            <a:off x="6098400" y="-1443675"/>
            <a:ext cx="3762750" cy="3741975"/>
            <a:chOff x="3564200" y="238125"/>
            <a:chExt cx="3762750" cy="3741975"/>
          </a:xfrm>
        </p:grpSpPr>
        <p:sp>
          <p:nvSpPr>
            <p:cNvPr id="415" name="Google Shape;415;p30"/>
            <p:cNvSpPr/>
            <p:nvPr/>
          </p:nvSpPr>
          <p:spPr>
            <a:xfrm>
              <a:off x="3564200" y="238125"/>
              <a:ext cx="3762750" cy="3741975"/>
            </a:xfrm>
            <a:custGeom>
              <a:avLst/>
              <a:gdLst/>
              <a:ahLst/>
              <a:cxnLst/>
              <a:rect l="l" t="t" r="r" b="b"/>
              <a:pathLst>
                <a:path w="150510" h="149679" extrusionOk="0">
                  <a:moveTo>
                    <a:pt x="67399" y="0"/>
                  </a:moveTo>
                  <a:lnTo>
                    <a:pt x="61561" y="10446"/>
                  </a:lnTo>
                  <a:lnTo>
                    <a:pt x="52002" y="3263"/>
                  </a:lnTo>
                  <a:lnTo>
                    <a:pt x="48482" y="14682"/>
                  </a:lnTo>
                  <a:lnTo>
                    <a:pt x="37635" y="9673"/>
                  </a:lnTo>
                  <a:lnTo>
                    <a:pt x="36548" y="21579"/>
                  </a:lnTo>
                  <a:lnTo>
                    <a:pt x="24900" y="18917"/>
                  </a:lnTo>
                  <a:lnTo>
                    <a:pt x="26330" y="30794"/>
                  </a:lnTo>
                  <a:lnTo>
                    <a:pt x="14368" y="30623"/>
                  </a:lnTo>
                  <a:lnTo>
                    <a:pt x="14368" y="30623"/>
                  </a:lnTo>
                  <a:lnTo>
                    <a:pt x="18231" y="41927"/>
                  </a:lnTo>
                  <a:lnTo>
                    <a:pt x="6497" y="44245"/>
                  </a:lnTo>
                  <a:lnTo>
                    <a:pt x="12622" y="54491"/>
                  </a:lnTo>
                  <a:lnTo>
                    <a:pt x="1632" y="59213"/>
                  </a:lnTo>
                  <a:lnTo>
                    <a:pt x="9760" y="67971"/>
                  </a:lnTo>
                  <a:lnTo>
                    <a:pt x="1" y="74839"/>
                  </a:lnTo>
                  <a:lnTo>
                    <a:pt x="9760" y="81737"/>
                  </a:lnTo>
                  <a:lnTo>
                    <a:pt x="1632" y="90494"/>
                  </a:lnTo>
                  <a:lnTo>
                    <a:pt x="12622" y="95188"/>
                  </a:lnTo>
                  <a:lnTo>
                    <a:pt x="6497" y="105462"/>
                  </a:lnTo>
                  <a:lnTo>
                    <a:pt x="18231" y="107780"/>
                  </a:lnTo>
                  <a:lnTo>
                    <a:pt x="14368" y="119085"/>
                  </a:lnTo>
                  <a:lnTo>
                    <a:pt x="26330" y="118913"/>
                  </a:lnTo>
                  <a:lnTo>
                    <a:pt x="24900" y="130761"/>
                  </a:lnTo>
                  <a:lnTo>
                    <a:pt x="24900" y="130761"/>
                  </a:lnTo>
                  <a:lnTo>
                    <a:pt x="36548" y="128128"/>
                  </a:lnTo>
                  <a:lnTo>
                    <a:pt x="37635" y="140034"/>
                  </a:lnTo>
                  <a:lnTo>
                    <a:pt x="48482" y="134997"/>
                  </a:lnTo>
                  <a:lnTo>
                    <a:pt x="52002" y="146416"/>
                  </a:lnTo>
                  <a:lnTo>
                    <a:pt x="61561" y="139261"/>
                  </a:lnTo>
                  <a:lnTo>
                    <a:pt x="67399" y="149679"/>
                  </a:lnTo>
                  <a:lnTo>
                    <a:pt x="75241" y="140692"/>
                  </a:lnTo>
                  <a:lnTo>
                    <a:pt x="83111" y="149679"/>
                  </a:lnTo>
                  <a:lnTo>
                    <a:pt x="88949" y="139261"/>
                  </a:lnTo>
                  <a:lnTo>
                    <a:pt x="98508" y="146416"/>
                  </a:lnTo>
                  <a:lnTo>
                    <a:pt x="102028" y="134997"/>
                  </a:lnTo>
                  <a:lnTo>
                    <a:pt x="112875" y="140034"/>
                  </a:lnTo>
                  <a:lnTo>
                    <a:pt x="113962" y="128128"/>
                  </a:lnTo>
                  <a:lnTo>
                    <a:pt x="125610" y="130761"/>
                  </a:lnTo>
                  <a:lnTo>
                    <a:pt x="124179" y="118913"/>
                  </a:lnTo>
                  <a:lnTo>
                    <a:pt x="136142" y="119085"/>
                  </a:lnTo>
                  <a:lnTo>
                    <a:pt x="132279" y="107780"/>
                  </a:lnTo>
                  <a:lnTo>
                    <a:pt x="144013" y="105462"/>
                  </a:lnTo>
                  <a:lnTo>
                    <a:pt x="137888" y="95188"/>
                  </a:lnTo>
                  <a:lnTo>
                    <a:pt x="148878" y="90494"/>
                  </a:lnTo>
                  <a:lnTo>
                    <a:pt x="140750" y="81737"/>
                  </a:lnTo>
                  <a:lnTo>
                    <a:pt x="150509" y="74839"/>
                  </a:lnTo>
                  <a:lnTo>
                    <a:pt x="140750" y="67971"/>
                  </a:lnTo>
                  <a:lnTo>
                    <a:pt x="148878" y="59213"/>
                  </a:lnTo>
                  <a:lnTo>
                    <a:pt x="137888" y="54491"/>
                  </a:lnTo>
                  <a:lnTo>
                    <a:pt x="144013" y="44245"/>
                  </a:lnTo>
                  <a:lnTo>
                    <a:pt x="132279" y="41927"/>
                  </a:lnTo>
                  <a:lnTo>
                    <a:pt x="136142" y="30623"/>
                  </a:lnTo>
                  <a:lnTo>
                    <a:pt x="136142" y="30623"/>
                  </a:lnTo>
                  <a:lnTo>
                    <a:pt x="124179" y="30794"/>
                  </a:lnTo>
                  <a:lnTo>
                    <a:pt x="125610" y="18917"/>
                  </a:lnTo>
                  <a:lnTo>
                    <a:pt x="125610" y="18917"/>
                  </a:lnTo>
                  <a:lnTo>
                    <a:pt x="113962" y="21579"/>
                  </a:lnTo>
                  <a:lnTo>
                    <a:pt x="112875" y="9673"/>
                  </a:lnTo>
                  <a:lnTo>
                    <a:pt x="102028" y="14682"/>
                  </a:lnTo>
                  <a:lnTo>
                    <a:pt x="98508" y="3263"/>
                  </a:lnTo>
                  <a:lnTo>
                    <a:pt x="88949" y="10446"/>
                  </a:lnTo>
                  <a:lnTo>
                    <a:pt x="83111" y="0"/>
                  </a:lnTo>
                  <a:lnTo>
                    <a:pt x="75241" y="8986"/>
                  </a:lnTo>
                  <a:lnTo>
                    <a:pt x="67399" y="0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853975" y="475650"/>
              <a:ext cx="3195350" cy="3196075"/>
            </a:xfrm>
            <a:custGeom>
              <a:avLst/>
              <a:gdLst/>
              <a:ahLst/>
              <a:cxnLst/>
              <a:rect l="l" t="t" r="r" b="b"/>
              <a:pathLst>
                <a:path w="127814" h="127843" extrusionOk="0">
                  <a:moveTo>
                    <a:pt x="63907" y="1"/>
                  </a:moveTo>
                  <a:cubicBezTo>
                    <a:pt x="28591" y="1"/>
                    <a:pt x="1" y="28620"/>
                    <a:pt x="1" y="63907"/>
                  </a:cubicBezTo>
                  <a:cubicBezTo>
                    <a:pt x="1" y="99223"/>
                    <a:pt x="28591" y="127843"/>
                    <a:pt x="63907" y="127843"/>
                  </a:cubicBezTo>
                  <a:cubicBezTo>
                    <a:pt x="99195" y="127843"/>
                    <a:pt x="127814" y="99223"/>
                    <a:pt x="127814" y="63907"/>
                  </a:cubicBezTo>
                  <a:cubicBezTo>
                    <a:pt x="127814" y="28620"/>
                    <a:pt x="99195" y="1"/>
                    <a:pt x="63907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30"/>
          <p:cNvGrpSpPr/>
          <p:nvPr/>
        </p:nvGrpSpPr>
        <p:grpSpPr>
          <a:xfrm>
            <a:off x="843091" y="3109339"/>
            <a:ext cx="1333955" cy="1241129"/>
            <a:chOff x="2911700" y="4175975"/>
            <a:chExt cx="1104725" cy="1027850"/>
          </a:xfrm>
        </p:grpSpPr>
        <p:sp>
          <p:nvSpPr>
            <p:cNvPr id="418" name="Google Shape;418;p30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0"/>
          <p:cNvSpPr/>
          <p:nvPr/>
        </p:nvSpPr>
        <p:spPr>
          <a:xfrm>
            <a:off x="4017775" y="4212725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0"/>
          <p:cNvSpPr/>
          <p:nvPr/>
        </p:nvSpPr>
        <p:spPr>
          <a:xfrm>
            <a:off x="2118750" y="4465025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0"/>
          <p:cNvSpPr/>
          <p:nvPr/>
        </p:nvSpPr>
        <p:spPr>
          <a:xfrm>
            <a:off x="1579625" y="2252700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0"/>
          <p:cNvSpPr/>
          <p:nvPr/>
        </p:nvSpPr>
        <p:spPr>
          <a:xfrm>
            <a:off x="3301525" y="4212725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0"/>
          <p:cNvSpPr/>
          <p:nvPr/>
        </p:nvSpPr>
        <p:spPr>
          <a:xfrm>
            <a:off x="720000" y="1683750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30"/>
          <p:cNvGrpSpPr/>
          <p:nvPr/>
        </p:nvGrpSpPr>
        <p:grpSpPr>
          <a:xfrm>
            <a:off x="1208025" y="709175"/>
            <a:ext cx="306250" cy="304225"/>
            <a:chOff x="3437575" y="2857925"/>
            <a:chExt cx="306250" cy="304225"/>
          </a:xfrm>
        </p:grpSpPr>
        <p:sp>
          <p:nvSpPr>
            <p:cNvPr id="436" name="Google Shape;436;p30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30"/>
          <p:cNvSpPr/>
          <p:nvPr/>
        </p:nvSpPr>
        <p:spPr>
          <a:xfrm>
            <a:off x="2822450" y="4393338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 descr="Recorte de pantall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24" y="3278724"/>
            <a:ext cx="1735474" cy="1607951"/>
          </a:xfrm>
          <a:prstGeom prst="rect">
            <a:avLst/>
          </a:prstGeom>
        </p:spPr>
      </p:pic>
      <p:pic>
        <p:nvPicPr>
          <p:cNvPr id="3" name="Imagen 2" descr="Recorte de pantall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98" y="3278723"/>
            <a:ext cx="1694259" cy="1669197"/>
          </a:xfrm>
          <a:prstGeom prst="rect">
            <a:avLst/>
          </a:prstGeom>
        </p:spPr>
      </p:pic>
      <p:pic>
        <p:nvPicPr>
          <p:cNvPr id="6" name="Pista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17922" y="3430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>
            <a:spLocks noGrp="1"/>
          </p:cNvSpPr>
          <p:nvPr>
            <p:ph type="ctrTitle"/>
          </p:nvPr>
        </p:nvSpPr>
        <p:spPr>
          <a:xfrm>
            <a:off x="2520875" y="2298300"/>
            <a:ext cx="3867300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Qué es?</a:t>
            </a:r>
            <a:endParaRPr dirty="0"/>
          </a:p>
        </p:txBody>
      </p:sp>
      <p:sp>
        <p:nvSpPr>
          <p:cNvPr id="413" name="Google Shape;413;p30"/>
          <p:cNvSpPr txBox="1">
            <a:spLocks noGrp="1"/>
          </p:cNvSpPr>
          <p:nvPr>
            <p:ph type="subTitle" idx="1"/>
          </p:nvPr>
        </p:nvSpPr>
        <p:spPr>
          <a:xfrm>
            <a:off x="1433425" y="709175"/>
            <a:ext cx="4954749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/>
              <a:t>Es</a:t>
            </a:r>
            <a:r>
              <a:rPr lang="en" dirty="0" smtClean="0"/>
              <a:t> una fruta.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Es dulce.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Es roja por fuera.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/>
              <a:t>Blanca por dentro</a:t>
            </a:r>
            <a:r>
              <a:rPr lang="en" dirty="0" smtClean="0"/>
              <a:t>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Su nombre comienza con ¨ M ¨</a:t>
            </a:r>
          </a:p>
        </p:txBody>
      </p:sp>
      <p:grpSp>
        <p:nvGrpSpPr>
          <p:cNvPr id="414" name="Google Shape;414;p30"/>
          <p:cNvGrpSpPr/>
          <p:nvPr/>
        </p:nvGrpSpPr>
        <p:grpSpPr>
          <a:xfrm>
            <a:off x="6098400" y="-1443675"/>
            <a:ext cx="3762750" cy="3741975"/>
            <a:chOff x="3564200" y="238125"/>
            <a:chExt cx="3762750" cy="3741975"/>
          </a:xfrm>
        </p:grpSpPr>
        <p:sp>
          <p:nvSpPr>
            <p:cNvPr id="415" name="Google Shape;415;p30"/>
            <p:cNvSpPr/>
            <p:nvPr/>
          </p:nvSpPr>
          <p:spPr>
            <a:xfrm>
              <a:off x="3564200" y="238125"/>
              <a:ext cx="3762750" cy="3741975"/>
            </a:xfrm>
            <a:custGeom>
              <a:avLst/>
              <a:gdLst/>
              <a:ahLst/>
              <a:cxnLst/>
              <a:rect l="l" t="t" r="r" b="b"/>
              <a:pathLst>
                <a:path w="150510" h="149679" extrusionOk="0">
                  <a:moveTo>
                    <a:pt x="67399" y="0"/>
                  </a:moveTo>
                  <a:lnTo>
                    <a:pt x="61561" y="10446"/>
                  </a:lnTo>
                  <a:lnTo>
                    <a:pt x="52002" y="3263"/>
                  </a:lnTo>
                  <a:lnTo>
                    <a:pt x="48482" y="14682"/>
                  </a:lnTo>
                  <a:lnTo>
                    <a:pt x="37635" y="9673"/>
                  </a:lnTo>
                  <a:lnTo>
                    <a:pt x="36548" y="21579"/>
                  </a:lnTo>
                  <a:lnTo>
                    <a:pt x="24900" y="18917"/>
                  </a:lnTo>
                  <a:lnTo>
                    <a:pt x="26330" y="30794"/>
                  </a:lnTo>
                  <a:lnTo>
                    <a:pt x="14368" y="30623"/>
                  </a:lnTo>
                  <a:lnTo>
                    <a:pt x="14368" y="30623"/>
                  </a:lnTo>
                  <a:lnTo>
                    <a:pt x="18231" y="41927"/>
                  </a:lnTo>
                  <a:lnTo>
                    <a:pt x="6497" y="44245"/>
                  </a:lnTo>
                  <a:lnTo>
                    <a:pt x="12622" y="54491"/>
                  </a:lnTo>
                  <a:lnTo>
                    <a:pt x="1632" y="59213"/>
                  </a:lnTo>
                  <a:lnTo>
                    <a:pt x="9760" y="67971"/>
                  </a:lnTo>
                  <a:lnTo>
                    <a:pt x="1" y="74839"/>
                  </a:lnTo>
                  <a:lnTo>
                    <a:pt x="9760" y="81737"/>
                  </a:lnTo>
                  <a:lnTo>
                    <a:pt x="1632" y="90494"/>
                  </a:lnTo>
                  <a:lnTo>
                    <a:pt x="12622" y="95188"/>
                  </a:lnTo>
                  <a:lnTo>
                    <a:pt x="6497" y="105462"/>
                  </a:lnTo>
                  <a:lnTo>
                    <a:pt x="18231" y="107780"/>
                  </a:lnTo>
                  <a:lnTo>
                    <a:pt x="14368" y="119085"/>
                  </a:lnTo>
                  <a:lnTo>
                    <a:pt x="26330" y="118913"/>
                  </a:lnTo>
                  <a:lnTo>
                    <a:pt x="24900" y="130761"/>
                  </a:lnTo>
                  <a:lnTo>
                    <a:pt x="24900" y="130761"/>
                  </a:lnTo>
                  <a:lnTo>
                    <a:pt x="36548" y="128128"/>
                  </a:lnTo>
                  <a:lnTo>
                    <a:pt x="37635" y="140034"/>
                  </a:lnTo>
                  <a:lnTo>
                    <a:pt x="48482" y="134997"/>
                  </a:lnTo>
                  <a:lnTo>
                    <a:pt x="52002" y="146416"/>
                  </a:lnTo>
                  <a:lnTo>
                    <a:pt x="61561" y="139261"/>
                  </a:lnTo>
                  <a:lnTo>
                    <a:pt x="67399" y="149679"/>
                  </a:lnTo>
                  <a:lnTo>
                    <a:pt x="75241" y="140692"/>
                  </a:lnTo>
                  <a:lnTo>
                    <a:pt x="83111" y="149679"/>
                  </a:lnTo>
                  <a:lnTo>
                    <a:pt x="88949" y="139261"/>
                  </a:lnTo>
                  <a:lnTo>
                    <a:pt x="98508" y="146416"/>
                  </a:lnTo>
                  <a:lnTo>
                    <a:pt x="102028" y="134997"/>
                  </a:lnTo>
                  <a:lnTo>
                    <a:pt x="112875" y="140034"/>
                  </a:lnTo>
                  <a:lnTo>
                    <a:pt x="113962" y="128128"/>
                  </a:lnTo>
                  <a:lnTo>
                    <a:pt x="125610" y="130761"/>
                  </a:lnTo>
                  <a:lnTo>
                    <a:pt x="124179" y="118913"/>
                  </a:lnTo>
                  <a:lnTo>
                    <a:pt x="136142" y="119085"/>
                  </a:lnTo>
                  <a:lnTo>
                    <a:pt x="132279" y="107780"/>
                  </a:lnTo>
                  <a:lnTo>
                    <a:pt x="144013" y="105462"/>
                  </a:lnTo>
                  <a:lnTo>
                    <a:pt x="137888" y="95188"/>
                  </a:lnTo>
                  <a:lnTo>
                    <a:pt x="148878" y="90494"/>
                  </a:lnTo>
                  <a:lnTo>
                    <a:pt x="140750" y="81737"/>
                  </a:lnTo>
                  <a:lnTo>
                    <a:pt x="150509" y="74839"/>
                  </a:lnTo>
                  <a:lnTo>
                    <a:pt x="140750" y="67971"/>
                  </a:lnTo>
                  <a:lnTo>
                    <a:pt x="148878" y="59213"/>
                  </a:lnTo>
                  <a:lnTo>
                    <a:pt x="137888" y="54491"/>
                  </a:lnTo>
                  <a:lnTo>
                    <a:pt x="144013" y="44245"/>
                  </a:lnTo>
                  <a:lnTo>
                    <a:pt x="132279" y="41927"/>
                  </a:lnTo>
                  <a:lnTo>
                    <a:pt x="136142" y="30623"/>
                  </a:lnTo>
                  <a:lnTo>
                    <a:pt x="136142" y="30623"/>
                  </a:lnTo>
                  <a:lnTo>
                    <a:pt x="124179" y="30794"/>
                  </a:lnTo>
                  <a:lnTo>
                    <a:pt x="125610" y="18917"/>
                  </a:lnTo>
                  <a:lnTo>
                    <a:pt x="125610" y="18917"/>
                  </a:lnTo>
                  <a:lnTo>
                    <a:pt x="113962" y="21579"/>
                  </a:lnTo>
                  <a:lnTo>
                    <a:pt x="112875" y="9673"/>
                  </a:lnTo>
                  <a:lnTo>
                    <a:pt x="102028" y="14682"/>
                  </a:lnTo>
                  <a:lnTo>
                    <a:pt x="98508" y="3263"/>
                  </a:lnTo>
                  <a:lnTo>
                    <a:pt x="88949" y="10446"/>
                  </a:lnTo>
                  <a:lnTo>
                    <a:pt x="83111" y="0"/>
                  </a:lnTo>
                  <a:lnTo>
                    <a:pt x="75241" y="8986"/>
                  </a:lnTo>
                  <a:lnTo>
                    <a:pt x="67399" y="0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853975" y="475650"/>
              <a:ext cx="3195350" cy="3196075"/>
            </a:xfrm>
            <a:custGeom>
              <a:avLst/>
              <a:gdLst/>
              <a:ahLst/>
              <a:cxnLst/>
              <a:rect l="l" t="t" r="r" b="b"/>
              <a:pathLst>
                <a:path w="127814" h="127843" extrusionOk="0">
                  <a:moveTo>
                    <a:pt x="63907" y="1"/>
                  </a:moveTo>
                  <a:cubicBezTo>
                    <a:pt x="28591" y="1"/>
                    <a:pt x="1" y="28620"/>
                    <a:pt x="1" y="63907"/>
                  </a:cubicBezTo>
                  <a:cubicBezTo>
                    <a:pt x="1" y="99223"/>
                    <a:pt x="28591" y="127843"/>
                    <a:pt x="63907" y="127843"/>
                  </a:cubicBezTo>
                  <a:cubicBezTo>
                    <a:pt x="99195" y="127843"/>
                    <a:pt x="127814" y="99223"/>
                    <a:pt x="127814" y="63907"/>
                  </a:cubicBezTo>
                  <a:cubicBezTo>
                    <a:pt x="127814" y="28620"/>
                    <a:pt x="99195" y="1"/>
                    <a:pt x="63907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0"/>
          <p:cNvSpPr/>
          <p:nvPr/>
        </p:nvSpPr>
        <p:spPr>
          <a:xfrm>
            <a:off x="4017775" y="4212725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0"/>
          <p:cNvSpPr/>
          <p:nvPr/>
        </p:nvSpPr>
        <p:spPr>
          <a:xfrm>
            <a:off x="2118750" y="4465025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0"/>
          <p:cNvSpPr/>
          <p:nvPr/>
        </p:nvSpPr>
        <p:spPr>
          <a:xfrm>
            <a:off x="1579625" y="2252700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0"/>
          <p:cNvSpPr/>
          <p:nvPr/>
        </p:nvSpPr>
        <p:spPr>
          <a:xfrm>
            <a:off x="3301525" y="4212725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0"/>
          <p:cNvSpPr/>
          <p:nvPr/>
        </p:nvSpPr>
        <p:spPr>
          <a:xfrm>
            <a:off x="720000" y="1683750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30"/>
          <p:cNvGrpSpPr/>
          <p:nvPr/>
        </p:nvGrpSpPr>
        <p:grpSpPr>
          <a:xfrm>
            <a:off x="1208025" y="709175"/>
            <a:ext cx="306250" cy="304225"/>
            <a:chOff x="3437575" y="2857925"/>
            <a:chExt cx="306250" cy="304225"/>
          </a:xfrm>
        </p:grpSpPr>
        <p:sp>
          <p:nvSpPr>
            <p:cNvPr id="436" name="Google Shape;436;p30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30"/>
          <p:cNvSpPr/>
          <p:nvPr/>
        </p:nvSpPr>
        <p:spPr>
          <a:xfrm>
            <a:off x="2822450" y="4393338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 descr="Recorte de pantall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48" y="3269598"/>
            <a:ext cx="1491103" cy="1626203"/>
          </a:xfrm>
          <a:prstGeom prst="rect">
            <a:avLst/>
          </a:prstGeom>
        </p:spPr>
      </p:pic>
      <p:pic>
        <p:nvPicPr>
          <p:cNvPr id="5" name="Imagen 4" descr="Recorte de pantall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23" y="3244782"/>
            <a:ext cx="1572765" cy="1658043"/>
          </a:xfrm>
          <a:prstGeom prst="rect">
            <a:avLst/>
          </a:prstGeom>
        </p:spPr>
      </p:pic>
      <p:pic>
        <p:nvPicPr>
          <p:cNvPr id="6" name="pista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10736" y="3560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>
            <a:spLocks noGrp="1"/>
          </p:cNvSpPr>
          <p:nvPr>
            <p:ph type="ctrTitle"/>
          </p:nvPr>
        </p:nvSpPr>
        <p:spPr>
          <a:xfrm>
            <a:off x="2520875" y="2298300"/>
            <a:ext cx="3867300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Qué es?</a:t>
            </a:r>
            <a:endParaRPr dirty="0"/>
          </a:p>
        </p:txBody>
      </p:sp>
      <p:sp>
        <p:nvSpPr>
          <p:cNvPr id="413" name="Google Shape;413;p30"/>
          <p:cNvSpPr txBox="1">
            <a:spLocks noGrp="1"/>
          </p:cNvSpPr>
          <p:nvPr>
            <p:ph type="subTitle" idx="1"/>
          </p:nvPr>
        </p:nvSpPr>
        <p:spPr>
          <a:xfrm>
            <a:off x="1433425" y="709175"/>
            <a:ext cx="4954749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/>
              <a:t>Es</a:t>
            </a:r>
            <a:r>
              <a:rPr lang="en" dirty="0" smtClean="0"/>
              <a:t> un vegetal.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Tiene granos.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Es de color amarillo.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/>
              <a:t>Está cubierto por hojas</a:t>
            </a:r>
            <a:r>
              <a:rPr lang="en" dirty="0" smtClean="0"/>
              <a:t>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 smtClean="0"/>
              <a:t>Su nombre comienza con ¨ CH ¨</a:t>
            </a:r>
          </a:p>
        </p:txBody>
      </p:sp>
      <p:grpSp>
        <p:nvGrpSpPr>
          <p:cNvPr id="414" name="Google Shape;414;p30"/>
          <p:cNvGrpSpPr/>
          <p:nvPr/>
        </p:nvGrpSpPr>
        <p:grpSpPr>
          <a:xfrm>
            <a:off x="6098400" y="-1443675"/>
            <a:ext cx="3762750" cy="3741975"/>
            <a:chOff x="3564200" y="238125"/>
            <a:chExt cx="3762750" cy="3741975"/>
          </a:xfrm>
        </p:grpSpPr>
        <p:sp>
          <p:nvSpPr>
            <p:cNvPr id="415" name="Google Shape;415;p30"/>
            <p:cNvSpPr/>
            <p:nvPr/>
          </p:nvSpPr>
          <p:spPr>
            <a:xfrm>
              <a:off x="3564200" y="238125"/>
              <a:ext cx="3762750" cy="3741975"/>
            </a:xfrm>
            <a:custGeom>
              <a:avLst/>
              <a:gdLst/>
              <a:ahLst/>
              <a:cxnLst/>
              <a:rect l="l" t="t" r="r" b="b"/>
              <a:pathLst>
                <a:path w="150510" h="149679" extrusionOk="0">
                  <a:moveTo>
                    <a:pt x="67399" y="0"/>
                  </a:moveTo>
                  <a:lnTo>
                    <a:pt x="61561" y="10446"/>
                  </a:lnTo>
                  <a:lnTo>
                    <a:pt x="52002" y="3263"/>
                  </a:lnTo>
                  <a:lnTo>
                    <a:pt x="48482" y="14682"/>
                  </a:lnTo>
                  <a:lnTo>
                    <a:pt x="37635" y="9673"/>
                  </a:lnTo>
                  <a:lnTo>
                    <a:pt x="36548" y="21579"/>
                  </a:lnTo>
                  <a:lnTo>
                    <a:pt x="24900" y="18917"/>
                  </a:lnTo>
                  <a:lnTo>
                    <a:pt x="26330" y="30794"/>
                  </a:lnTo>
                  <a:lnTo>
                    <a:pt x="14368" y="30623"/>
                  </a:lnTo>
                  <a:lnTo>
                    <a:pt x="14368" y="30623"/>
                  </a:lnTo>
                  <a:lnTo>
                    <a:pt x="18231" y="41927"/>
                  </a:lnTo>
                  <a:lnTo>
                    <a:pt x="6497" y="44245"/>
                  </a:lnTo>
                  <a:lnTo>
                    <a:pt x="12622" y="54491"/>
                  </a:lnTo>
                  <a:lnTo>
                    <a:pt x="1632" y="59213"/>
                  </a:lnTo>
                  <a:lnTo>
                    <a:pt x="9760" y="67971"/>
                  </a:lnTo>
                  <a:lnTo>
                    <a:pt x="1" y="74839"/>
                  </a:lnTo>
                  <a:lnTo>
                    <a:pt x="9760" y="81737"/>
                  </a:lnTo>
                  <a:lnTo>
                    <a:pt x="1632" y="90494"/>
                  </a:lnTo>
                  <a:lnTo>
                    <a:pt x="12622" y="95188"/>
                  </a:lnTo>
                  <a:lnTo>
                    <a:pt x="6497" y="105462"/>
                  </a:lnTo>
                  <a:lnTo>
                    <a:pt x="18231" y="107780"/>
                  </a:lnTo>
                  <a:lnTo>
                    <a:pt x="14368" y="119085"/>
                  </a:lnTo>
                  <a:lnTo>
                    <a:pt x="26330" y="118913"/>
                  </a:lnTo>
                  <a:lnTo>
                    <a:pt x="24900" y="130761"/>
                  </a:lnTo>
                  <a:lnTo>
                    <a:pt x="24900" y="130761"/>
                  </a:lnTo>
                  <a:lnTo>
                    <a:pt x="36548" y="128128"/>
                  </a:lnTo>
                  <a:lnTo>
                    <a:pt x="37635" y="140034"/>
                  </a:lnTo>
                  <a:lnTo>
                    <a:pt x="48482" y="134997"/>
                  </a:lnTo>
                  <a:lnTo>
                    <a:pt x="52002" y="146416"/>
                  </a:lnTo>
                  <a:lnTo>
                    <a:pt x="61561" y="139261"/>
                  </a:lnTo>
                  <a:lnTo>
                    <a:pt x="67399" y="149679"/>
                  </a:lnTo>
                  <a:lnTo>
                    <a:pt x="75241" y="140692"/>
                  </a:lnTo>
                  <a:lnTo>
                    <a:pt x="83111" y="149679"/>
                  </a:lnTo>
                  <a:lnTo>
                    <a:pt x="88949" y="139261"/>
                  </a:lnTo>
                  <a:lnTo>
                    <a:pt x="98508" y="146416"/>
                  </a:lnTo>
                  <a:lnTo>
                    <a:pt x="102028" y="134997"/>
                  </a:lnTo>
                  <a:lnTo>
                    <a:pt x="112875" y="140034"/>
                  </a:lnTo>
                  <a:lnTo>
                    <a:pt x="113962" y="128128"/>
                  </a:lnTo>
                  <a:lnTo>
                    <a:pt x="125610" y="130761"/>
                  </a:lnTo>
                  <a:lnTo>
                    <a:pt x="124179" y="118913"/>
                  </a:lnTo>
                  <a:lnTo>
                    <a:pt x="136142" y="119085"/>
                  </a:lnTo>
                  <a:lnTo>
                    <a:pt x="132279" y="107780"/>
                  </a:lnTo>
                  <a:lnTo>
                    <a:pt x="144013" y="105462"/>
                  </a:lnTo>
                  <a:lnTo>
                    <a:pt x="137888" y="95188"/>
                  </a:lnTo>
                  <a:lnTo>
                    <a:pt x="148878" y="90494"/>
                  </a:lnTo>
                  <a:lnTo>
                    <a:pt x="140750" y="81737"/>
                  </a:lnTo>
                  <a:lnTo>
                    <a:pt x="150509" y="74839"/>
                  </a:lnTo>
                  <a:lnTo>
                    <a:pt x="140750" y="67971"/>
                  </a:lnTo>
                  <a:lnTo>
                    <a:pt x="148878" y="59213"/>
                  </a:lnTo>
                  <a:lnTo>
                    <a:pt x="137888" y="54491"/>
                  </a:lnTo>
                  <a:lnTo>
                    <a:pt x="144013" y="44245"/>
                  </a:lnTo>
                  <a:lnTo>
                    <a:pt x="132279" y="41927"/>
                  </a:lnTo>
                  <a:lnTo>
                    <a:pt x="136142" y="30623"/>
                  </a:lnTo>
                  <a:lnTo>
                    <a:pt x="136142" y="30623"/>
                  </a:lnTo>
                  <a:lnTo>
                    <a:pt x="124179" y="30794"/>
                  </a:lnTo>
                  <a:lnTo>
                    <a:pt x="125610" y="18917"/>
                  </a:lnTo>
                  <a:lnTo>
                    <a:pt x="125610" y="18917"/>
                  </a:lnTo>
                  <a:lnTo>
                    <a:pt x="113962" y="21579"/>
                  </a:lnTo>
                  <a:lnTo>
                    <a:pt x="112875" y="9673"/>
                  </a:lnTo>
                  <a:lnTo>
                    <a:pt x="102028" y="14682"/>
                  </a:lnTo>
                  <a:lnTo>
                    <a:pt x="98508" y="3263"/>
                  </a:lnTo>
                  <a:lnTo>
                    <a:pt x="88949" y="10446"/>
                  </a:lnTo>
                  <a:lnTo>
                    <a:pt x="83111" y="0"/>
                  </a:lnTo>
                  <a:lnTo>
                    <a:pt x="75241" y="8986"/>
                  </a:lnTo>
                  <a:lnTo>
                    <a:pt x="67399" y="0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853975" y="475650"/>
              <a:ext cx="3195350" cy="3196075"/>
            </a:xfrm>
            <a:custGeom>
              <a:avLst/>
              <a:gdLst/>
              <a:ahLst/>
              <a:cxnLst/>
              <a:rect l="l" t="t" r="r" b="b"/>
              <a:pathLst>
                <a:path w="127814" h="127843" extrusionOk="0">
                  <a:moveTo>
                    <a:pt x="63907" y="1"/>
                  </a:moveTo>
                  <a:cubicBezTo>
                    <a:pt x="28591" y="1"/>
                    <a:pt x="1" y="28620"/>
                    <a:pt x="1" y="63907"/>
                  </a:cubicBezTo>
                  <a:cubicBezTo>
                    <a:pt x="1" y="99223"/>
                    <a:pt x="28591" y="127843"/>
                    <a:pt x="63907" y="127843"/>
                  </a:cubicBezTo>
                  <a:cubicBezTo>
                    <a:pt x="99195" y="127843"/>
                    <a:pt x="127814" y="99223"/>
                    <a:pt x="127814" y="63907"/>
                  </a:cubicBezTo>
                  <a:cubicBezTo>
                    <a:pt x="127814" y="28620"/>
                    <a:pt x="99195" y="1"/>
                    <a:pt x="63907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30"/>
          <p:cNvGrpSpPr/>
          <p:nvPr/>
        </p:nvGrpSpPr>
        <p:grpSpPr>
          <a:xfrm>
            <a:off x="843091" y="3109339"/>
            <a:ext cx="1333955" cy="1241129"/>
            <a:chOff x="2911700" y="4175975"/>
            <a:chExt cx="1104725" cy="1027850"/>
          </a:xfrm>
        </p:grpSpPr>
        <p:sp>
          <p:nvSpPr>
            <p:cNvPr id="418" name="Google Shape;418;p30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0"/>
          <p:cNvSpPr/>
          <p:nvPr/>
        </p:nvSpPr>
        <p:spPr>
          <a:xfrm>
            <a:off x="4017775" y="4212725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0"/>
          <p:cNvSpPr/>
          <p:nvPr/>
        </p:nvSpPr>
        <p:spPr>
          <a:xfrm>
            <a:off x="2118750" y="4465025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0"/>
          <p:cNvSpPr/>
          <p:nvPr/>
        </p:nvSpPr>
        <p:spPr>
          <a:xfrm>
            <a:off x="1579625" y="2252700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0"/>
          <p:cNvSpPr/>
          <p:nvPr/>
        </p:nvSpPr>
        <p:spPr>
          <a:xfrm>
            <a:off x="3301525" y="4212725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0"/>
          <p:cNvSpPr/>
          <p:nvPr/>
        </p:nvSpPr>
        <p:spPr>
          <a:xfrm>
            <a:off x="720000" y="1683750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30"/>
          <p:cNvGrpSpPr/>
          <p:nvPr/>
        </p:nvGrpSpPr>
        <p:grpSpPr>
          <a:xfrm>
            <a:off x="1208025" y="709175"/>
            <a:ext cx="306250" cy="304225"/>
            <a:chOff x="3437575" y="2857925"/>
            <a:chExt cx="306250" cy="304225"/>
          </a:xfrm>
        </p:grpSpPr>
        <p:sp>
          <p:nvSpPr>
            <p:cNvPr id="436" name="Google Shape;436;p30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30"/>
          <p:cNvSpPr/>
          <p:nvPr/>
        </p:nvSpPr>
        <p:spPr>
          <a:xfrm>
            <a:off x="2822450" y="4393338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 descr="Recorte de pantall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28" y="3115576"/>
            <a:ext cx="1404623" cy="1530849"/>
          </a:xfrm>
          <a:prstGeom prst="rect">
            <a:avLst/>
          </a:prstGeom>
        </p:spPr>
      </p:pic>
      <p:pic>
        <p:nvPicPr>
          <p:cNvPr id="3" name="Imagen 2" descr="Recorte de pantall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21" y="3109339"/>
            <a:ext cx="1560954" cy="1537086"/>
          </a:xfrm>
          <a:prstGeom prst="rect">
            <a:avLst/>
          </a:prstGeom>
        </p:spPr>
      </p:pic>
      <p:pic>
        <p:nvPicPr>
          <p:cNvPr id="6" name="pista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14805" y="3512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2"/>
          <p:cNvSpPr txBox="1">
            <a:spLocks noGrp="1"/>
          </p:cNvSpPr>
          <p:nvPr>
            <p:ph type="ctrTitle"/>
          </p:nvPr>
        </p:nvSpPr>
        <p:spPr>
          <a:xfrm>
            <a:off x="1275663" y="1671582"/>
            <a:ext cx="5997438" cy="14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Instrucciones:</a:t>
            </a:r>
            <a:br>
              <a:rPr lang="en" dirty="0"/>
            </a:br>
            <a:r>
              <a:rPr lang="en" dirty="0" smtClean="0"/>
              <a:t>1. Mira atentamente las imágenes.</a:t>
            </a:r>
            <a:r>
              <a:rPr lang="en" dirty="0"/>
              <a:t/>
            </a:r>
            <a:br>
              <a:rPr lang="en" dirty="0"/>
            </a:br>
            <a:r>
              <a:rPr lang="en" dirty="0" smtClean="0"/>
              <a:t>2. Nombra los elementos diferentes que encuentres.</a:t>
            </a: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sp>
        <p:nvSpPr>
          <p:cNvPr id="507" name="Google Shape;507;p32"/>
          <p:cNvSpPr txBox="1">
            <a:spLocks noGrp="1"/>
          </p:cNvSpPr>
          <p:nvPr>
            <p:ph type="title" idx="2"/>
          </p:nvPr>
        </p:nvSpPr>
        <p:spPr>
          <a:xfrm>
            <a:off x="3284856" y="566298"/>
            <a:ext cx="4072873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Encuentra las diferencias</a:t>
            </a:r>
            <a:endParaRPr sz="2400" dirty="0"/>
          </a:p>
        </p:txBody>
      </p:sp>
      <p:sp>
        <p:nvSpPr>
          <p:cNvPr id="508" name="Google Shape;508;p32"/>
          <p:cNvSpPr/>
          <p:nvPr/>
        </p:nvSpPr>
        <p:spPr>
          <a:xfrm>
            <a:off x="3620000" y="4024350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32"/>
          <p:cNvGrpSpPr/>
          <p:nvPr/>
        </p:nvGrpSpPr>
        <p:grpSpPr>
          <a:xfrm rot="392774">
            <a:off x="892219" y="2682892"/>
            <a:ext cx="2727809" cy="1672835"/>
            <a:chOff x="3258125" y="2290975"/>
            <a:chExt cx="1780100" cy="1091650"/>
          </a:xfrm>
        </p:grpSpPr>
        <p:sp>
          <p:nvSpPr>
            <p:cNvPr id="510" name="Google Shape;510;p32"/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jueg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35474" y="2725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ild Care Thesis by Slidesgo ">
  <a:themeElements>
    <a:clrScheme name="Simple Light">
      <a:dk1>
        <a:srgbClr val="091841"/>
      </a:dk1>
      <a:lt1>
        <a:srgbClr val="FFFFFF"/>
      </a:lt1>
      <a:dk2>
        <a:srgbClr val="0C2E8B"/>
      </a:dk2>
      <a:lt2>
        <a:srgbClr val="BDF1FF"/>
      </a:lt2>
      <a:accent1>
        <a:srgbClr val="E24645"/>
      </a:accent1>
      <a:accent2>
        <a:srgbClr val="F4BD18"/>
      </a:accent2>
      <a:accent3>
        <a:srgbClr val="BA8974"/>
      </a:accent3>
      <a:accent4>
        <a:srgbClr val="FCBBA6"/>
      </a:accent4>
      <a:accent5>
        <a:srgbClr val="6AD9F5"/>
      </a:accent5>
      <a:accent6>
        <a:srgbClr val="4C6EC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380</Words>
  <Application>Microsoft Office PowerPoint</Application>
  <PresentationFormat>Presentación en pantalla (16:9)</PresentationFormat>
  <Paragraphs>106</Paragraphs>
  <Slides>22</Slides>
  <Notes>22</Notes>
  <HiddenSlides>0</HiddenSlides>
  <MMClips>15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Fredoka One</vt:lpstr>
      <vt:lpstr>Karla</vt:lpstr>
      <vt:lpstr>Arial</vt:lpstr>
      <vt:lpstr>Fira Sans Condensed Medium</vt:lpstr>
      <vt:lpstr>Fira Sans Extra Condensed Medium</vt:lpstr>
      <vt:lpstr>Child Care Thesis by Slidesgo </vt:lpstr>
      <vt:lpstr>¡Juguemos a leer!</vt:lpstr>
      <vt:lpstr>Juegos que trabajaremos</vt:lpstr>
      <vt:lpstr>Instrucciones: 1. Escucha las pistas. 2. Indica la alternativa que creas correcta. </vt:lpstr>
      <vt:lpstr>Quién es?</vt:lpstr>
      <vt:lpstr>Quién es?</vt:lpstr>
      <vt:lpstr>Quién es?</vt:lpstr>
      <vt:lpstr>Qué es?</vt:lpstr>
      <vt:lpstr>Qué es?</vt:lpstr>
      <vt:lpstr>Instrucciones: 1. Mira atentamente las imágenes. 2. Nombra los elementos diferentes que encuentres. </vt:lpstr>
      <vt:lpstr>4,498,300,000</vt:lpstr>
      <vt:lpstr>Study Objectives</vt:lpstr>
      <vt:lpstr>“This is a quote. Words full of wisdom that someone important said and can make the reader get inspired.”</vt:lpstr>
      <vt:lpstr>Literature Review</vt:lpstr>
      <vt:lpstr>Instrucciones: 1. Mira atentamente las sílabas. 2. Mira las imágenes con atención. 3. Descubre a qué palabra corresponde. </vt:lpstr>
      <vt:lpstr>¨ TO – GA ¨</vt:lpstr>
      <vt:lpstr>¨ NO – MA ¨</vt:lpstr>
      <vt:lpstr>¨ NO – MO ¨</vt:lpstr>
      <vt:lpstr>¨ CA – VA ¨</vt:lpstr>
      <vt:lpstr>¨ PA – CO ¨</vt:lpstr>
      <vt:lpstr> </vt:lpstr>
      <vt:lpstr> </vt:lpstr>
      <vt:lpstr>Muchas gracias por tu participación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¡¡¡Juguemos !!!</dc:title>
  <dc:creator>casa</dc:creator>
  <cp:lastModifiedBy>Jacqueline</cp:lastModifiedBy>
  <cp:revision>31</cp:revision>
  <dcterms:modified xsi:type="dcterms:W3CDTF">2020-08-06T03:07:36Z</dcterms:modified>
</cp:coreProperties>
</file>