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DA51639-B2D6-4652-B8C3-1B4C224A7BAF}" type="datetimeFigureOut">
              <a:rPr lang="en-US" smtClean="0"/>
              <a:pPr/>
              <a:t>8/5/2020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804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515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92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81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961B7-6B89-48AB-966F-622E2788EECC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41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464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31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1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56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967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4A90-EB03-42F3-8859-2C2B2724C058}" type="datetimeFigureOut">
              <a:rPr lang="en-US" smtClean="0">
                <a:solidFill>
                  <a:srgbClr val="94B6D2"/>
                </a:solidFill>
              </a:rPr>
              <a:pPr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srgbClr val="94B6D2"/>
                </a:solidFill>
              </a:rPr>
              <a:pPr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4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CBC48EC7-AF6A-48D3-8284-14BACBEBDD84}" type="datetimeFigureOut">
              <a:rPr lang="en-US" smtClean="0">
                <a:solidFill>
                  <a:srgbClr val="94B6D2"/>
                </a:solidFill>
              </a:rPr>
              <a:pPr defTabSz="457200"/>
              <a:t>8/5/2020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defTabSz="457200"/>
            <a:fld id="{4FAB73BC-B049-4115-A692-8D63A059BFB8}" type="slidenum">
              <a:rPr lang="en-US" smtClean="0">
                <a:solidFill>
                  <a:srgbClr val="94B6D2"/>
                </a:solidFill>
              </a:rPr>
              <a:pPr defTabSz="457200"/>
              <a:t>‹Nº›</a:t>
            </a:fld>
            <a:endParaRPr lang="en-US" dirty="0">
              <a:solidFill>
                <a:srgbClr val="94B6D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6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234" y="618565"/>
            <a:ext cx="10340789" cy="2060089"/>
          </a:xfrm>
        </p:spPr>
        <p:txBody>
          <a:bodyPr>
            <a:noAutofit/>
          </a:bodyPr>
          <a:lstStyle/>
          <a:p>
            <a:pPr algn="ctr"/>
            <a:r>
              <a:rPr lang="es-CL" sz="6600" dirty="0" smtClean="0"/>
              <a:t>Fotografías actividades </a:t>
            </a:r>
            <a:r>
              <a:rPr lang="es-CL" sz="6600" dirty="0" smtClean="0"/>
              <a:t>realizadas </a:t>
            </a:r>
            <a:br>
              <a:rPr lang="es-CL" sz="6600" dirty="0" smtClean="0"/>
            </a:br>
            <a:r>
              <a:rPr lang="es-CL" sz="6600" dirty="0" smtClean="0"/>
              <a:t>Departamento </a:t>
            </a:r>
            <a:r>
              <a:rPr lang="es-CL" sz="6600" smtClean="0"/>
              <a:t>de Inclusión </a:t>
            </a:r>
            <a:r>
              <a:rPr lang="es-CL" sz="6600" smtClean="0"/>
              <a:t> </a:t>
            </a:r>
            <a:endParaRPr lang="es-CL" sz="6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47" y="3025589"/>
            <a:ext cx="8338165" cy="254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374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0" y="443753"/>
            <a:ext cx="5384800" cy="4038600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576" y="2256864"/>
            <a:ext cx="5504329" cy="412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312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31" y="389964"/>
            <a:ext cx="5384800" cy="4038600"/>
          </a:xfr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36" y="1856508"/>
            <a:ext cx="5985164" cy="448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75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69" y="429486"/>
            <a:ext cx="2535382" cy="3380509"/>
          </a:xfr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3" y="4009705"/>
            <a:ext cx="3160415" cy="23703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95" r="4234" b="19786"/>
          <a:stretch/>
        </p:blipFill>
        <p:spPr>
          <a:xfrm>
            <a:off x="2947784" y="477976"/>
            <a:ext cx="3392451" cy="328352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" t="4290" r="1550"/>
          <a:stretch/>
        </p:blipFill>
        <p:spPr>
          <a:xfrm>
            <a:off x="6476368" y="361398"/>
            <a:ext cx="2584209" cy="340010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2124" r="-3252" b="4247"/>
          <a:stretch/>
        </p:blipFill>
        <p:spPr>
          <a:xfrm>
            <a:off x="9245054" y="361398"/>
            <a:ext cx="2640197" cy="335971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519" y="3893127"/>
            <a:ext cx="2015837" cy="2687782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8" t="7273" r="2424" b="6464"/>
          <a:stretch/>
        </p:blipFill>
        <p:spPr>
          <a:xfrm>
            <a:off x="7932907" y="3852741"/>
            <a:ext cx="3430167" cy="255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08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8" r="8619" b="15760"/>
          <a:stretch/>
        </p:blipFill>
        <p:spPr>
          <a:xfrm>
            <a:off x="661426" y="445640"/>
            <a:ext cx="2075890" cy="2823883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5" r="1961" b="7647"/>
          <a:stretch/>
        </p:blipFill>
        <p:spPr>
          <a:xfrm>
            <a:off x="2989731" y="445640"/>
            <a:ext cx="5577779" cy="320443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9" t="29608" r="23591" b="9898"/>
          <a:stretch/>
        </p:blipFill>
        <p:spPr>
          <a:xfrm>
            <a:off x="8766135" y="747302"/>
            <a:ext cx="2929781" cy="246340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814035"/>
            <a:ext cx="3663105" cy="27473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1" r="1145" b="11568"/>
          <a:stretch/>
        </p:blipFill>
        <p:spPr>
          <a:xfrm>
            <a:off x="6043496" y="3814035"/>
            <a:ext cx="1996482" cy="27551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64" b="10392"/>
          <a:stretch/>
        </p:blipFill>
        <p:spPr>
          <a:xfrm>
            <a:off x="663276" y="3650075"/>
            <a:ext cx="2200247" cy="290680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5" t="13725" r="14018" b="19805"/>
          <a:stretch/>
        </p:blipFill>
        <p:spPr>
          <a:xfrm>
            <a:off x="2927287" y="3814035"/>
            <a:ext cx="3153473" cy="228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308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914" y="609600"/>
            <a:ext cx="3283472" cy="2462604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74" r="-632" b="12745"/>
          <a:stretch/>
        </p:blipFill>
        <p:spPr>
          <a:xfrm>
            <a:off x="5461925" y="3576857"/>
            <a:ext cx="3567508" cy="288242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 t="2157" r="2244" b="6470"/>
          <a:stretch/>
        </p:blipFill>
        <p:spPr>
          <a:xfrm>
            <a:off x="9149771" y="392654"/>
            <a:ext cx="2688334" cy="355898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" t="8039" r="6520" b="6863"/>
          <a:stretch/>
        </p:blipFill>
        <p:spPr>
          <a:xfrm>
            <a:off x="403413" y="3318423"/>
            <a:ext cx="4262717" cy="306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4" y="467646"/>
            <a:ext cx="3995503" cy="299662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82" y="3606227"/>
            <a:ext cx="3854823" cy="289111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593105" y="291028"/>
            <a:ext cx="4224236" cy="316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415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89" y="414437"/>
            <a:ext cx="4116620" cy="3087465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784" y="414437"/>
            <a:ext cx="4089816" cy="30673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58" y="3501902"/>
            <a:ext cx="4066403" cy="304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73799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Panorámica</PresentationFormat>
  <Paragraphs>1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0" baseType="lpstr">
      <vt:lpstr>Corbel</vt:lpstr>
      <vt:lpstr>Base</vt:lpstr>
      <vt:lpstr>Fotografías actividades realizadas  Departamento de Inclusión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Fotografías actividades realizadas  Departamento de Inclusión  </dc:title>
  <dc:creator>Jacqueline</dc:creator>
  <cp:lastModifiedBy>Jacqueline</cp:lastModifiedBy>
  <cp:revision>1</cp:revision>
  <dcterms:created xsi:type="dcterms:W3CDTF">2020-08-06T03:53:55Z</dcterms:created>
  <dcterms:modified xsi:type="dcterms:W3CDTF">2020-08-06T03:54:57Z</dcterms:modified>
</cp:coreProperties>
</file>