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7" r:id="rId5"/>
    <p:sldId id="265" r:id="rId6"/>
    <p:sldId id="266" r:id="rId7"/>
    <p:sldId id="276" r:id="rId8"/>
    <p:sldId id="275" r:id="rId9"/>
    <p:sldId id="269" r:id="rId10"/>
    <p:sldId id="270" r:id="rId11"/>
    <p:sldId id="271" r:id="rId12"/>
    <p:sldId id="272" r:id="rId13"/>
    <p:sldId id="273" r:id="rId14"/>
    <p:sldId id="274" r:id="rId15"/>
    <p:sldId id="277"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p:cViewPr varScale="1">
        <p:scale>
          <a:sx n="71" d="100"/>
          <a:sy n="71" d="100"/>
        </p:scale>
        <p:origin x="726"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0463E3E-711E-4F58-8AE0-DC61FACDBF99}" type="datetime1">
              <a:rPr lang="es-ES" smtClean="0"/>
              <a:t>10/03/2020</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s-ES" smtClean="0"/>
              <a:t>‹Nº›</a:t>
            </a:fld>
            <a:endParaRPr lang="es-E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DEB00-82B1-401B-8941-0136CEB769BF}" type="datetime1">
              <a:rPr lang="es-ES" smtClean="0"/>
              <a:pPr/>
              <a:t>10/03/2020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Editar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s-ES" noProof="0" smtClean="0"/>
              <a:t>‹Nº›</a:t>
            </a:fld>
            <a:endParaRPr lang="es-ES"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smtClean="0"/>
              <a:t>1</a:t>
            </a:fld>
            <a:endParaRPr lang="es-ES" dirty="0"/>
          </a:p>
        </p:txBody>
      </p:sp>
    </p:spTree>
    <p:extLst>
      <p:ext uri="{BB962C8B-B14F-4D97-AF65-F5344CB8AC3E}">
        <p14:creationId xmlns:p14="http://schemas.microsoft.com/office/powerpoint/2010/main" val="242295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11</a:t>
            </a:fld>
            <a:endParaRPr lang="es-ES" noProof="0" dirty="0"/>
          </a:p>
        </p:txBody>
      </p:sp>
    </p:spTree>
    <p:extLst>
      <p:ext uri="{BB962C8B-B14F-4D97-AF65-F5344CB8AC3E}">
        <p14:creationId xmlns:p14="http://schemas.microsoft.com/office/powerpoint/2010/main" val="326921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smtClean="0"/>
              <a:t>NOTA: Para cambiar imágenes de esta diapositiva, seleccione una imagen y elimínela. Después, haga clic en el icono Insertar imagen en el marcador de posición para insertar su propia imagen.</a:t>
            </a:r>
            <a:endParaRPr lang="es-ES" noProof="0" dirty="0"/>
          </a:p>
        </p:txBody>
      </p:sp>
      <p:sp>
        <p:nvSpPr>
          <p:cNvPr id="4" name="Marcador de número de diapositiva 3"/>
          <p:cNvSpPr>
            <a:spLocks noGrp="1"/>
          </p:cNvSpPr>
          <p:nvPr>
            <p:ph type="sldNum" sz="quarter" idx="10"/>
          </p:nvPr>
        </p:nvSpPr>
        <p:spPr/>
        <p:txBody>
          <a:bodyPr rtlCol="0"/>
          <a:lstStyle/>
          <a:p>
            <a:pPr rtl="0"/>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smtClean="0"/>
              <a:t>NOTA: Para cambiar imágenes de esta diapositiva, seleccione una imagen y elimínela. Después, haga clic en el icono Insertar imagen en el marcador de posición para insertar su propia imagen.</a:t>
            </a:r>
            <a:endParaRPr lang="es-ES" noProof="0" dirty="0"/>
          </a:p>
        </p:txBody>
      </p:sp>
      <p:sp>
        <p:nvSpPr>
          <p:cNvPr id="4" name="Marcador de número de diapositiva 3"/>
          <p:cNvSpPr>
            <a:spLocks noGrp="1"/>
          </p:cNvSpPr>
          <p:nvPr>
            <p:ph type="sldNum" sz="quarter" idx="10"/>
          </p:nvPr>
        </p:nvSpPr>
        <p:spPr/>
        <p:txBody>
          <a:bodyPr rtlCol="0"/>
          <a:lstStyle/>
          <a:p>
            <a:pPr rtl="0"/>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smtClean="0"/>
              <a:t>NOTA: Para cambiar imágenes de esta diapositiva, seleccione una imagen y elimínela. Después, haga clic en el icono Insertar imagen en el marcador de posición para insertar su propia imagen.</a:t>
            </a:r>
            <a:endParaRPr lang="es-ES" noProof="0" dirty="0"/>
          </a:p>
        </p:txBody>
      </p:sp>
      <p:sp>
        <p:nvSpPr>
          <p:cNvPr id="4" name="Marcador de número de diapositiva 3"/>
          <p:cNvSpPr>
            <a:spLocks noGrp="1"/>
          </p:cNvSpPr>
          <p:nvPr>
            <p:ph type="sldNum" sz="quarter" idx="10"/>
          </p:nvPr>
        </p:nvSpPr>
        <p:spPr/>
        <p:txBody>
          <a:bodyPr rtlCol="0"/>
          <a:lstStyle/>
          <a:p>
            <a:pPr rtl="0"/>
            <a:fld id="{5534C2EF-8A97-4DAF-B099-E567883644D6}" type="slidenum">
              <a:rPr lang="en-US" smtClean="0"/>
              <a:t>5</a:t>
            </a:fld>
            <a:endParaRPr lang="en-US"/>
          </a:p>
        </p:txBody>
      </p:sp>
    </p:spTree>
    <p:extLst>
      <p:ext uri="{BB962C8B-B14F-4D97-AF65-F5344CB8AC3E}">
        <p14:creationId xmlns:p14="http://schemas.microsoft.com/office/powerpoint/2010/main" val="214992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6</a:t>
            </a:fld>
            <a:endParaRPr lang="es-ES" noProof="0" dirty="0"/>
          </a:p>
        </p:txBody>
      </p:sp>
    </p:spTree>
    <p:extLst>
      <p:ext uri="{BB962C8B-B14F-4D97-AF65-F5344CB8AC3E}">
        <p14:creationId xmlns:p14="http://schemas.microsoft.com/office/powerpoint/2010/main" val="21399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7</a:t>
            </a:fld>
            <a:endParaRPr lang="es-ES" noProof="0" dirty="0"/>
          </a:p>
        </p:txBody>
      </p:sp>
    </p:spTree>
    <p:extLst>
      <p:ext uri="{BB962C8B-B14F-4D97-AF65-F5344CB8AC3E}">
        <p14:creationId xmlns:p14="http://schemas.microsoft.com/office/powerpoint/2010/main" val="76366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8</a:t>
            </a:fld>
            <a:endParaRPr lang="es-ES" noProof="0" dirty="0"/>
          </a:p>
        </p:txBody>
      </p:sp>
    </p:spTree>
    <p:extLst>
      <p:ext uri="{BB962C8B-B14F-4D97-AF65-F5344CB8AC3E}">
        <p14:creationId xmlns:p14="http://schemas.microsoft.com/office/powerpoint/2010/main" val="349495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9</a:t>
            </a:fld>
            <a:endParaRPr lang="es-ES" noProof="0" dirty="0"/>
          </a:p>
        </p:txBody>
      </p:sp>
    </p:spTree>
    <p:extLst>
      <p:ext uri="{BB962C8B-B14F-4D97-AF65-F5344CB8AC3E}">
        <p14:creationId xmlns:p14="http://schemas.microsoft.com/office/powerpoint/2010/main" val="185430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5534C2EF-8A97-4DAF-B099-E567883644D6}" type="slidenum">
              <a:rPr lang="es-ES" noProof="0" smtClean="0"/>
              <a:t>10</a:t>
            </a:fld>
            <a:endParaRPr lang="es-ES" noProof="0" dirty="0"/>
          </a:p>
        </p:txBody>
      </p:sp>
    </p:spTree>
    <p:extLst>
      <p:ext uri="{BB962C8B-B14F-4D97-AF65-F5344CB8AC3E}">
        <p14:creationId xmlns:p14="http://schemas.microsoft.com/office/powerpoint/2010/main" val="265473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0" y="0"/>
            <a:ext cx="12188952" cy="6858000"/>
          </a:xfrm>
          <a:prstGeom prst="rect">
            <a:avLst/>
          </a:prstGeom>
        </p:spPr>
      </p:pic>
      <p:sp>
        <p:nvSpPr>
          <p:cNvPr id="2" name="Título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os imágenes con leyendas">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s-ES" noProof="0" smtClean="0"/>
              <a:t>Haga clic para modificar el estilo de título del patrón</a:t>
            </a:r>
            <a:endParaRPr lang="es-ES" noProof="0" dirty="0"/>
          </a:p>
        </p:txBody>
      </p:sp>
      <p:sp>
        <p:nvSpPr>
          <p:cNvPr id="7" name="Forma libre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17" name="Marcador de posición de texto 16"/>
          <p:cNvSpPr>
            <a:spLocks noGrp="1"/>
          </p:cNvSpPr>
          <p:nvPr>
            <p:ph type="body" sz="quarter" idx="14"/>
          </p:nvPr>
        </p:nvSpPr>
        <p:spPr>
          <a:xfrm>
            <a:off x="1028581" y="5181600"/>
            <a:ext cx="3566160" cy="540000"/>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s-ES" noProof="0" smtClean="0"/>
              <a:t>Haga clic para modificar el estilo de texto del patrón</a:t>
            </a:r>
          </a:p>
        </p:txBody>
      </p:sp>
      <p:sp>
        <p:nvSpPr>
          <p:cNvPr id="18" name="Forma libre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Marcador de posición de imagen 18" descr="Marcador de posición vacío para agregar una imagen. Haga clic en el marcador de posición y seleccione la imagen que desee agregar"/>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20" name="Marcador de posición de texto 16"/>
          <p:cNvSpPr>
            <a:spLocks noGrp="1"/>
          </p:cNvSpPr>
          <p:nvPr>
            <p:ph type="body" sz="quarter" idx="16"/>
          </p:nvPr>
        </p:nvSpPr>
        <p:spPr>
          <a:xfrm>
            <a:off x="5566714" y="5181600"/>
            <a:ext cx="3566160" cy="540000"/>
          </a:xfrm>
        </p:spPr>
        <p:txBody>
          <a:bodyPr rtlCol="0">
            <a:normAutofit/>
          </a:bodyPr>
          <a:lstStyle>
            <a:lvl1pPr marL="0" indent="0" rtl="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s-ES" noProof="0" smtClean="0"/>
              <a:t>Haga clic para modificar el estilo de texto del patrón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es imágenes con leyenda">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ítulo 1"/>
          <p:cNvSpPr>
            <a:spLocks noGrp="1"/>
          </p:cNvSpPr>
          <p:nvPr>
            <p:ph type="title"/>
          </p:nvPr>
        </p:nvSpPr>
        <p:spPr>
          <a:xfrm>
            <a:off x="1028580" y="5305424"/>
            <a:ext cx="8104083" cy="579921"/>
          </a:xfrm>
        </p:spPr>
        <p:txBody>
          <a:bodyPr rtlCol="0">
            <a:normAutofit/>
          </a:bodyPr>
          <a:lstStyle>
            <a:lvl1pPr rtl="0">
              <a:defRPr sz="2400">
                <a:solidFill>
                  <a:schemeClr val="accent1"/>
                </a:solidFill>
              </a:defRPr>
            </a:lvl1pPr>
          </a:lstStyle>
          <a:p>
            <a:pPr rtl="0"/>
            <a:r>
              <a:rPr lang="es-ES" noProof="0" smtClean="0"/>
              <a:t>Haga clic para modificar el estilo de título del patrón</a:t>
            </a:r>
            <a:endParaRPr lang="es-ES" noProof="0" dirty="0"/>
          </a:p>
        </p:txBody>
      </p:sp>
      <p:sp>
        <p:nvSpPr>
          <p:cNvPr id="7" name="Forma libre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18" name="Forma libre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9" name="Marcador de posición de imagen 18" descr="Marcador de posición vacío para agregar una imagen. Haga clic en el marcador de posición y seleccione la imagen que desee agregar"/>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12" name="Forma libre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3" name="Marcador de posición de imagen 12" descr="Marcador de posición vacío para agregar una imagen. Haga clic en el marcador de posición y seleccione la imagen que desee agregar"/>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17" name="Marcador de posición de texto 16"/>
          <p:cNvSpPr>
            <a:spLocks noGrp="1"/>
          </p:cNvSpPr>
          <p:nvPr>
            <p:ph type="body" sz="quarter" idx="14"/>
          </p:nvPr>
        </p:nvSpPr>
        <p:spPr>
          <a:xfrm>
            <a:off x="1028581" y="5919255"/>
            <a:ext cx="8104082" cy="497420"/>
          </a:xfrm>
        </p:spPr>
        <p:txBody>
          <a:bodyPr rtlCol="0">
            <a:normAutofit/>
          </a:bodyPr>
          <a:lstStyle>
            <a:lvl1pPr marL="0" indent="0" rtl="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s-ES" noProof="0" smtClean="0"/>
              <a:t>Haga clic para modificar el estilo de texto del patrón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co imágenes">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ítulo 1"/>
          <p:cNvSpPr>
            <a:spLocks noGrp="1"/>
          </p:cNvSpPr>
          <p:nvPr>
            <p:ph type="title"/>
          </p:nvPr>
        </p:nvSpPr>
        <p:spPr>
          <a:xfrm>
            <a:off x="9677400" y="365126"/>
            <a:ext cx="2133600" cy="1539874"/>
          </a:xfrm>
        </p:spPr>
        <p:txBody>
          <a:bodyPr vert="horz" lIns="91440" tIns="45720" rIns="91440" bIns="45720" rtlCol="0" anchor="b">
            <a:normAutofit/>
          </a:bodyPr>
          <a:lstStyle>
            <a:lvl1pPr rtl="0">
              <a:defRPr lang="en-US" sz="2400">
                <a:solidFill>
                  <a:schemeClr val="accent1"/>
                </a:solidFill>
              </a:defRPr>
            </a:lvl1pPr>
          </a:lstStyle>
          <a:p>
            <a:pPr lvl="0" rtl="0"/>
            <a:r>
              <a:rPr lang="es-ES" smtClean="0"/>
              <a:t>Haga clic para modificar el estilo de título del patrón</a:t>
            </a:r>
            <a:endParaRPr lang="es" dirty="0"/>
          </a:p>
        </p:txBody>
      </p:sp>
      <p:sp>
        <p:nvSpPr>
          <p:cNvPr id="8" name="Forma libre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9" name="Marcador de posición de imagen 8" descr="Marcador de posición vacío para agregar una imagen. Haga clic en el marcador de posición y seleccione la imagen que desee agregar"/>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10" name="Forma libre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1" name="Marcador de posición de imagen 10" descr="Marcador de posición vacío para agregar una imagen. Haga clic en el marcador de posición y seleccione la imagen que desee agregar"/>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12" name="Forma libre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3" name="Marcador de posición de imagen 12" descr="Marcador de posición vacío para agregar una imagen. Haga clic en el marcador de posición y seleccione la imagen que desee agregar"/>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14" name="Forma libre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s-ES" noProof="0" smtClean="0"/>
              <a:t>Haga clic en el icono para agregar una imagen</a:t>
            </a:r>
            <a:endParaRPr lang="es-ES" noProof="0" dirty="0"/>
          </a:p>
        </p:txBody>
      </p:sp>
      <p:sp>
        <p:nvSpPr>
          <p:cNvPr id="20" name="Forma libre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Marcador de posición de imagen 20" descr="Marcador de posición vacío para agregar una imagen. Haga clic en el marcador de posición y seleccione la imagen que desee agregar"/>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s-ES" noProof="0" smtClean="0"/>
              <a:t>Haga clic en el icono para agregar una imagen</a:t>
            </a:r>
            <a:endParaRPr lang="es-ES"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1pPr rtl="0">
              <a:defRPr/>
            </a:lvl1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p>
            <a:pPr rtl="0"/>
            <a:fld id="{3B4880ED-3A1F-41D7-8E0F-3E84A3671A68}" type="datetime1">
              <a:rPr lang="es-ES" noProof="0" smtClean="0"/>
              <a:t>10/03/2020</a:t>
            </a:fld>
            <a:endParaRPr lang="es-ES" noProof="0" dirty="0"/>
          </a:p>
        </p:txBody>
      </p:sp>
      <p:sp>
        <p:nvSpPr>
          <p:cNvPr id="6" name="Marcador de número de diapositiva 5"/>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365125"/>
            <a:ext cx="1828799" cy="4940300"/>
          </a:xfrm>
        </p:spPr>
        <p:txBody>
          <a:bodyPr vert="eaVert"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4000" y="365125"/>
            <a:ext cx="6858000" cy="4940300"/>
          </a:xfrm>
        </p:spPr>
        <p:txBody>
          <a:bodyPr vert="eaVert" rtlCol="0"/>
          <a:lstStyle>
            <a:lvl1pPr rtl="0">
              <a:defRPr/>
            </a:lvl1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p>
            <a:pPr rtl="0"/>
            <a:fld id="{D1EEDA9D-402E-447F-8608-B13BDCE806AF}" type="datetime1">
              <a:rPr lang="es-ES" noProof="0" smtClean="0"/>
              <a:t>10/03/2020</a:t>
            </a:fld>
            <a:endParaRPr lang="es-ES" noProof="0" dirty="0"/>
          </a:p>
        </p:txBody>
      </p:sp>
      <p:sp>
        <p:nvSpPr>
          <p:cNvPr id="6" name="Marcador de número de diapositiva 5"/>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lvl1pPr rtl="0">
              <a:defRPr/>
            </a:lvl1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lvl1pPr>
              <a:defRPr/>
            </a:lvl1pPr>
          </a:lstStyle>
          <a:p>
            <a:fld id="{D2363CB7-5045-4CEF-B79F-27107AB243FE}" type="datetime1">
              <a:rPr lang="es-ES" smtClean="0"/>
              <a:t>10/03/2020</a:t>
            </a:fld>
            <a:endParaRPr lang="es-ES" dirty="0"/>
          </a:p>
        </p:txBody>
      </p:sp>
      <p:sp>
        <p:nvSpPr>
          <p:cNvPr id="6" name="Marcador de número de diapositiva 5"/>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ítulo 1"/>
          <p:cNvSpPr>
            <a:spLocks noGrp="1"/>
          </p:cNvSpPr>
          <p:nvPr>
            <p:ph type="title"/>
          </p:nvPr>
        </p:nvSpPr>
        <p:spPr>
          <a:xfrm>
            <a:off x="3352800" y="533400"/>
            <a:ext cx="7315200" cy="1828800"/>
          </a:xfrm>
        </p:spPr>
        <p:txBody>
          <a:bodyPr rtlCol="0" anchor="b">
            <a:normAutofit/>
          </a:bodyPr>
          <a:lstStyle>
            <a:lvl1pPr rtl="0">
              <a:defRPr sz="440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3352800" y="2438400"/>
            <a:ext cx="5486400" cy="914400"/>
          </a:xfrm>
        </p:spPr>
        <p:txBody>
          <a:bodyPr rtlCol="0">
            <a:normAutofit/>
          </a:bodyPr>
          <a:lstStyle>
            <a:lvl1pPr marL="0" indent="0" rtl="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524000" y="1825625"/>
            <a:ext cx="4389120" cy="3474720"/>
          </a:xfrm>
        </p:spPr>
        <p:txBody>
          <a:bodyPr rtlCol="0"/>
          <a:lstStyle>
            <a:lvl1pPr rtl="0">
              <a:defRPr/>
            </a:lvl1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6278880" y="1825625"/>
            <a:ext cx="4389120" cy="3474720"/>
          </a:xfrm>
        </p:spPr>
        <p:txBody>
          <a:bodyPr rtlCol="0"/>
          <a:lstStyle>
            <a:lvl1pPr rtl="0">
              <a:defRPr/>
            </a:lvl1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p>
            <a:pPr rtl="0"/>
            <a:fld id="{3E89DCFD-D8F9-414E-9E96-7D491AABB19D}" type="datetime1">
              <a:rPr lang="es-ES" noProof="0" smtClean="0"/>
              <a:t>10/03/2020</a:t>
            </a:fld>
            <a:endParaRPr lang="es-ES" noProof="0" dirty="0"/>
          </a:p>
        </p:txBody>
      </p:sp>
      <p:sp>
        <p:nvSpPr>
          <p:cNvPr id="7" name="Marcador de número de diapositiva 6"/>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152400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contenido 3"/>
          <p:cNvSpPr>
            <a:spLocks noGrp="1"/>
          </p:cNvSpPr>
          <p:nvPr>
            <p:ph sz="half" idx="2"/>
          </p:nvPr>
        </p:nvSpPr>
        <p:spPr>
          <a:xfrm>
            <a:off x="1524000" y="2624666"/>
            <a:ext cx="4389120" cy="2675467"/>
          </a:xfrm>
        </p:spPr>
        <p:txBody>
          <a:bodyPr rtlCol="0"/>
          <a:lstStyle>
            <a:lvl1pPr rtl="0">
              <a:defRPr/>
            </a:lvl1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78880" y="1828799"/>
            <a:ext cx="4389120" cy="795867"/>
          </a:xfrm>
        </p:spPr>
        <p:txBody>
          <a:bodyPr rtlCol="0" anchor="ctr">
            <a:normAutofit/>
          </a:bodyPr>
          <a:lstStyle>
            <a:lvl1pPr marL="0" indent="0" rtl="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contenido 5"/>
          <p:cNvSpPr>
            <a:spLocks noGrp="1"/>
          </p:cNvSpPr>
          <p:nvPr>
            <p:ph sz="quarter" idx="4"/>
          </p:nvPr>
        </p:nvSpPr>
        <p:spPr>
          <a:xfrm>
            <a:off x="6278880" y="2624666"/>
            <a:ext cx="4389120" cy="2675467"/>
          </a:xfrm>
        </p:spPr>
        <p:txBody>
          <a:bodyPr rtlCol="0"/>
          <a:lstStyle>
            <a:lvl1pPr rtl="0">
              <a:defRPr/>
            </a:lvl1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fecha 6"/>
          <p:cNvSpPr>
            <a:spLocks noGrp="1"/>
          </p:cNvSpPr>
          <p:nvPr>
            <p:ph type="dt" sz="half" idx="10"/>
          </p:nvPr>
        </p:nvSpPr>
        <p:spPr/>
        <p:txBody>
          <a:bodyPr rtlCol="0"/>
          <a:lstStyle/>
          <a:p>
            <a:pPr rtl="0"/>
            <a:fld id="{D9BDC470-416A-4546-A563-4B4E55AB4D83}" type="datetime1">
              <a:rPr lang="es-ES" noProof="0" smtClean="0"/>
              <a:t>10/03/2020</a:t>
            </a:fld>
            <a:endParaRPr lang="es-ES" noProof="0" dirty="0"/>
          </a:p>
        </p:txBody>
      </p:sp>
      <p:sp>
        <p:nvSpPr>
          <p:cNvPr id="9" name="Marcador de número de diapositiva 8"/>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
        <p:nvSpPr>
          <p:cNvPr id="10" name="Título 1"/>
          <p:cNvSpPr>
            <a:spLocks noGrp="1"/>
          </p:cNvSpPr>
          <p:nvPr>
            <p:ph type="title"/>
          </p:nvPr>
        </p:nvSpPr>
        <p:spPr>
          <a:xfrm>
            <a:off x="838200" y="365126"/>
            <a:ext cx="9829800" cy="1082674"/>
          </a:xfrm>
        </p:spPr>
        <p:txBody>
          <a:bodyPr rtlCol="0"/>
          <a:lstStyle>
            <a:lvl1pPr rtl="0">
              <a:defRPr/>
            </a:lvl1pPr>
          </a:lstStyle>
          <a:p>
            <a:pP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fecha 2"/>
          <p:cNvSpPr>
            <a:spLocks noGrp="1"/>
          </p:cNvSpPr>
          <p:nvPr>
            <p:ph type="dt" sz="half" idx="10"/>
          </p:nvPr>
        </p:nvSpPr>
        <p:spPr/>
        <p:txBody>
          <a:bodyPr rtlCol="0"/>
          <a:lstStyle/>
          <a:p>
            <a:pPr rtl="0"/>
            <a:fld id="{3EFC4896-5E98-4568-A150-68B4B98096D1}" type="datetime1">
              <a:rPr lang="es-ES" noProof="0" smtClean="0"/>
              <a:t>10/03/2020</a:t>
            </a:fld>
            <a:endParaRPr lang="es-ES" noProof="0" dirty="0"/>
          </a:p>
        </p:txBody>
      </p:sp>
      <p:sp>
        <p:nvSpPr>
          <p:cNvPr id="5" name="Marcador de número de diapositiva 4"/>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fecha 1"/>
          <p:cNvSpPr>
            <a:spLocks noGrp="1"/>
          </p:cNvSpPr>
          <p:nvPr>
            <p:ph type="dt" sz="half" idx="10"/>
          </p:nvPr>
        </p:nvSpPr>
        <p:spPr/>
        <p:txBody>
          <a:bodyPr rtlCol="0"/>
          <a:lstStyle/>
          <a:p>
            <a:pPr rtl="0"/>
            <a:fld id="{BA66EFE2-9FD9-4DB0-985D-5B493B715C4B}" type="datetime1">
              <a:rPr lang="es-ES" noProof="0" smtClean="0"/>
              <a:t>10/03/2020</a:t>
            </a:fld>
            <a:endParaRPr lang="es-ES" noProof="0" dirty="0"/>
          </a:p>
        </p:txBody>
      </p:sp>
      <p:sp>
        <p:nvSpPr>
          <p:cNvPr id="4" name="Marcador de número de diapositiva 3"/>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rtl="0">
              <a:defRPr sz="3200"/>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p>
            <a:pPr rtl="0"/>
            <a:fld id="{8DB72A82-7894-4BC5-A8EB-CEEDC3F58109}" type="datetime1">
              <a:rPr lang="es-ES" noProof="0" smtClean="0"/>
              <a:t>10/03/2020</a:t>
            </a:fld>
            <a:endParaRPr lang="es-ES" noProof="0" dirty="0"/>
          </a:p>
        </p:txBody>
      </p:sp>
      <p:sp>
        <p:nvSpPr>
          <p:cNvPr id="7" name="Marcador de número de diapositiva 6"/>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leyenda">
    <p:spTree>
      <p:nvGrpSpPr>
        <p:cNvPr id="1" name=""/>
        <p:cNvGrpSpPr/>
        <p:nvPr/>
      </p:nvGrpSpPr>
      <p:grpSpPr>
        <a:xfrm>
          <a:off x="0" y="0"/>
          <a:ext cx="0" cy="0"/>
          <a:chOff x="0" y="0"/>
          <a:chExt cx="0" cy="0"/>
        </a:xfrm>
      </p:grpSpPr>
      <p:sp>
        <p:nvSpPr>
          <p:cNvPr id="8" name="Forma libre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en-US"/>
          </a:p>
        </p:txBody>
      </p:sp>
      <p:sp>
        <p:nvSpPr>
          <p:cNvPr id="2" name="Título 1"/>
          <p:cNvSpPr>
            <a:spLocks noGrp="1"/>
          </p:cNvSpPr>
          <p:nvPr>
            <p:ph type="title"/>
          </p:nvPr>
        </p:nvSpPr>
        <p:spPr/>
        <p:txBody>
          <a:bodyPr rtlCol="0" anchor="b"/>
          <a:lstStyle>
            <a:lvl1pPr rtl="0">
              <a:defRPr sz="3200"/>
            </a:lvl1pPr>
          </a:lstStyle>
          <a:p>
            <a:pPr rtl="0"/>
            <a:r>
              <a:rPr lang="es-ES" noProof="0" smtClean="0"/>
              <a:t>Haga clic para modificar el estilo de título del patrón</a:t>
            </a:r>
            <a:endParaRPr lang="es-ES" noProof="0" dirty="0"/>
          </a:p>
        </p:txBody>
      </p:sp>
      <p:sp>
        <p:nvSpPr>
          <p:cNvPr id="12" name="Marcador de posición de imagen 11" descr="Marcador de posición vacío para agregar una imagen. Haga clic en el marcador de posición y seleccione la imagen que desee agregar"/>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010400" y="2245995"/>
            <a:ext cx="3657600" cy="2194560"/>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p>
            <a:pPr rtl="0"/>
            <a:fld id="{ADD700C6-E75F-4D68-A30E-3C7F7C317FC4}" type="datetime1">
              <a:rPr lang="es-ES" noProof="0" smtClean="0"/>
              <a:t>10/03/2020</a:t>
            </a:fld>
            <a:endParaRPr lang="es-ES" noProof="0" dirty="0"/>
          </a:p>
        </p:txBody>
      </p:sp>
      <p:sp>
        <p:nvSpPr>
          <p:cNvPr id="7" name="Marcador de número de diapositiva 6"/>
          <p:cNvSpPr>
            <a:spLocks noGrp="1"/>
          </p:cNvSpPr>
          <p:nvPr>
            <p:ph type="sldNum" sz="quarter" idx="12"/>
          </p:nvPr>
        </p:nvSpPr>
        <p:spPr/>
        <p:txBody>
          <a:bodyPr rtlCol="0"/>
          <a:lstStyle/>
          <a:p>
            <a:pPr rtl="0"/>
            <a:fld id="{289D71E3-7D81-4C24-B9D8-6B108755C64C}" type="slidenum">
              <a:rPr lang="es-ES" noProof="0" smtClean="0"/>
              <a:t>‹Nº›</a:t>
            </a:fld>
            <a:endParaRPr lang="es-ES"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Marcador de título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es-ES" noProof="0" dirty="0" smtClean="0"/>
              <a:t>Editar el estilo de texto del patrón</a:t>
            </a:r>
          </a:p>
          <a:p>
            <a:pPr lvl="1" rtl="0"/>
            <a:r>
              <a:rPr lang="es-ES" noProof="0" dirty="0" smtClean="0"/>
              <a:t>Segundo nivel</a:t>
            </a:r>
          </a:p>
          <a:p>
            <a:pPr lvl="2" rtl="0"/>
            <a:r>
              <a:rPr lang="es-ES" noProof="0" dirty="0" smtClean="0"/>
              <a:t>Tercer </a:t>
            </a:r>
            <a:r>
              <a:rPr lang="es-ES" noProof="0" dirty="0"/>
              <a:t>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smtClean="0"/>
              <a:t>Agregar un pie de página</a:t>
            </a:r>
            <a:endParaRPr lang="es-ES" noProof="0" dirty="0"/>
          </a:p>
        </p:txBody>
      </p:sp>
      <p:sp>
        <p:nvSpPr>
          <p:cNvPr id="4" name="Marcador de fecha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A414C5AF-B895-40B7-9EF1-1A87E3FED2CF}" type="datetime1">
              <a:rPr lang="es-ES" noProof="0" smtClean="0"/>
              <a:t>10/03/2020</a:t>
            </a:fld>
            <a:endParaRPr lang="es-ES" noProof="0" dirty="0"/>
          </a:p>
        </p:txBody>
      </p:sp>
      <p:sp>
        <p:nvSpPr>
          <p:cNvPr id="6" name="Marcador de número de diapositiva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s-ES" noProof="0" smtClean="0"/>
              <a:pPr rtl="0"/>
              <a:t>‹Nº›</a:t>
            </a:fld>
            <a:endParaRPr lang="es-ES"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9376" y="1412776"/>
            <a:ext cx="9001000" cy="2692896"/>
          </a:xfrm>
        </p:spPr>
        <p:style>
          <a:lnRef idx="0">
            <a:schemeClr val="accent4"/>
          </a:lnRef>
          <a:fillRef idx="3">
            <a:schemeClr val="accent4"/>
          </a:fillRef>
          <a:effectRef idx="3">
            <a:schemeClr val="accent4"/>
          </a:effectRef>
          <a:fontRef idx="minor">
            <a:schemeClr val="lt1"/>
          </a:fontRef>
        </p:style>
        <p:txBody>
          <a:bodyPr rtlCol="0">
            <a:normAutofit/>
          </a:bodyPr>
          <a:lstStyle/>
          <a:p>
            <a:r>
              <a:rPr lang="es-ES" b="1" dirty="0"/>
              <a:t>PROTOCOLO DE PROCEDIMIENTO PARA LA IDENTIFICACION DE NEE Y   EVALUACIÓN </a:t>
            </a:r>
            <a:r>
              <a:rPr lang="es-ES" b="1" dirty="0" smtClean="0"/>
              <a:t>DIFERENCIADA</a:t>
            </a:r>
            <a:endParaRPr lang="es-ES" dirty="0"/>
          </a:p>
        </p:txBody>
      </p:sp>
      <p:sp>
        <p:nvSpPr>
          <p:cNvPr id="5" name="CuadroTexto 4"/>
          <p:cNvSpPr txBox="1"/>
          <p:nvPr/>
        </p:nvSpPr>
        <p:spPr>
          <a:xfrm>
            <a:off x="263352" y="6237312"/>
            <a:ext cx="4716524" cy="400110"/>
          </a:xfrm>
          <a:prstGeom prst="rect">
            <a:avLst/>
          </a:prstGeom>
          <a:noFill/>
        </p:spPr>
        <p:txBody>
          <a:bodyPr wrap="square" rtlCol="0">
            <a:spAutoFit/>
          </a:bodyPr>
          <a:lstStyle/>
          <a:p>
            <a:r>
              <a:rPr lang="es-CL" sz="2000" b="1" dirty="0" smtClean="0"/>
              <a:t>DEPTO DE INCLUSIÓN AÑO 2020</a:t>
            </a:r>
            <a:endParaRPr lang="es-CL" sz="2000" b="1" dirty="0"/>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407368" y="116632"/>
            <a:ext cx="864096" cy="1121241"/>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9416" y="1556792"/>
            <a:ext cx="1036915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L" dirty="0"/>
              <a:t>1.	Cumplir con plazos de tareas y trabajos escolares.</a:t>
            </a:r>
          </a:p>
          <a:p>
            <a:r>
              <a:rPr lang="es-CL" dirty="0"/>
              <a:t>2.	Presentarse a las evaluaciones.</a:t>
            </a:r>
          </a:p>
          <a:p>
            <a:r>
              <a:rPr lang="es-CL" dirty="0"/>
              <a:t>3.	Mantener una actitud de colaboración e interés en relación a sus quehaceres escolares. </a:t>
            </a:r>
          </a:p>
        </p:txBody>
      </p:sp>
      <p:sp>
        <p:nvSpPr>
          <p:cNvPr id="3" name="Título 1"/>
          <p:cNvSpPr txBox="1">
            <a:spLocks/>
          </p:cNvSpPr>
          <p:nvPr/>
        </p:nvSpPr>
        <p:spPr>
          <a:xfrm>
            <a:off x="407368" y="332656"/>
            <a:ext cx="3168352" cy="683096"/>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b="1" dirty="0" smtClean="0"/>
              <a:t>ESTUDIANTE:</a:t>
            </a:r>
            <a:endParaRPr lang="es-ES" dirty="0"/>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67408" y="620688"/>
            <a:ext cx="5544616" cy="68309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b="1" dirty="0" smtClean="0"/>
              <a:t>COORDINACION ACADÉMICA :</a:t>
            </a:r>
            <a:endParaRPr lang="es-ES" dirty="0"/>
          </a:p>
        </p:txBody>
      </p:sp>
      <p:sp>
        <p:nvSpPr>
          <p:cNvPr id="7" name="Rectángulo 6"/>
          <p:cNvSpPr/>
          <p:nvPr/>
        </p:nvSpPr>
        <p:spPr>
          <a:xfrm>
            <a:off x="551384" y="1700808"/>
            <a:ext cx="11233248" cy="27238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50000"/>
              </a:lnSpc>
              <a:spcAft>
                <a:spcPts val="0"/>
              </a:spcAft>
              <a:buFont typeface="+mj-lt"/>
              <a:buAutoNum type="arabicPeriod"/>
            </a:pPr>
            <a:r>
              <a:rPr lang="es-ES" dirty="0">
                <a:latin typeface="Arial" panose="020B0604020202020204" pitchFamily="34" charset="0"/>
                <a:ea typeface="Times New Roman" panose="02020603050405020304" pitchFamily="18" charset="0"/>
                <a:cs typeface="Times New Roman" panose="02020603050405020304" pitchFamily="18" charset="0"/>
              </a:rPr>
              <a:t>Velar que los docentes cumplan con lo establecido en el Manual de Evaluación del Colegio, en relación con la Evaluación Diferenciada.</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dirty="0">
                <a:latin typeface="Arial" panose="020B0604020202020204" pitchFamily="34" charset="0"/>
                <a:ea typeface="Times New Roman" panose="02020603050405020304" pitchFamily="18" charset="0"/>
                <a:cs typeface="Times New Roman" panose="02020603050405020304" pitchFamily="18" charset="0"/>
              </a:rPr>
              <a:t>Manejar el listado de estudiantes con evaluación diferenciada.</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dirty="0">
                <a:latin typeface="Arial" panose="020B0604020202020204" pitchFamily="34" charset="0"/>
                <a:ea typeface="Times New Roman" panose="02020603050405020304" pitchFamily="18" charset="0"/>
                <a:cs typeface="Times New Roman" panose="02020603050405020304" pitchFamily="18" charset="0"/>
              </a:rPr>
              <a:t>Supervisar, controlar y monitorear proceso.</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dirty="0">
                <a:latin typeface="Arial" panose="020B0604020202020204" pitchFamily="34" charset="0"/>
                <a:ea typeface="Times New Roman" panose="02020603050405020304" pitchFamily="18" charset="0"/>
                <a:cs typeface="Times New Roman" panose="02020603050405020304" pitchFamily="18" charset="0"/>
              </a:rPr>
              <a:t>Entregar a los docentes y dirección del Colegio nómina de estudiantes con Evaluación Diferenciada.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Arial" panose="020B0604020202020204" pitchFamily="34" charset="0"/>
                <a:ea typeface="Times New Roman" panose="02020603050405020304" pitchFamily="18" charset="0"/>
              </a:rPr>
              <a:t>Reunirse de manera quincenal con el equipo de inclusión del colegio, con el fin de mantener una comunicación fluida que permita resolver necesidades </a:t>
            </a:r>
            <a:endParaRPr lang="es-CL" dirty="0"/>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1424" y="1412776"/>
            <a:ext cx="9829800" cy="295232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s-CL" dirty="0" smtClean="0"/>
              <a:t>INVITAMOS A REVISAR EL DOCUMENTO ENVIADO A SUS CORREOS ELETRÓNICOS Y EL REGLAMENTO DE EVALUACIÓN  “</a:t>
            </a:r>
            <a:r>
              <a:rPr lang="es-ES" b="1" dirty="0" smtClean="0"/>
              <a:t>24 </a:t>
            </a:r>
            <a:r>
              <a:rPr lang="es-ES" b="1" dirty="0"/>
              <a:t>TÍTULO VII: EVALUACIÓN </a:t>
            </a:r>
            <a:r>
              <a:rPr lang="es-ES" b="1" dirty="0" smtClean="0"/>
              <a:t>DIFERENCIADA”</a:t>
            </a:r>
            <a:r>
              <a:rPr lang="es-CL" dirty="0"/>
              <a:t/>
            </a:r>
            <a:br>
              <a:rPr lang="es-CL" dirty="0"/>
            </a:br>
            <a:endParaRPr lang="es-CL" dirty="0"/>
          </a:p>
        </p:txBody>
      </p:sp>
      <p:sp>
        <p:nvSpPr>
          <p:cNvPr id="4" name="Marcador de texto 3"/>
          <p:cNvSpPr>
            <a:spLocks noGrp="1"/>
          </p:cNvSpPr>
          <p:nvPr>
            <p:ph type="body" sz="half" idx="2"/>
          </p:nvPr>
        </p:nvSpPr>
        <p:spPr>
          <a:xfrm>
            <a:off x="3935760" y="4077072"/>
            <a:ext cx="2926080" cy="3476625"/>
          </a:xfrm>
        </p:spPr>
        <p:txBody>
          <a:bodyPr/>
          <a:lstStyle/>
          <a:p>
            <a:r>
              <a:rPr lang="es-ES" dirty="0"/>
              <a:t> </a:t>
            </a:r>
            <a:endParaRPr lang="es-CL" dirty="0"/>
          </a:p>
          <a:p>
            <a:endParaRPr lang="es-CL" dirty="0"/>
          </a:p>
        </p:txBody>
      </p:sp>
    </p:spTree>
    <p:extLst>
      <p:ext uri="{BB962C8B-B14F-4D97-AF65-F5344CB8AC3E}">
        <p14:creationId xmlns:p14="http://schemas.microsoft.com/office/powerpoint/2010/main" val="31608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767408" y="620688"/>
            <a:ext cx="10657184" cy="4392488"/>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just"/>
            <a:r>
              <a:rPr lang="es-ES" sz="4000" dirty="0"/>
              <a:t>Ante la necesidad de responder de manera sistemática y atingente a las NEE de los estudiantes y optimizar la organización de la información requerida, en relación al proceso de evaluación diferenciada; se hace imprescindible establecer los criterios procedimentales y las responsabilidades que orienten a los involucrados en el proceso, tal como se detallan a continuación: </a:t>
            </a:r>
            <a:r>
              <a:rPr lang="es-CL" dirty="0"/>
              <a:t/>
            </a:r>
            <a:br>
              <a:rPr lang="es-CL" dirty="0"/>
            </a:br>
            <a:endParaRPr lang="es-CL" dirty="0"/>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335360" y="1124744"/>
            <a:ext cx="10441160"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arenR"/>
            </a:pPr>
            <a:r>
              <a:rPr lang="es-CL" dirty="0" smtClean="0"/>
              <a:t>En </a:t>
            </a:r>
            <a:r>
              <a:rPr lang="es-CL" dirty="0"/>
              <a:t>relación a la actualización de la documentación de los estudiantes que pertenecían al proceso de evaluación diferenciada durante el año anterior, el profesor deberá recordar en la primera reunión de apoderados, la importancia de la continuidad y hacer hincapié en el cumplimiento de los plazos</a:t>
            </a:r>
            <a:r>
              <a:rPr lang="es-CL" dirty="0" smtClean="0"/>
              <a:t>.</a:t>
            </a:r>
          </a:p>
          <a:p>
            <a:endParaRPr lang="es-CL" dirty="0" smtClean="0"/>
          </a:p>
          <a:p>
            <a:r>
              <a:rPr lang="es-CL" dirty="0" smtClean="0"/>
              <a:t>2) 	Referente a la identificación de las necesidades educativas especiales presentes en alguno de los estudiantes que tiene a cargo en su jefatura, el docente deberá realizar el siguiente proceso: </a:t>
            </a:r>
          </a:p>
          <a:p>
            <a:pPr marL="285750" indent="-285750">
              <a:buFontTx/>
              <a:buChar char="-"/>
            </a:pPr>
            <a:r>
              <a:rPr lang="es-CL" dirty="0" smtClean="0"/>
              <a:t>Una vez identificada la necesidad de apoyo en alguno/a de sus estudiantes, el profesor/a deberá convocar a los demás docentes que realizan clases científico/humanista en su curso y corroborar si las necesidades divisadas coinciden con la apreciación de sus demás colegas. </a:t>
            </a:r>
          </a:p>
          <a:p>
            <a:pPr marL="285750" indent="-285750">
              <a:buFontTx/>
              <a:buChar char="-"/>
            </a:pPr>
            <a:r>
              <a:rPr lang="es-CL" dirty="0" smtClean="0"/>
              <a:t>De acuerdo a la resolución obtenida luego de la reunión generada por el profesor jefe, deberá citar al apoderado del estudiante en cuestión, para informar lo observado por el equipo de profesionales. En esta entrevista se solicitará al apoderado que pueda realizar una evaluación, contemplando las necesidades expresadas y deberá ser registrada en el libro de clases, utilizando el siguiente formato</a:t>
            </a:r>
            <a:r>
              <a:rPr lang="es-CL" b="1" dirty="0" smtClean="0"/>
              <a:t>: “De acuerdo a las necesidades observadas por el equipo de docentes que trabajan con (Nombre del estudiante), se recomienda que asista a evaluación con (Especialista a tratar) y que posterior a ello, haga entrega del informe de atención o diagnostico entregado por el especialista”.</a:t>
            </a:r>
            <a:endParaRPr lang="es-CL" b="1" dirty="0"/>
          </a:p>
        </p:txBody>
      </p:sp>
      <p:sp>
        <p:nvSpPr>
          <p:cNvPr id="17" name="Rectángulo 16"/>
          <p:cNvSpPr/>
          <p:nvPr/>
        </p:nvSpPr>
        <p:spPr>
          <a:xfrm>
            <a:off x="404662" y="116632"/>
            <a:ext cx="5979369" cy="10081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3200" b="1" dirty="0" smtClean="0">
                <a:solidFill>
                  <a:schemeClr val="bg1"/>
                </a:solidFill>
              </a:rPr>
              <a:t>ROL DEL PROFESOR JEFE</a:t>
            </a:r>
            <a:r>
              <a:rPr lang="es-CL" sz="2800" b="1" dirty="0" smtClean="0">
                <a:solidFill>
                  <a:schemeClr val="bg1"/>
                </a:solidFill>
              </a:rPr>
              <a:t>:</a:t>
            </a:r>
            <a:endParaRPr lang="es-CL" sz="2800" b="1" dirty="0">
              <a:solidFill>
                <a:schemeClr val="bg1"/>
              </a:solidFill>
            </a:endParaRPr>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6"/>
          </p:nvPr>
        </p:nvSpPr>
        <p:spPr/>
        <p:txBody>
          <a:bodyPr/>
          <a:lstStyle/>
          <a:p>
            <a:endParaRPr lang="es-CL"/>
          </a:p>
        </p:txBody>
      </p:sp>
      <p:pic>
        <p:nvPicPr>
          <p:cNvPr id="8" name="Imagen 7"/>
          <p:cNvPicPr>
            <a:picLocks noChangeAspect="1"/>
          </p:cNvPicPr>
          <p:nvPr/>
        </p:nvPicPr>
        <p:blipFill rotWithShape="1">
          <a:blip r:embed="rId2"/>
          <a:srcRect l="28739" t="36344" r="26375" b="17435"/>
          <a:stretch/>
        </p:blipFill>
        <p:spPr>
          <a:xfrm>
            <a:off x="191344" y="908720"/>
            <a:ext cx="9721080" cy="5627994"/>
          </a:xfrm>
          <a:prstGeom prst="rect">
            <a:avLst/>
          </a:prstGeom>
        </p:spPr>
      </p:pic>
      <p:sp>
        <p:nvSpPr>
          <p:cNvPr id="10" name="Rectángulo 9"/>
          <p:cNvSpPr/>
          <p:nvPr/>
        </p:nvSpPr>
        <p:spPr>
          <a:xfrm>
            <a:off x="404662" y="116632"/>
            <a:ext cx="5979369" cy="10081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3200" b="1" dirty="0" smtClean="0">
                <a:solidFill>
                  <a:schemeClr val="bg1"/>
                </a:solidFill>
              </a:rPr>
              <a:t>ROL DEL PROFESOR JEFE</a:t>
            </a:r>
            <a:r>
              <a:rPr lang="es-CL" sz="2800" b="1" dirty="0" smtClean="0">
                <a:solidFill>
                  <a:schemeClr val="bg1"/>
                </a:solidFill>
              </a:rPr>
              <a:t>:</a:t>
            </a:r>
            <a:endParaRPr lang="es-CL" sz="2800" b="1" dirty="0">
              <a:solidFill>
                <a:schemeClr val="bg1"/>
              </a:solidFill>
            </a:endParaRPr>
          </a:p>
        </p:txBody>
      </p:sp>
    </p:spTree>
    <p:extLst>
      <p:ext uri="{BB962C8B-B14F-4D97-AF65-F5344CB8AC3E}">
        <p14:creationId xmlns:p14="http://schemas.microsoft.com/office/powerpoint/2010/main" val="42745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404662" y="116632"/>
            <a:ext cx="5979369" cy="10081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3200" b="1" dirty="0" smtClean="0">
                <a:solidFill>
                  <a:schemeClr val="bg1"/>
                </a:solidFill>
              </a:rPr>
              <a:t>ROL DEL PROFESOR JEFE</a:t>
            </a:r>
            <a:r>
              <a:rPr lang="es-CL" sz="2800" b="1" dirty="0" smtClean="0">
                <a:solidFill>
                  <a:schemeClr val="bg1"/>
                </a:solidFill>
              </a:rPr>
              <a:t>:</a:t>
            </a:r>
            <a:endParaRPr lang="es-CL" sz="2800" b="1" dirty="0">
              <a:solidFill>
                <a:schemeClr val="bg1"/>
              </a:solidFill>
            </a:endParaRPr>
          </a:p>
        </p:txBody>
      </p:sp>
      <p:sp>
        <p:nvSpPr>
          <p:cNvPr id="5" name="Rectángulo 4"/>
          <p:cNvSpPr/>
          <p:nvPr/>
        </p:nvSpPr>
        <p:spPr>
          <a:xfrm>
            <a:off x="206512" y="1231297"/>
            <a:ext cx="9489888" cy="5632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CL" sz="2000" dirty="0"/>
              <a:t>4)	Luego de la derivación se solicitará con un plazo máximo de 15 días hábiles, el certificado de atención y/o un informe del especialista tratante, en el cual se detalle el diagnóstico, tratamiento y sugerencias.  </a:t>
            </a:r>
          </a:p>
          <a:p>
            <a:r>
              <a:rPr lang="es-CL" sz="2000" dirty="0"/>
              <a:t>5)	Será responsabilidad del Profesor(a) Jefe, recepcionar la documentación de especialistas presentadas por el apoderado, dejando constancia de inmediatamente en hoja de vida del estudiante.</a:t>
            </a:r>
          </a:p>
          <a:p>
            <a:r>
              <a:rPr lang="es-CL" sz="2000" dirty="0"/>
              <a:t>6)	Mantener un archivo con las copias de los documentos que envíen los especialistas y deberán comunicar a los profesores de asignatura la nómina de los alumnos que presentan problemas.</a:t>
            </a:r>
          </a:p>
          <a:p>
            <a:r>
              <a:rPr lang="es-CL" sz="2000" dirty="0"/>
              <a:t>7)	Entregar documentación a alguna de las Educadoras Diferenciales del establecimiento. </a:t>
            </a:r>
          </a:p>
          <a:p>
            <a:r>
              <a:rPr lang="es-CL" sz="2000" dirty="0"/>
              <a:t>8)	Solicitar orientaciones metodológicas al equipo de inclusión, respecto del proceso de enseñanza aprendizaje y la evaluación diferenciada para los estudiantes en dicha situación.</a:t>
            </a:r>
          </a:p>
          <a:p>
            <a:r>
              <a:rPr lang="es-CL" sz="2000" dirty="0"/>
              <a:t>9)	Monitorear situación académica del estudiante y detectar problemáticas, informándolas a la brevedad a coordinación académica y equipo de inclusión.</a:t>
            </a:r>
          </a:p>
          <a:p>
            <a:r>
              <a:rPr lang="es-CL" sz="2000" dirty="0"/>
              <a:t>10)	Mantener informados a los apoderados y profesores de asignatura de la situación del estudiante.</a:t>
            </a:r>
          </a:p>
        </p:txBody>
      </p:sp>
    </p:spTree>
    <p:extLst>
      <p:ext uri="{BB962C8B-B14F-4D97-AF65-F5344CB8AC3E}">
        <p14:creationId xmlns:p14="http://schemas.microsoft.com/office/powerpoint/2010/main" val="114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360" y="188640"/>
            <a:ext cx="7344816" cy="683096"/>
          </a:xfrm>
        </p:spPr>
        <p:style>
          <a:lnRef idx="0">
            <a:schemeClr val="accent5"/>
          </a:lnRef>
          <a:fillRef idx="3">
            <a:schemeClr val="accent5"/>
          </a:fillRef>
          <a:effectRef idx="3">
            <a:schemeClr val="accent5"/>
          </a:effectRef>
          <a:fontRef idx="minor">
            <a:schemeClr val="lt1"/>
          </a:fontRef>
        </p:style>
        <p:txBody>
          <a:bodyPr rtlCol="0">
            <a:noAutofit/>
          </a:bodyPr>
          <a:lstStyle/>
          <a:p>
            <a:pPr rtl="0"/>
            <a:r>
              <a:rPr lang="es-ES" sz="2800" dirty="0" smtClean="0"/>
              <a:t>ROL DEL PROFESOR DE ASIGNATURA:</a:t>
            </a:r>
            <a:endParaRPr lang="es-ES" sz="2800" dirty="0"/>
          </a:p>
        </p:txBody>
      </p:sp>
      <p:sp>
        <p:nvSpPr>
          <p:cNvPr id="3" name="Marcador de contenido 2"/>
          <p:cNvSpPr>
            <a:spLocks noGrp="1"/>
          </p:cNvSpPr>
          <p:nvPr>
            <p:ph idx="1"/>
          </p:nvPr>
        </p:nvSpPr>
        <p:spPr>
          <a:xfrm>
            <a:off x="335360" y="1052736"/>
            <a:ext cx="11593288" cy="4032448"/>
          </a:xfrm>
        </p:spPr>
        <p:style>
          <a:lnRef idx="2">
            <a:schemeClr val="accent2"/>
          </a:lnRef>
          <a:fillRef idx="1">
            <a:schemeClr val="lt1"/>
          </a:fillRef>
          <a:effectRef idx="0">
            <a:schemeClr val="accent2"/>
          </a:effectRef>
          <a:fontRef idx="minor">
            <a:schemeClr val="dk1"/>
          </a:fontRef>
        </p:style>
        <p:txBody>
          <a:bodyPr rtlCol="0">
            <a:normAutofit fontScale="77500" lnSpcReduction="20000"/>
          </a:bodyPr>
          <a:lstStyle/>
          <a:p>
            <a:pPr algn="just">
              <a:lnSpc>
                <a:spcPct val="120000"/>
              </a:lnSpc>
            </a:pPr>
            <a:r>
              <a:rPr lang="es-CL" dirty="0" smtClean="0"/>
              <a:t>1.	Solicitar </a:t>
            </a:r>
            <a:r>
              <a:rPr lang="es-CL" dirty="0"/>
              <a:t>al profesor(a) Jefe, de los cursos donde haga clases la nómina de los estudiantes con evaluación diferenciada.</a:t>
            </a:r>
          </a:p>
          <a:p>
            <a:pPr algn="just">
              <a:lnSpc>
                <a:spcPct val="120000"/>
              </a:lnSpc>
            </a:pPr>
            <a:r>
              <a:rPr lang="es-CL" dirty="0"/>
              <a:t>2.	Planificar diversificadamente las clases y actividades para los estudiantes diagnosticados con NEEP en los cuales sea necesario, esto será previamente acordado con el equipo de inclusión. Las actividades y planificaciones diversificadas deben ser socializadas con el equipo de inclusión previo a su aplicación, respetando el plazo de un mes, considerando su revisión como parte del tiempo dado para la tarea.  </a:t>
            </a:r>
          </a:p>
          <a:p>
            <a:pPr algn="just">
              <a:lnSpc>
                <a:spcPct val="120000"/>
              </a:lnSpc>
            </a:pPr>
            <a:r>
              <a:rPr lang="es-CL" dirty="0"/>
              <a:t>3.	Evaluar diferenciadamente a los estudiantes de acuerdo a las sugerencias dadas por el equipo de inclusión y/o especialista externo, respetando el reglamento de evaluación del establecimiento.</a:t>
            </a:r>
          </a:p>
          <a:p>
            <a:pPr algn="just">
              <a:lnSpc>
                <a:spcPct val="120000"/>
              </a:lnSpc>
            </a:pPr>
            <a:r>
              <a:rPr lang="es-CL" dirty="0"/>
              <a:t>4.	Monitorear progreso de los estudiantes, dejando registro en hoja de vida del libro de clases de métodos aplicados en la evaluación diferenciada y cuando corresponda informar a profesor jefe y/o equipo de inclusión.</a:t>
            </a:r>
          </a:p>
          <a:p>
            <a:pPr algn="just">
              <a:lnSpc>
                <a:spcPct val="120000"/>
              </a:lnSpc>
            </a:pPr>
            <a:r>
              <a:rPr lang="es-CL" dirty="0"/>
              <a:t>5.	Entrevistar a los apoderados de los estudiantes en las ocasiones que sea necesario, para mantenerlos informados de la situación académica de sus hijos, dejando constancia en la hoja de vida del alumno(a).</a:t>
            </a:r>
          </a:p>
          <a:p>
            <a:pPr rtl="0"/>
            <a:endParaRPr lang="es-E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79376" y="1052737"/>
            <a:ext cx="11521280" cy="3960440"/>
          </a:xfrm>
        </p:spPr>
        <p:style>
          <a:lnRef idx="2">
            <a:schemeClr val="accent2"/>
          </a:lnRef>
          <a:fillRef idx="1">
            <a:schemeClr val="lt1"/>
          </a:fillRef>
          <a:effectRef idx="0">
            <a:schemeClr val="accent2"/>
          </a:effectRef>
          <a:fontRef idx="minor">
            <a:schemeClr val="dk1"/>
          </a:fontRef>
        </p:style>
        <p:txBody>
          <a:bodyPr rtlCol="0">
            <a:normAutofit lnSpcReduction="10000"/>
          </a:bodyPr>
          <a:lstStyle/>
          <a:p>
            <a:r>
              <a:rPr lang="es-CL" dirty="0"/>
              <a:t>1.	Apoyar en el proceso de diagnósticos de los estudiantes que presenten NEE.</a:t>
            </a:r>
          </a:p>
          <a:p>
            <a:r>
              <a:rPr lang="es-CL" dirty="0"/>
              <a:t>2.	Verificar la veracidad de los informes y documentos médicos y psicopedagógicos entregados por los apoderados. </a:t>
            </a:r>
          </a:p>
          <a:p>
            <a:r>
              <a:rPr lang="es-CL" dirty="0"/>
              <a:t>3.	Mantener archivo con los informes y su respectiva documentación en original de especialistas presentados por los apoderados.</a:t>
            </a:r>
          </a:p>
          <a:p>
            <a:r>
              <a:rPr lang="es-CL" dirty="0"/>
              <a:t>4.	Mantener listado actualizado de los estudiantes con evaluación diferenciada, según su recepción, con un plazo de 15 días hábiles.</a:t>
            </a:r>
          </a:p>
          <a:p>
            <a:r>
              <a:rPr lang="es-CL" dirty="0"/>
              <a:t>5.	Generar redes de apoyo con los especialistas y centros tratantes de los estudiantes con NEE, facilitando la información necesaria y el nexo entre los docentes del establecimiento y los profesionales externos, mediante correo electrónico y el acuerdo de una reunión. </a:t>
            </a:r>
          </a:p>
          <a:p>
            <a:r>
              <a:rPr lang="es-CL" dirty="0"/>
              <a:t>6.	Realizar talleres de actualización en evaluación diferenciada y otros temas contingentes</a:t>
            </a:r>
            <a:r>
              <a:rPr lang="es-CL" dirty="0" smtClean="0"/>
              <a:t>.</a:t>
            </a:r>
          </a:p>
          <a:p>
            <a:endParaRPr lang="es-CL" dirty="0" smtClean="0"/>
          </a:p>
          <a:p>
            <a:pPr rtl="0"/>
            <a:endParaRPr lang="es-ES" dirty="0"/>
          </a:p>
        </p:txBody>
      </p:sp>
      <p:sp>
        <p:nvSpPr>
          <p:cNvPr id="5" name="Título 1"/>
          <p:cNvSpPr txBox="1">
            <a:spLocks/>
          </p:cNvSpPr>
          <p:nvPr/>
        </p:nvSpPr>
        <p:spPr>
          <a:xfrm>
            <a:off x="335360" y="188640"/>
            <a:ext cx="5577760" cy="68309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b="1" dirty="0"/>
              <a:t>DEPARTAMENTO DE INCLUSIÓN:</a:t>
            </a:r>
            <a:endParaRPr lang="es-ES"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839416" y="980728"/>
            <a:ext cx="10442376" cy="3887357"/>
          </a:xfrm>
        </p:spPr>
        <p:style>
          <a:lnRef idx="2">
            <a:schemeClr val="accent1"/>
          </a:lnRef>
          <a:fillRef idx="1">
            <a:schemeClr val="lt1"/>
          </a:fillRef>
          <a:effectRef idx="0">
            <a:schemeClr val="accent1"/>
          </a:effectRef>
          <a:fontRef idx="minor">
            <a:schemeClr val="dk1"/>
          </a:fontRef>
        </p:style>
        <p:txBody>
          <a:bodyPr rtlCol="0">
            <a:normAutofit/>
          </a:bodyPr>
          <a:lstStyle/>
          <a:p>
            <a:r>
              <a:rPr lang="es-CL" dirty="0"/>
              <a:t>7.	Dar orientaciones y guiar el proceso de evaluación diferenciada.</a:t>
            </a:r>
          </a:p>
          <a:p>
            <a:r>
              <a:rPr lang="es-CL" dirty="0"/>
              <a:t>8.	Sugerir y revisar procedimientos de evaluación diferenciada.</a:t>
            </a:r>
          </a:p>
          <a:p>
            <a:r>
              <a:rPr lang="es-CL" dirty="0"/>
              <a:t>9.	Mantener en el libro de clases información explícita de los estudiantes con evaluación diferenciada.</a:t>
            </a:r>
          </a:p>
          <a:p>
            <a:r>
              <a:rPr lang="es-CL" dirty="0"/>
              <a:t>10.	Realizar reuniones periódicas de seguimiento con los profesores jefes y por asignaturas.</a:t>
            </a:r>
          </a:p>
          <a:p>
            <a:r>
              <a:rPr lang="es-CL" dirty="0"/>
              <a:t>11.	Elaborar informes, estadística y acciones remediales.</a:t>
            </a:r>
          </a:p>
          <a:p>
            <a:r>
              <a:rPr lang="es-CL" dirty="0"/>
              <a:t>12.	Elaborar informe anual de seguimiento de los estudiantes con evaluación diferenciada, haciendo entrega de éste a profesores y coordinadoras académica.</a:t>
            </a:r>
          </a:p>
          <a:p>
            <a:pPr rtl="0"/>
            <a:endParaRPr lang="es-ES" dirty="0"/>
          </a:p>
        </p:txBody>
      </p:sp>
      <p:sp>
        <p:nvSpPr>
          <p:cNvPr id="9" name="Título 1"/>
          <p:cNvSpPr txBox="1">
            <a:spLocks/>
          </p:cNvSpPr>
          <p:nvPr/>
        </p:nvSpPr>
        <p:spPr>
          <a:xfrm>
            <a:off x="335360" y="188640"/>
            <a:ext cx="5577760" cy="68309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b="1" dirty="0"/>
              <a:t>DEPARTAMENTO DE INCLUSIÓN:</a:t>
            </a:r>
            <a:endParaRPr lang="es-ES"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1384" y="1196752"/>
            <a:ext cx="1116124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L" dirty="0"/>
              <a:t>1.	Entregar informes a Profesores(as) Jefes a más tardar el día 30 de marzo del año en curso. (Se exceptuarán de esta medida los casos debidamente calificados, no excediendo más allá del término del primer trimestre).</a:t>
            </a:r>
          </a:p>
          <a:p>
            <a:r>
              <a:rPr lang="es-CL" dirty="0"/>
              <a:t>2.	Dar cumplimiento al tratamiento indicado por el especialista.</a:t>
            </a:r>
          </a:p>
          <a:p>
            <a:r>
              <a:rPr lang="es-CL" dirty="0"/>
              <a:t>3.	Entregar informe complementario de avances, según sea la necesidad de apoyo externo del estudiante, durante el tercer trimestre.</a:t>
            </a:r>
          </a:p>
          <a:p>
            <a:r>
              <a:rPr lang="es-CL" dirty="0"/>
              <a:t>4.	Asistir al 100% de las citaciones, ya sea del profesor jefe, departamento de inclusión y/o coordinación académica.</a:t>
            </a:r>
          </a:p>
          <a:p>
            <a:r>
              <a:rPr lang="es-CL" dirty="0"/>
              <a:t>5.	Mantenerse informados y enviar sistemáticamente a clases al alumno, cumpliendo con el 95% de asistencia como mínimo.</a:t>
            </a:r>
          </a:p>
        </p:txBody>
      </p:sp>
      <p:sp>
        <p:nvSpPr>
          <p:cNvPr id="5" name="Título 1"/>
          <p:cNvSpPr txBox="1">
            <a:spLocks/>
          </p:cNvSpPr>
          <p:nvPr/>
        </p:nvSpPr>
        <p:spPr>
          <a:xfrm>
            <a:off x="335360" y="188640"/>
            <a:ext cx="3168352" cy="68309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b="1" dirty="0" smtClean="0"/>
              <a:t>APODERADO:</a:t>
            </a:r>
            <a:endParaRPr lang="es-ES"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iguito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2_TF03896101.potx" id="{54DDF90D-4D8C-4C0B-8E7A-27FE1D9E818D}" vid="{D83EF4BC-2653-47A8-9905-60BE1DC3223F}"/>
    </a:ext>
  </a:extLst>
</a:theme>
</file>

<file path=ppt/theme/theme2.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40262f94-9f35-4ac3-9a90-690165a166b7"/>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a4f35948-e619-41b3-aa29-22878b09cfd2"/>
    <ds:schemaRef ds:uri="http://schemas.microsoft.com/office/2006/metadata/properties"/>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educativa de niños en el patio de la escuela (álbum panorámico)</Template>
  <TotalTime>32</TotalTime>
  <Words>390</Words>
  <Application>Microsoft Office PowerPoint</Application>
  <PresentationFormat>Panorámica</PresentationFormat>
  <Paragraphs>69</Paragraphs>
  <Slides>12</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Times New Roman</vt:lpstr>
      <vt:lpstr>Amiguitos 16x9</vt:lpstr>
      <vt:lpstr>PROTOCOLO DE PROCEDIMIENTO PARA LA IDENTIFICACION DE NEE Y   EVALUACIÓN DIFERENCIADA</vt:lpstr>
      <vt:lpstr>Ante la necesidad de responder de manera sistemática y atingente a las NEE de los estudiantes y optimizar la organización de la información requerida, en relación al proceso de evaluación diferenciada; se hace imprescindible establecer los criterios procedimentales y las responsabilidades que orienten a los involucrados en el proceso, tal como se detallan a continuación:  </vt:lpstr>
      <vt:lpstr>Presentación de PowerPoint</vt:lpstr>
      <vt:lpstr>Presentación de PowerPoint</vt:lpstr>
      <vt:lpstr>Presentación de PowerPoint</vt:lpstr>
      <vt:lpstr>ROL DEL PROFESOR DE ASIGNATURA:</vt:lpstr>
      <vt:lpstr>Presentación de PowerPoint</vt:lpstr>
      <vt:lpstr>Presentación de PowerPoint</vt:lpstr>
      <vt:lpstr>Presentación de PowerPoint</vt:lpstr>
      <vt:lpstr>Presentación de PowerPoint</vt:lpstr>
      <vt:lpstr>Presentación de PowerPoint</vt:lpstr>
      <vt:lpstr>INVITAMOS A REVISAR EL DOCUMENTO ENVIADO A SUS CORREOS ELETRÓNICOS Y EL REGLAMENTO DE EVALUACIÓN  “24 TÍTULO VII: EVALUACIÓN DIFERENCIADA”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 DE PROCEDIMIENTO PARA LA IDENTIFICACION DE NEE Y   EVALUACIÓN DIFERENCIADA</dc:title>
  <dc:creator>Jacqueline</dc:creator>
  <cp:keywords/>
  <cp:lastModifiedBy>Jacqueline</cp:lastModifiedBy>
  <cp:revision>4</cp:revision>
  <dcterms:created xsi:type="dcterms:W3CDTF">2020-03-10T14:21:08Z</dcterms:created>
  <dcterms:modified xsi:type="dcterms:W3CDTF">2020-03-10T14:53:58Z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