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7" r:id="rId10"/>
    <p:sldId id="264" r:id="rId11"/>
    <p:sldId id="265" r:id="rId12"/>
    <p:sldId id="268" r:id="rId13"/>
    <p:sldId id="269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6ADBB-3E86-4462-A52A-A9C62B8D097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24C5BCF-15EF-4AAD-A7B5-E8C9F7324E71}">
      <dgm:prSet phldrT="[Texto]" custT="1"/>
      <dgm:spPr/>
      <dgm:t>
        <a:bodyPr/>
        <a:lstStyle/>
        <a:p>
          <a:r>
            <a:rPr lang="es-CL" sz="1200" b="1" dirty="0" smtClean="0"/>
            <a:t>TOLERANCIA</a:t>
          </a:r>
          <a:r>
            <a:rPr lang="es-CL" sz="1000" b="1" dirty="0" smtClean="0"/>
            <a:t> </a:t>
          </a:r>
          <a:endParaRPr lang="es-CL" sz="1000" b="1" dirty="0"/>
        </a:p>
      </dgm:t>
    </dgm:pt>
    <dgm:pt modelId="{605A8F1B-E05B-4629-9EF7-25478903173E}" type="parTrans" cxnId="{38A26CAE-5195-4575-8112-4CAD85E72052}">
      <dgm:prSet/>
      <dgm:spPr/>
      <dgm:t>
        <a:bodyPr/>
        <a:lstStyle/>
        <a:p>
          <a:endParaRPr lang="es-CL"/>
        </a:p>
      </dgm:t>
    </dgm:pt>
    <dgm:pt modelId="{35D35F4F-9AE2-443F-9A14-39E6D20E2100}" type="sibTrans" cxnId="{38A26CAE-5195-4575-8112-4CAD85E72052}">
      <dgm:prSet/>
      <dgm:spPr/>
      <dgm:t>
        <a:bodyPr/>
        <a:lstStyle/>
        <a:p>
          <a:endParaRPr lang="es-CL"/>
        </a:p>
      </dgm:t>
    </dgm:pt>
    <dgm:pt modelId="{C7A892A5-6F7B-4051-8A47-56EA3CE6D593}">
      <dgm:prSet phldrT="[Texto]" custT="1"/>
      <dgm:spPr/>
      <dgm:t>
        <a:bodyPr/>
        <a:lstStyle/>
        <a:p>
          <a:r>
            <a:rPr lang="es-CL" sz="1050" b="1" dirty="0" smtClean="0"/>
            <a:t>COMPRENSIÓN </a:t>
          </a:r>
          <a:endParaRPr lang="es-CL" sz="1050" b="1" dirty="0"/>
        </a:p>
      </dgm:t>
    </dgm:pt>
    <dgm:pt modelId="{C89018C0-298B-46CA-AC5C-B1413BEE51D1}" type="parTrans" cxnId="{A9186DEF-767A-4981-886F-D13A26AA0BB1}">
      <dgm:prSet/>
      <dgm:spPr/>
      <dgm:t>
        <a:bodyPr/>
        <a:lstStyle/>
        <a:p>
          <a:endParaRPr lang="es-CL"/>
        </a:p>
      </dgm:t>
    </dgm:pt>
    <dgm:pt modelId="{4BD41E3E-F675-4C2D-83A2-5679C03414F7}" type="sibTrans" cxnId="{A9186DEF-767A-4981-886F-D13A26AA0BB1}">
      <dgm:prSet/>
      <dgm:spPr/>
      <dgm:t>
        <a:bodyPr/>
        <a:lstStyle/>
        <a:p>
          <a:endParaRPr lang="es-CL"/>
        </a:p>
      </dgm:t>
    </dgm:pt>
    <dgm:pt modelId="{E12ED888-FB5B-416B-B65F-9090F6C4F36C}">
      <dgm:prSet phldrT="[Texto]" custT="1"/>
      <dgm:spPr/>
      <dgm:t>
        <a:bodyPr/>
        <a:lstStyle/>
        <a:p>
          <a:r>
            <a:rPr lang="es-CL" sz="1050" b="1" dirty="0" smtClean="0"/>
            <a:t>COOPERACIÓN </a:t>
          </a:r>
          <a:endParaRPr lang="es-CL" sz="1050" b="1" dirty="0"/>
        </a:p>
      </dgm:t>
    </dgm:pt>
    <dgm:pt modelId="{141DA37A-7719-4580-BF11-795110A8E5F9}" type="parTrans" cxnId="{11006E8B-35A0-4E3E-ABF0-612A76FAA6D7}">
      <dgm:prSet/>
      <dgm:spPr/>
      <dgm:t>
        <a:bodyPr/>
        <a:lstStyle/>
        <a:p>
          <a:endParaRPr lang="es-CL"/>
        </a:p>
      </dgm:t>
    </dgm:pt>
    <dgm:pt modelId="{DBE6F957-1839-49A4-8BDE-2B7C73F2E3A6}" type="sibTrans" cxnId="{11006E8B-35A0-4E3E-ABF0-612A76FAA6D7}">
      <dgm:prSet/>
      <dgm:spPr/>
      <dgm:t>
        <a:bodyPr/>
        <a:lstStyle/>
        <a:p>
          <a:endParaRPr lang="es-CL"/>
        </a:p>
      </dgm:t>
    </dgm:pt>
    <dgm:pt modelId="{DB10E009-123E-4670-8CA0-C45128005D11}">
      <dgm:prSet phldrT="[Texto]" custT="1"/>
      <dgm:spPr/>
      <dgm:t>
        <a:bodyPr/>
        <a:lstStyle/>
        <a:p>
          <a:r>
            <a:rPr lang="es-CL" sz="1400" dirty="0" smtClean="0"/>
            <a:t>EMPATÍA</a:t>
          </a:r>
          <a:r>
            <a:rPr lang="es-CL" sz="900" dirty="0" smtClean="0"/>
            <a:t> </a:t>
          </a:r>
          <a:endParaRPr lang="es-CL" sz="900" dirty="0"/>
        </a:p>
      </dgm:t>
    </dgm:pt>
    <dgm:pt modelId="{0D9CBD3C-9558-4003-87E3-521A6F412DD3}" type="parTrans" cxnId="{13E0CCB2-8BE9-4AE1-8265-D623E0B98497}">
      <dgm:prSet/>
      <dgm:spPr/>
      <dgm:t>
        <a:bodyPr/>
        <a:lstStyle/>
        <a:p>
          <a:endParaRPr lang="es-CL"/>
        </a:p>
      </dgm:t>
    </dgm:pt>
    <dgm:pt modelId="{19899CC8-9C02-4A83-9397-149628A211AE}" type="sibTrans" cxnId="{13E0CCB2-8BE9-4AE1-8265-D623E0B98497}">
      <dgm:prSet/>
      <dgm:spPr/>
      <dgm:t>
        <a:bodyPr/>
        <a:lstStyle/>
        <a:p>
          <a:endParaRPr lang="es-CL"/>
        </a:p>
      </dgm:t>
    </dgm:pt>
    <dgm:pt modelId="{7AC92010-CB03-4DCE-902B-C3940B1BA56F}">
      <dgm:prSet phldrT="[Texto]"/>
      <dgm:spPr/>
      <dgm:t>
        <a:bodyPr/>
        <a:lstStyle/>
        <a:p>
          <a:r>
            <a:rPr lang="es-CL" b="1" dirty="0" smtClean="0"/>
            <a:t>GENROSIDAD Y SOLIDARIDAD </a:t>
          </a:r>
          <a:endParaRPr lang="es-CL" b="1" dirty="0"/>
        </a:p>
      </dgm:t>
    </dgm:pt>
    <dgm:pt modelId="{380673BF-39CB-4DAD-9FE7-A3D1BBBB527E}" type="parTrans" cxnId="{B7FB95CD-5E88-422F-B846-4EF43C681DA7}">
      <dgm:prSet/>
      <dgm:spPr/>
      <dgm:t>
        <a:bodyPr/>
        <a:lstStyle/>
        <a:p>
          <a:endParaRPr lang="es-CL"/>
        </a:p>
      </dgm:t>
    </dgm:pt>
    <dgm:pt modelId="{E9842AC1-51A5-42BD-ADC3-A03EF657C3B1}" type="sibTrans" cxnId="{B7FB95CD-5E88-422F-B846-4EF43C681DA7}">
      <dgm:prSet/>
      <dgm:spPr/>
      <dgm:t>
        <a:bodyPr/>
        <a:lstStyle/>
        <a:p>
          <a:endParaRPr lang="es-CL"/>
        </a:p>
      </dgm:t>
    </dgm:pt>
    <dgm:pt modelId="{F82A303C-7F76-4492-94B4-05C8F5C978D5}">
      <dgm:prSet custT="1"/>
      <dgm:spPr/>
      <dgm:t>
        <a:bodyPr/>
        <a:lstStyle/>
        <a:p>
          <a:r>
            <a:rPr lang="es-CL" sz="1600" b="1" dirty="0" smtClean="0"/>
            <a:t>JUSTICIA</a:t>
          </a:r>
          <a:r>
            <a:rPr lang="es-CL" sz="1000" b="1" dirty="0" smtClean="0"/>
            <a:t> </a:t>
          </a:r>
          <a:endParaRPr lang="es-CL" sz="1000" b="1" dirty="0"/>
        </a:p>
      </dgm:t>
    </dgm:pt>
    <dgm:pt modelId="{8929F487-FBB6-4199-A417-2080E1D187E3}" type="parTrans" cxnId="{CD28DCED-9703-4723-AACD-9E2F67C319CD}">
      <dgm:prSet/>
      <dgm:spPr/>
      <dgm:t>
        <a:bodyPr/>
        <a:lstStyle/>
        <a:p>
          <a:endParaRPr lang="es-CL"/>
        </a:p>
      </dgm:t>
    </dgm:pt>
    <dgm:pt modelId="{F6D3A10B-BD95-4298-A5F1-E7415BEAF97B}" type="sibTrans" cxnId="{CD28DCED-9703-4723-AACD-9E2F67C319CD}">
      <dgm:prSet/>
      <dgm:spPr/>
      <dgm:t>
        <a:bodyPr/>
        <a:lstStyle/>
        <a:p>
          <a:endParaRPr lang="es-CL"/>
        </a:p>
      </dgm:t>
    </dgm:pt>
    <dgm:pt modelId="{C0891CCA-3D74-4AD5-B58B-A15025302D37}">
      <dgm:prSet custT="1"/>
      <dgm:spPr/>
      <dgm:t>
        <a:bodyPr/>
        <a:lstStyle/>
        <a:p>
          <a:r>
            <a:rPr lang="es-CL" sz="1600" b="1" dirty="0" smtClean="0"/>
            <a:t>RESPETO </a:t>
          </a:r>
          <a:endParaRPr lang="es-CL" sz="1600" b="1" dirty="0"/>
        </a:p>
      </dgm:t>
    </dgm:pt>
    <dgm:pt modelId="{C80A0A13-52E5-45AC-8FBF-0B29EF65DA0B}" type="parTrans" cxnId="{E68C1DB1-94B6-4380-8FED-FBC8025C980E}">
      <dgm:prSet/>
      <dgm:spPr/>
      <dgm:t>
        <a:bodyPr/>
        <a:lstStyle/>
        <a:p>
          <a:endParaRPr lang="es-CL"/>
        </a:p>
      </dgm:t>
    </dgm:pt>
    <dgm:pt modelId="{D1FA324D-A134-490B-A939-9560FFADDB60}" type="sibTrans" cxnId="{E68C1DB1-94B6-4380-8FED-FBC8025C980E}">
      <dgm:prSet/>
      <dgm:spPr/>
      <dgm:t>
        <a:bodyPr/>
        <a:lstStyle/>
        <a:p>
          <a:endParaRPr lang="es-CL"/>
        </a:p>
      </dgm:t>
    </dgm:pt>
    <dgm:pt modelId="{98350153-B22E-47C8-8A90-4AE9DAD3757C}">
      <dgm:prSet custT="1"/>
      <dgm:spPr/>
      <dgm:t>
        <a:bodyPr/>
        <a:lstStyle/>
        <a:p>
          <a:r>
            <a:rPr lang="es-CL" sz="1200" b="1" dirty="0" smtClean="0"/>
            <a:t>AMABILIDAD</a:t>
          </a:r>
          <a:r>
            <a:rPr lang="es-CL" sz="1100" dirty="0" smtClean="0"/>
            <a:t> </a:t>
          </a:r>
          <a:endParaRPr lang="es-CL" sz="1100" dirty="0"/>
        </a:p>
      </dgm:t>
    </dgm:pt>
    <dgm:pt modelId="{34261B2D-4268-40CF-AB59-BE69364223D5}" type="parTrans" cxnId="{0910E928-5162-4185-95B4-456C68715AFD}">
      <dgm:prSet/>
      <dgm:spPr/>
      <dgm:t>
        <a:bodyPr/>
        <a:lstStyle/>
        <a:p>
          <a:endParaRPr lang="es-CL"/>
        </a:p>
      </dgm:t>
    </dgm:pt>
    <dgm:pt modelId="{6F7AFA80-14B2-4186-B8FF-B00126AC2585}" type="sibTrans" cxnId="{0910E928-5162-4185-95B4-456C68715AFD}">
      <dgm:prSet/>
      <dgm:spPr/>
      <dgm:t>
        <a:bodyPr/>
        <a:lstStyle/>
        <a:p>
          <a:endParaRPr lang="es-CL"/>
        </a:p>
      </dgm:t>
    </dgm:pt>
    <dgm:pt modelId="{85AAA3FF-69F4-4B7F-8A77-47F49F142856}" type="pres">
      <dgm:prSet presAssocID="{99D6ADBB-3E86-4462-A52A-A9C62B8D09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6C0B336-EDD2-4696-94E7-D21CEEDDAA0C}" type="pres">
      <dgm:prSet presAssocID="{D24C5BCF-15EF-4AAD-A7B5-E8C9F7324E7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129C2F-2965-4C66-84CF-3F222A22B7B2}" type="pres">
      <dgm:prSet presAssocID="{35D35F4F-9AE2-443F-9A14-39E6D20E2100}" presName="sibTrans" presStyleLbl="sibTrans2D1" presStyleIdx="0" presStyleCnt="8"/>
      <dgm:spPr/>
      <dgm:t>
        <a:bodyPr/>
        <a:lstStyle/>
        <a:p>
          <a:endParaRPr lang="es-CL"/>
        </a:p>
      </dgm:t>
    </dgm:pt>
    <dgm:pt modelId="{C6F9A7EE-E391-423B-B79F-6D0200C5B70B}" type="pres">
      <dgm:prSet presAssocID="{35D35F4F-9AE2-443F-9A14-39E6D20E2100}" presName="connectorText" presStyleLbl="sibTrans2D1" presStyleIdx="0" presStyleCnt="8"/>
      <dgm:spPr/>
      <dgm:t>
        <a:bodyPr/>
        <a:lstStyle/>
        <a:p>
          <a:endParaRPr lang="es-CL"/>
        </a:p>
      </dgm:t>
    </dgm:pt>
    <dgm:pt modelId="{D0F2C2C7-54D0-47A9-B081-554E63DEC034}" type="pres">
      <dgm:prSet presAssocID="{98350153-B22E-47C8-8A90-4AE9DAD3757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10DC84-C146-4EAD-A668-5B87F5CD6BCE}" type="pres">
      <dgm:prSet presAssocID="{6F7AFA80-14B2-4186-B8FF-B00126AC2585}" presName="sibTrans" presStyleLbl="sibTrans2D1" presStyleIdx="1" presStyleCnt="8"/>
      <dgm:spPr/>
      <dgm:t>
        <a:bodyPr/>
        <a:lstStyle/>
        <a:p>
          <a:endParaRPr lang="es-CL"/>
        </a:p>
      </dgm:t>
    </dgm:pt>
    <dgm:pt modelId="{5B961FB4-0EEB-4ECE-BCD6-3FB3A33542E7}" type="pres">
      <dgm:prSet presAssocID="{6F7AFA80-14B2-4186-B8FF-B00126AC2585}" presName="connectorText" presStyleLbl="sibTrans2D1" presStyleIdx="1" presStyleCnt="8"/>
      <dgm:spPr/>
      <dgm:t>
        <a:bodyPr/>
        <a:lstStyle/>
        <a:p>
          <a:endParaRPr lang="es-CL"/>
        </a:p>
      </dgm:t>
    </dgm:pt>
    <dgm:pt modelId="{CDA83B8C-46C7-4796-850A-B8505AE4DBAB}" type="pres">
      <dgm:prSet presAssocID="{C7A892A5-6F7B-4051-8A47-56EA3CE6D59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2D0516-4181-42AE-8909-ED17050DEAD7}" type="pres">
      <dgm:prSet presAssocID="{4BD41E3E-F675-4C2D-83A2-5679C03414F7}" presName="sibTrans" presStyleLbl="sibTrans2D1" presStyleIdx="2" presStyleCnt="8"/>
      <dgm:spPr/>
      <dgm:t>
        <a:bodyPr/>
        <a:lstStyle/>
        <a:p>
          <a:endParaRPr lang="es-CL"/>
        </a:p>
      </dgm:t>
    </dgm:pt>
    <dgm:pt modelId="{0E933341-BB73-4148-A593-BB2451DC93C5}" type="pres">
      <dgm:prSet presAssocID="{4BD41E3E-F675-4C2D-83A2-5679C03414F7}" presName="connectorText" presStyleLbl="sibTrans2D1" presStyleIdx="2" presStyleCnt="8"/>
      <dgm:spPr/>
      <dgm:t>
        <a:bodyPr/>
        <a:lstStyle/>
        <a:p>
          <a:endParaRPr lang="es-CL"/>
        </a:p>
      </dgm:t>
    </dgm:pt>
    <dgm:pt modelId="{0A708E19-779F-4A95-9E25-1172CC385ECC}" type="pres">
      <dgm:prSet presAssocID="{E12ED888-FB5B-416B-B65F-9090F6C4F36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255205-BDA9-46EB-854C-1FAD1B295F52}" type="pres">
      <dgm:prSet presAssocID="{DBE6F957-1839-49A4-8BDE-2B7C73F2E3A6}" presName="sibTrans" presStyleLbl="sibTrans2D1" presStyleIdx="3" presStyleCnt="8"/>
      <dgm:spPr/>
      <dgm:t>
        <a:bodyPr/>
        <a:lstStyle/>
        <a:p>
          <a:endParaRPr lang="es-CL"/>
        </a:p>
      </dgm:t>
    </dgm:pt>
    <dgm:pt modelId="{BA95475B-A434-4C42-8A2D-279464B0889A}" type="pres">
      <dgm:prSet presAssocID="{DBE6F957-1839-49A4-8BDE-2B7C73F2E3A6}" presName="connectorText" presStyleLbl="sibTrans2D1" presStyleIdx="3" presStyleCnt="8"/>
      <dgm:spPr/>
      <dgm:t>
        <a:bodyPr/>
        <a:lstStyle/>
        <a:p>
          <a:endParaRPr lang="es-CL"/>
        </a:p>
      </dgm:t>
    </dgm:pt>
    <dgm:pt modelId="{89D696D3-839B-402A-9E5A-6AB41BC04B3A}" type="pres">
      <dgm:prSet presAssocID="{DB10E009-123E-4670-8CA0-C45128005D1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AF1370-C8C8-42E8-929C-372992BC4DEF}" type="pres">
      <dgm:prSet presAssocID="{19899CC8-9C02-4A83-9397-149628A211AE}" presName="sibTrans" presStyleLbl="sibTrans2D1" presStyleIdx="4" presStyleCnt="8"/>
      <dgm:spPr/>
      <dgm:t>
        <a:bodyPr/>
        <a:lstStyle/>
        <a:p>
          <a:endParaRPr lang="es-CL"/>
        </a:p>
      </dgm:t>
    </dgm:pt>
    <dgm:pt modelId="{58A1CE85-69EA-432F-97A3-B575DBD67576}" type="pres">
      <dgm:prSet presAssocID="{19899CC8-9C02-4A83-9397-149628A211AE}" presName="connectorText" presStyleLbl="sibTrans2D1" presStyleIdx="4" presStyleCnt="8"/>
      <dgm:spPr/>
      <dgm:t>
        <a:bodyPr/>
        <a:lstStyle/>
        <a:p>
          <a:endParaRPr lang="es-CL"/>
        </a:p>
      </dgm:t>
    </dgm:pt>
    <dgm:pt modelId="{4717ED25-6058-43BF-B2C7-E887225BA3CB}" type="pres">
      <dgm:prSet presAssocID="{7AC92010-CB03-4DCE-902B-C3940B1BA56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9E735D-C8A0-48E9-855C-2691CCA8A4A5}" type="pres">
      <dgm:prSet presAssocID="{E9842AC1-51A5-42BD-ADC3-A03EF657C3B1}" presName="sibTrans" presStyleLbl="sibTrans2D1" presStyleIdx="5" presStyleCnt="8"/>
      <dgm:spPr/>
      <dgm:t>
        <a:bodyPr/>
        <a:lstStyle/>
        <a:p>
          <a:endParaRPr lang="es-CL"/>
        </a:p>
      </dgm:t>
    </dgm:pt>
    <dgm:pt modelId="{D9978291-8F41-45CF-B944-2E376497FF35}" type="pres">
      <dgm:prSet presAssocID="{E9842AC1-51A5-42BD-ADC3-A03EF657C3B1}" presName="connectorText" presStyleLbl="sibTrans2D1" presStyleIdx="5" presStyleCnt="8"/>
      <dgm:spPr/>
      <dgm:t>
        <a:bodyPr/>
        <a:lstStyle/>
        <a:p>
          <a:endParaRPr lang="es-CL"/>
        </a:p>
      </dgm:t>
    </dgm:pt>
    <dgm:pt modelId="{09BE6192-6F59-42B0-A581-52AC1D77CBCF}" type="pres">
      <dgm:prSet presAssocID="{F82A303C-7F76-4492-94B4-05C8F5C978D5}" presName="node" presStyleLbl="node1" presStyleIdx="6" presStyleCnt="8" custRadScaleRad="100006" custRadScaleInc="279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3F5FFF-DDAD-43E6-8471-BBC439FE31FC}" type="pres">
      <dgm:prSet presAssocID="{F6D3A10B-BD95-4298-A5F1-E7415BEAF97B}" presName="sibTrans" presStyleLbl="sibTrans2D1" presStyleIdx="6" presStyleCnt="8"/>
      <dgm:spPr/>
      <dgm:t>
        <a:bodyPr/>
        <a:lstStyle/>
        <a:p>
          <a:endParaRPr lang="es-CL"/>
        </a:p>
      </dgm:t>
    </dgm:pt>
    <dgm:pt modelId="{CBCDA2F1-2556-485A-8ABD-C9FFA5983948}" type="pres">
      <dgm:prSet presAssocID="{F6D3A10B-BD95-4298-A5F1-E7415BEAF97B}" presName="connectorText" presStyleLbl="sibTrans2D1" presStyleIdx="6" presStyleCnt="8"/>
      <dgm:spPr/>
      <dgm:t>
        <a:bodyPr/>
        <a:lstStyle/>
        <a:p>
          <a:endParaRPr lang="es-CL"/>
        </a:p>
      </dgm:t>
    </dgm:pt>
    <dgm:pt modelId="{D0A03121-AC8D-42DC-A277-9B044E9A15EE}" type="pres">
      <dgm:prSet presAssocID="{C0891CCA-3D74-4AD5-B58B-A15025302D37}" presName="node" presStyleLbl="node1" presStyleIdx="7" presStyleCnt="8" custRadScaleRad="99418" custRadScaleInc="63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2E7BD4-0898-40FD-8B7A-A9C937CB8757}" type="pres">
      <dgm:prSet presAssocID="{D1FA324D-A134-490B-A939-9560FFADDB60}" presName="sibTrans" presStyleLbl="sibTrans2D1" presStyleIdx="7" presStyleCnt="8"/>
      <dgm:spPr/>
      <dgm:t>
        <a:bodyPr/>
        <a:lstStyle/>
        <a:p>
          <a:endParaRPr lang="es-CL"/>
        </a:p>
      </dgm:t>
    </dgm:pt>
    <dgm:pt modelId="{A7757B4C-2164-4D07-8CBC-A6ACF0BD7C62}" type="pres">
      <dgm:prSet presAssocID="{D1FA324D-A134-490B-A939-9560FFADDB60}" presName="connectorText" presStyleLbl="sibTrans2D1" presStyleIdx="7" presStyleCnt="8"/>
      <dgm:spPr/>
      <dgm:t>
        <a:bodyPr/>
        <a:lstStyle/>
        <a:p>
          <a:endParaRPr lang="es-CL"/>
        </a:p>
      </dgm:t>
    </dgm:pt>
  </dgm:ptLst>
  <dgm:cxnLst>
    <dgm:cxn modelId="{0D9C11B4-462F-41A2-B160-82862D0BF46C}" type="presOf" srcId="{DBE6F957-1839-49A4-8BDE-2B7C73F2E3A6}" destId="{24255205-BDA9-46EB-854C-1FAD1B295F52}" srcOrd="0" destOrd="0" presId="urn:microsoft.com/office/officeart/2005/8/layout/cycle2"/>
    <dgm:cxn modelId="{13E0CCB2-8BE9-4AE1-8265-D623E0B98497}" srcId="{99D6ADBB-3E86-4462-A52A-A9C62B8D0976}" destId="{DB10E009-123E-4670-8CA0-C45128005D11}" srcOrd="4" destOrd="0" parTransId="{0D9CBD3C-9558-4003-87E3-521A6F412DD3}" sibTransId="{19899CC8-9C02-4A83-9397-149628A211AE}"/>
    <dgm:cxn modelId="{4FB81856-E521-4F1C-BF72-571D8702A9F5}" type="presOf" srcId="{35D35F4F-9AE2-443F-9A14-39E6D20E2100}" destId="{BE129C2F-2965-4C66-84CF-3F222A22B7B2}" srcOrd="0" destOrd="0" presId="urn:microsoft.com/office/officeart/2005/8/layout/cycle2"/>
    <dgm:cxn modelId="{7F83F0F4-929E-4F5A-8AFF-F78ED6BB8E1D}" type="presOf" srcId="{C0891CCA-3D74-4AD5-B58B-A15025302D37}" destId="{D0A03121-AC8D-42DC-A277-9B044E9A15EE}" srcOrd="0" destOrd="0" presId="urn:microsoft.com/office/officeart/2005/8/layout/cycle2"/>
    <dgm:cxn modelId="{1BC1E200-72C6-49AA-84B2-C04573158FEF}" type="presOf" srcId="{7AC92010-CB03-4DCE-902B-C3940B1BA56F}" destId="{4717ED25-6058-43BF-B2C7-E887225BA3CB}" srcOrd="0" destOrd="0" presId="urn:microsoft.com/office/officeart/2005/8/layout/cycle2"/>
    <dgm:cxn modelId="{607E4454-8B78-4407-AED8-55E6F0BA8F2D}" type="presOf" srcId="{E9842AC1-51A5-42BD-ADC3-A03EF657C3B1}" destId="{879E735D-C8A0-48E9-855C-2691CCA8A4A5}" srcOrd="0" destOrd="0" presId="urn:microsoft.com/office/officeart/2005/8/layout/cycle2"/>
    <dgm:cxn modelId="{E271A84B-0B18-41A7-8062-3C69C60095C6}" type="presOf" srcId="{6F7AFA80-14B2-4186-B8FF-B00126AC2585}" destId="{A410DC84-C146-4EAD-A668-5B87F5CD6BCE}" srcOrd="0" destOrd="0" presId="urn:microsoft.com/office/officeart/2005/8/layout/cycle2"/>
    <dgm:cxn modelId="{B7FB95CD-5E88-422F-B846-4EF43C681DA7}" srcId="{99D6ADBB-3E86-4462-A52A-A9C62B8D0976}" destId="{7AC92010-CB03-4DCE-902B-C3940B1BA56F}" srcOrd="5" destOrd="0" parTransId="{380673BF-39CB-4DAD-9FE7-A3D1BBBB527E}" sibTransId="{E9842AC1-51A5-42BD-ADC3-A03EF657C3B1}"/>
    <dgm:cxn modelId="{99B83B3E-2447-4D47-9C0A-687213B76075}" type="presOf" srcId="{D1FA324D-A134-490B-A939-9560FFADDB60}" destId="{C12E7BD4-0898-40FD-8B7A-A9C937CB8757}" srcOrd="0" destOrd="0" presId="urn:microsoft.com/office/officeart/2005/8/layout/cycle2"/>
    <dgm:cxn modelId="{9A1FBD3C-DDFB-49C9-A3D8-944B52B7D2A2}" type="presOf" srcId="{DBE6F957-1839-49A4-8BDE-2B7C73F2E3A6}" destId="{BA95475B-A434-4C42-8A2D-279464B0889A}" srcOrd="1" destOrd="0" presId="urn:microsoft.com/office/officeart/2005/8/layout/cycle2"/>
    <dgm:cxn modelId="{EB682B49-2C2C-4583-AC7D-E928E162C416}" type="presOf" srcId="{35D35F4F-9AE2-443F-9A14-39E6D20E2100}" destId="{C6F9A7EE-E391-423B-B79F-6D0200C5B70B}" srcOrd="1" destOrd="0" presId="urn:microsoft.com/office/officeart/2005/8/layout/cycle2"/>
    <dgm:cxn modelId="{F60E3A7D-6215-41B6-9763-7422944449A6}" type="presOf" srcId="{4BD41E3E-F675-4C2D-83A2-5679C03414F7}" destId="{FF2D0516-4181-42AE-8909-ED17050DEAD7}" srcOrd="0" destOrd="0" presId="urn:microsoft.com/office/officeart/2005/8/layout/cycle2"/>
    <dgm:cxn modelId="{2F8F5CE9-A4AE-4806-B434-583067DFC8C5}" type="presOf" srcId="{4BD41E3E-F675-4C2D-83A2-5679C03414F7}" destId="{0E933341-BB73-4148-A593-BB2451DC93C5}" srcOrd="1" destOrd="0" presId="urn:microsoft.com/office/officeart/2005/8/layout/cycle2"/>
    <dgm:cxn modelId="{A9186DEF-767A-4981-886F-D13A26AA0BB1}" srcId="{99D6ADBB-3E86-4462-A52A-A9C62B8D0976}" destId="{C7A892A5-6F7B-4051-8A47-56EA3CE6D593}" srcOrd="2" destOrd="0" parTransId="{C89018C0-298B-46CA-AC5C-B1413BEE51D1}" sibTransId="{4BD41E3E-F675-4C2D-83A2-5679C03414F7}"/>
    <dgm:cxn modelId="{38A26CAE-5195-4575-8112-4CAD85E72052}" srcId="{99D6ADBB-3E86-4462-A52A-A9C62B8D0976}" destId="{D24C5BCF-15EF-4AAD-A7B5-E8C9F7324E71}" srcOrd="0" destOrd="0" parTransId="{605A8F1B-E05B-4629-9EF7-25478903173E}" sibTransId="{35D35F4F-9AE2-443F-9A14-39E6D20E2100}"/>
    <dgm:cxn modelId="{11006E8B-35A0-4E3E-ABF0-612A76FAA6D7}" srcId="{99D6ADBB-3E86-4462-A52A-A9C62B8D0976}" destId="{E12ED888-FB5B-416B-B65F-9090F6C4F36C}" srcOrd="3" destOrd="0" parTransId="{141DA37A-7719-4580-BF11-795110A8E5F9}" sibTransId="{DBE6F957-1839-49A4-8BDE-2B7C73F2E3A6}"/>
    <dgm:cxn modelId="{4C9ED69E-3CAA-4A7F-BED7-4535A36E3411}" type="presOf" srcId="{D24C5BCF-15EF-4AAD-A7B5-E8C9F7324E71}" destId="{46C0B336-EDD2-4696-94E7-D21CEEDDAA0C}" srcOrd="0" destOrd="0" presId="urn:microsoft.com/office/officeart/2005/8/layout/cycle2"/>
    <dgm:cxn modelId="{0910E928-5162-4185-95B4-456C68715AFD}" srcId="{99D6ADBB-3E86-4462-A52A-A9C62B8D0976}" destId="{98350153-B22E-47C8-8A90-4AE9DAD3757C}" srcOrd="1" destOrd="0" parTransId="{34261B2D-4268-40CF-AB59-BE69364223D5}" sibTransId="{6F7AFA80-14B2-4186-B8FF-B00126AC2585}"/>
    <dgm:cxn modelId="{2EB71C21-2879-4C35-83C0-0BEFBFE824E5}" type="presOf" srcId="{99D6ADBB-3E86-4462-A52A-A9C62B8D0976}" destId="{85AAA3FF-69F4-4B7F-8A77-47F49F142856}" srcOrd="0" destOrd="0" presId="urn:microsoft.com/office/officeart/2005/8/layout/cycle2"/>
    <dgm:cxn modelId="{CD28DCED-9703-4723-AACD-9E2F67C319CD}" srcId="{99D6ADBB-3E86-4462-A52A-A9C62B8D0976}" destId="{F82A303C-7F76-4492-94B4-05C8F5C978D5}" srcOrd="6" destOrd="0" parTransId="{8929F487-FBB6-4199-A417-2080E1D187E3}" sibTransId="{F6D3A10B-BD95-4298-A5F1-E7415BEAF97B}"/>
    <dgm:cxn modelId="{C218AB32-51AF-49D1-A669-63A9AC234390}" type="presOf" srcId="{F82A303C-7F76-4492-94B4-05C8F5C978D5}" destId="{09BE6192-6F59-42B0-A581-52AC1D77CBCF}" srcOrd="0" destOrd="0" presId="urn:microsoft.com/office/officeart/2005/8/layout/cycle2"/>
    <dgm:cxn modelId="{740E35EC-15FD-4EE6-9605-BC7BAB4B2F6B}" type="presOf" srcId="{E9842AC1-51A5-42BD-ADC3-A03EF657C3B1}" destId="{D9978291-8F41-45CF-B944-2E376497FF35}" srcOrd="1" destOrd="0" presId="urn:microsoft.com/office/officeart/2005/8/layout/cycle2"/>
    <dgm:cxn modelId="{07DCC44B-B49E-4508-9DE8-983E4B534DED}" type="presOf" srcId="{C7A892A5-6F7B-4051-8A47-56EA3CE6D593}" destId="{CDA83B8C-46C7-4796-850A-B8505AE4DBAB}" srcOrd="0" destOrd="0" presId="urn:microsoft.com/office/officeart/2005/8/layout/cycle2"/>
    <dgm:cxn modelId="{6F419C87-D756-463D-B3A7-FC79F1003209}" type="presOf" srcId="{98350153-B22E-47C8-8A90-4AE9DAD3757C}" destId="{D0F2C2C7-54D0-47A9-B081-554E63DEC034}" srcOrd="0" destOrd="0" presId="urn:microsoft.com/office/officeart/2005/8/layout/cycle2"/>
    <dgm:cxn modelId="{FDCC2FD8-0A9A-4393-96CD-77D3FBE971E3}" type="presOf" srcId="{19899CC8-9C02-4A83-9397-149628A211AE}" destId="{58A1CE85-69EA-432F-97A3-B575DBD67576}" srcOrd="1" destOrd="0" presId="urn:microsoft.com/office/officeart/2005/8/layout/cycle2"/>
    <dgm:cxn modelId="{B50B0685-1DBA-4344-862A-F6F1B6BD33CA}" type="presOf" srcId="{E12ED888-FB5B-416B-B65F-9090F6C4F36C}" destId="{0A708E19-779F-4A95-9E25-1172CC385ECC}" srcOrd="0" destOrd="0" presId="urn:microsoft.com/office/officeart/2005/8/layout/cycle2"/>
    <dgm:cxn modelId="{E68C1DB1-94B6-4380-8FED-FBC8025C980E}" srcId="{99D6ADBB-3E86-4462-A52A-A9C62B8D0976}" destId="{C0891CCA-3D74-4AD5-B58B-A15025302D37}" srcOrd="7" destOrd="0" parTransId="{C80A0A13-52E5-45AC-8FBF-0B29EF65DA0B}" sibTransId="{D1FA324D-A134-490B-A939-9560FFADDB60}"/>
    <dgm:cxn modelId="{CB56211E-235C-4D3A-9E72-E2FC2A258C2C}" type="presOf" srcId="{D1FA324D-A134-490B-A939-9560FFADDB60}" destId="{A7757B4C-2164-4D07-8CBC-A6ACF0BD7C62}" srcOrd="1" destOrd="0" presId="urn:microsoft.com/office/officeart/2005/8/layout/cycle2"/>
    <dgm:cxn modelId="{E7AB34B0-3BD0-48A7-9AC3-C9BD9EFDC1F1}" type="presOf" srcId="{19899CC8-9C02-4A83-9397-149628A211AE}" destId="{84AF1370-C8C8-42E8-929C-372992BC4DEF}" srcOrd="0" destOrd="0" presId="urn:microsoft.com/office/officeart/2005/8/layout/cycle2"/>
    <dgm:cxn modelId="{3DA29B60-14B8-4EDA-A412-9E6BA318CE0C}" type="presOf" srcId="{DB10E009-123E-4670-8CA0-C45128005D11}" destId="{89D696D3-839B-402A-9E5A-6AB41BC04B3A}" srcOrd="0" destOrd="0" presId="urn:microsoft.com/office/officeart/2005/8/layout/cycle2"/>
    <dgm:cxn modelId="{85ED7C9C-87D0-4195-8BBF-ACAF84717235}" type="presOf" srcId="{6F7AFA80-14B2-4186-B8FF-B00126AC2585}" destId="{5B961FB4-0EEB-4ECE-BCD6-3FB3A33542E7}" srcOrd="1" destOrd="0" presId="urn:microsoft.com/office/officeart/2005/8/layout/cycle2"/>
    <dgm:cxn modelId="{03FF640C-F84E-4CD2-95B7-0E33EEB8AB05}" type="presOf" srcId="{F6D3A10B-BD95-4298-A5F1-E7415BEAF97B}" destId="{363F5FFF-DDAD-43E6-8471-BBC439FE31FC}" srcOrd="0" destOrd="0" presId="urn:microsoft.com/office/officeart/2005/8/layout/cycle2"/>
    <dgm:cxn modelId="{09D7CEC4-4969-4F0E-BF15-B471F87B16AF}" type="presOf" srcId="{F6D3A10B-BD95-4298-A5F1-E7415BEAF97B}" destId="{CBCDA2F1-2556-485A-8ABD-C9FFA5983948}" srcOrd="1" destOrd="0" presId="urn:microsoft.com/office/officeart/2005/8/layout/cycle2"/>
    <dgm:cxn modelId="{77BDB2C2-1FC4-4B7B-9F61-D521D582256B}" type="presParOf" srcId="{85AAA3FF-69F4-4B7F-8A77-47F49F142856}" destId="{46C0B336-EDD2-4696-94E7-D21CEEDDAA0C}" srcOrd="0" destOrd="0" presId="urn:microsoft.com/office/officeart/2005/8/layout/cycle2"/>
    <dgm:cxn modelId="{9223E54E-DB17-42E6-A2A9-613D7604AE9D}" type="presParOf" srcId="{85AAA3FF-69F4-4B7F-8A77-47F49F142856}" destId="{BE129C2F-2965-4C66-84CF-3F222A22B7B2}" srcOrd="1" destOrd="0" presId="urn:microsoft.com/office/officeart/2005/8/layout/cycle2"/>
    <dgm:cxn modelId="{FBBC2A43-F427-4C9B-A461-9B0BABDCD812}" type="presParOf" srcId="{BE129C2F-2965-4C66-84CF-3F222A22B7B2}" destId="{C6F9A7EE-E391-423B-B79F-6D0200C5B70B}" srcOrd="0" destOrd="0" presId="urn:microsoft.com/office/officeart/2005/8/layout/cycle2"/>
    <dgm:cxn modelId="{C6497688-F927-4E63-A577-8647C0018F36}" type="presParOf" srcId="{85AAA3FF-69F4-4B7F-8A77-47F49F142856}" destId="{D0F2C2C7-54D0-47A9-B081-554E63DEC034}" srcOrd="2" destOrd="0" presId="urn:microsoft.com/office/officeart/2005/8/layout/cycle2"/>
    <dgm:cxn modelId="{209F42E6-57DE-410D-99EF-14E8EFFE72C0}" type="presParOf" srcId="{85AAA3FF-69F4-4B7F-8A77-47F49F142856}" destId="{A410DC84-C146-4EAD-A668-5B87F5CD6BCE}" srcOrd="3" destOrd="0" presId="urn:microsoft.com/office/officeart/2005/8/layout/cycle2"/>
    <dgm:cxn modelId="{0F68A23D-F490-4E7F-AF50-1E6F71ECE72E}" type="presParOf" srcId="{A410DC84-C146-4EAD-A668-5B87F5CD6BCE}" destId="{5B961FB4-0EEB-4ECE-BCD6-3FB3A33542E7}" srcOrd="0" destOrd="0" presId="urn:microsoft.com/office/officeart/2005/8/layout/cycle2"/>
    <dgm:cxn modelId="{1FE19988-E8FF-43B7-9107-111156C5804D}" type="presParOf" srcId="{85AAA3FF-69F4-4B7F-8A77-47F49F142856}" destId="{CDA83B8C-46C7-4796-850A-B8505AE4DBAB}" srcOrd="4" destOrd="0" presId="urn:microsoft.com/office/officeart/2005/8/layout/cycle2"/>
    <dgm:cxn modelId="{56924976-A3BC-4286-A080-8EFF638AB4F8}" type="presParOf" srcId="{85AAA3FF-69F4-4B7F-8A77-47F49F142856}" destId="{FF2D0516-4181-42AE-8909-ED17050DEAD7}" srcOrd="5" destOrd="0" presId="urn:microsoft.com/office/officeart/2005/8/layout/cycle2"/>
    <dgm:cxn modelId="{38749B76-95D8-47F8-8E9A-AD400C2C8684}" type="presParOf" srcId="{FF2D0516-4181-42AE-8909-ED17050DEAD7}" destId="{0E933341-BB73-4148-A593-BB2451DC93C5}" srcOrd="0" destOrd="0" presId="urn:microsoft.com/office/officeart/2005/8/layout/cycle2"/>
    <dgm:cxn modelId="{04EFF66E-E465-414E-805C-DCB585FB56D4}" type="presParOf" srcId="{85AAA3FF-69F4-4B7F-8A77-47F49F142856}" destId="{0A708E19-779F-4A95-9E25-1172CC385ECC}" srcOrd="6" destOrd="0" presId="urn:microsoft.com/office/officeart/2005/8/layout/cycle2"/>
    <dgm:cxn modelId="{51A79B71-E6B1-4208-A58D-8A46CE5B02C0}" type="presParOf" srcId="{85AAA3FF-69F4-4B7F-8A77-47F49F142856}" destId="{24255205-BDA9-46EB-854C-1FAD1B295F52}" srcOrd="7" destOrd="0" presId="urn:microsoft.com/office/officeart/2005/8/layout/cycle2"/>
    <dgm:cxn modelId="{F00D8A5A-3C90-4C4B-98D3-B290423AE0B0}" type="presParOf" srcId="{24255205-BDA9-46EB-854C-1FAD1B295F52}" destId="{BA95475B-A434-4C42-8A2D-279464B0889A}" srcOrd="0" destOrd="0" presId="urn:microsoft.com/office/officeart/2005/8/layout/cycle2"/>
    <dgm:cxn modelId="{ADED29CD-4564-4682-820F-F3E679649C67}" type="presParOf" srcId="{85AAA3FF-69F4-4B7F-8A77-47F49F142856}" destId="{89D696D3-839B-402A-9E5A-6AB41BC04B3A}" srcOrd="8" destOrd="0" presId="urn:microsoft.com/office/officeart/2005/8/layout/cycle2"/>
    <dgm:cxn modelId="{69E3EB40-5F17-4341-8143-BB21821CD1A6}" type="presParOf" srcId="{85AAA3FF-69F4-4B7F-8A77-47F49F142856}" destId="{84AF1370-C8C8-42E8-929C-372992BC4DEF}" srcOrd="9" destOrd="0" presId="urn:microsoft.com/office/officeart/2005/8/layout/cycle2"/>
    <dgm:cxn modelId="{DD82CE2C-B8BB-4AD6-A9C9-28579E44EDFA}" type="presParOf" srcId="{84AF1370-C8C8-42E8-929C-372992BC4DEF}" destId="{58A1CE85-69EA-432F-97A3-B575DBD67576}" srcOrd="0" destOrd="0" presId="urn:microsoft.com/office/officeart/2005/8/layout/cycle2"/>
    <dgm:cxn modelId="{09D94C65-5F5B-4FEE-9447-4D263EA1950D}" type="presParOf" srcId="{85AAA3FF-69F4-4B7F-8A77-47F49F142856}" destId="{4717ED25-6058-43BF-B2C7-E887225BA3CB}" srcOrd="10" destOrd="0" presId="urn:microsoft.com/office/officeart/2005/8/layout/cycle2"/>
    <dgm:cxn modelId="{D1BB381C-DD17-4D87-9D45-DD75AB16F07B}" type="presParOf" srcId="{85AAA3FF-69F4-4B7F-8A77-47F49F142856}" destId="{879E735D-C8A0-48E9-855C-2691CCA8A4A5}" srcOrd="11" destOrd="0" presId="urn:microsoft.com/office/officeart/2005/8/layout/cycle2"/>
    <dgm:cxn modelId="{168FF8E9-FB17-42AE-99CE-E1BB1B4313F6}" type="presParOf" srcId="{879E735D-C8A0-48E9-855C-2691CCA8A4A5}" destId="{D9978291-8F41-45CF-B944-2E376497FF35}" srcOrd="0" destOrd="0" presId="urn:microsoft.com/office/officeart/2005/8/layout/cycle2"/>
    <dgm:cxn modelId="{164093AB-81AB-44EB-A5E2-178B001C3C98}" type="presParOf" srcId="{85AAA3FF-69F4-4B7F-8A77-47F49F142856}" destId="{09BE6192-6F59-42B0-A581-52AC1D77CBCF}" srcOrd="12" destOrd="0" presId="urn:microsoft.com/office/officeart/2005/8/layout/cycle2"/>
    <dgm:cxn modelId="{A8DA921C-077A-43BF-8B3E-5F8EDABEBB87}" type="presParOf" srcId="{85AAA3FF-69F4-4B7F-8A77-47F49F142856}" destId="{363F5FFF-DDAD-43E6-8471-BBC439FE31FC}" srcOrd="13" destOrd="0" presId="urn:microsoft.com/office/officeart/2005/8/layout/cycle2"/>
    <dgm:cxn modelId="{CFB1993A-DE45-4149-BB8D-67769272FEE9}" type="presParOf" srcId="{363F5FFF-DDAD-43E6-8471-BBC439FE31FC}" destId="{CBCDA2F1-2556-485A-8ABD-C9FFA5983948}" srcOrd="0" destOrd="0" presId="urn:microsoft.com/office/officeart/2005/8/layout/cycle2"/>
    <dgm:cxn modelId="{1F58DA34-2916-44F6-B1C7-06E5C95243CA}" type="presParOf" srcId="{85AAA3FF-69F4-4B7F-8A77-47F49F142856}" destId="{D0A03121-AC8D-42DC-A277-9B044E9A15EE}" srcOrd="14" destOrd="0" presId="urn:microsoft.com/office/officeart/2005/8/layout/cycle2"/>
    <dgm:cxn modelId="{4CF6A287-F664-47E1-B8DC-B41257A69CDB}" type="presParOf" srcId="{85AAA3FF-69F4-4B7F-8A77-47F49F142856}" destId="{C12E7BD4-0898-40FD-8B7A-A9C937CB8757}" srcOrd="15" destOrd="0" presId="urn:microsoft.com/office/officeart/2005/8/layout/cycle2"/>
    <dgm:cxn modelId="{31153A2B-BF6D-4A2C-8681-BEB0495B4F4A}" type="presParOf" srcId="{C12E7BD4-0898-40FD-8B7A-A9C937CB8757}" destId="{A7757B4C-2164-4D07-8CBC-A6ACF0BD7C6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7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6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0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7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49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3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1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5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6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GLFJu7arA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5400" dirty="0" smtClean="0">
                <a:latin typeface="AR ESSENCE" panose="02000000000000000000" pitchFamily="2" charset="0"/>
              </a:rPr>
              <a:t/>
            </a:r>
            <a:br>
              <a:rPr lang="es-CL" sz="5400" dirty="0" smtClean="0">
                <a:latin typeface="AR ESSENCE" panose="02000000000000000000" pitchFamily="2" charset="0"/>
              </a:rPr>
            </a:br>
            <a:r>
              <a:rPr lang="es-CL" sz="6000" dirty="0" smtClean="0">
                <a:latin typeface="AR ESSENCE" panose="02000000000000000000" pitchFamily="2" charset="0"/>
              </a:rPr>
              <a:t>JORNADA DE CONVIVENCIA ESCOLAR </a:t>
            </a:r>
            <a:endParaRPr lang="es-CL" sz="4000" dirty="0">
              <a:latin typeface="AR ESSENCE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AR ESSENCE" panose="02000000000000000000" pitchFamily="2" charset="0"/>
              </a:rPr>
              <a:t>“MI COLEGIO, UN ESPACIO INCLUSIVO”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510333"/>
            <a:ext cx="1061720" cy="14720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56" y="4778990"/>
            <a:ext cx="5540207" cy="16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" y="389964"/>
            <a:ext cx="5384800" cy="4038600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856508"/>
            <a:ext cx="5985164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0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9" y="429486"/>
            <a:ext cx="2535382" cy="3380509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3" y="4009705"/>
            <a:ext cx="3160415" cy="23703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r="4234" b="19786"/>
          <a:stretch/>
        </p:blipFill>
        <p:spPr>
          <a:xfrm>
            <a:off x="2947784" y="477976"/>
            <a:ext cx="3392451" cy="32835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4290" r="1550"/>
          <a:stretch/>
        </p:blipFill>
        <p:spPr>
          <a:xfrm>
            <a:off x="6476368" y="361398"/>
            <a:ext cx="2584209" cy="34001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2124" r="-3252" b="4247"/>
          <a:stretch/>
        </p:blipFill>
        <p:spPr>
          <a:xfrm>
            <a:off x="9245054" y="361398"/>
            <a:ext cx="2640197" cy="33597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19" y="3893127"/>
            <a:ext cx="2015837" cy="26877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t="7273" r="2424" b="6464"/>
          <a:stretch/>
        </p:blipFill>
        <p:spPr>
          <a:xfrm>
            <a:off x="7932907" y="3852741"/>
            <a:ext cx="3430167" cy="25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r="8619" b="15760"/>
          <a:stretch/>
        </p:blipFill>
        <p:spPr>
          <a:xfrm>
            <a:off x="661426" y="445640"/>
            <a:ext cx="2075890" cy="282388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5" r="1961" b="7647"/>
          <a:stretch/>
        </p:blipFill>
        <p:spPr>
          <a:xfrm>
            <a:off x="2989731" y="445640"/>
            <a:ext cx="5577779" cy="3204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29608" r="23591" b="9898"/>
          <a:stretch/>
        </p:blipFill>
        <p:spPr>
          <a:xfrm>
            <a:off x="8766135" y="747302"/>
            <a:ext cx="2929781" cy="24634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14035"/>
            <a:ext cx="3663105" cy="27473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1145" b="11568"/>
          <a:stretch/>
        </p:blipFill>
        <p:spPr>
          <a:xfrm>
            <a:off x="6043496" y="3814035"/>
            <a:ext cx="1996482" cy="27551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4" b="10392"/>
          <a:stretch/>
        </p:blipFill>
        <p:spPr>
          <a:xfrm>
            <a:off x="663276" y="3650075"/>
            <a:ext cx="2200247" cy="29068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3725" r="14018" b="19805"/>
          <a:stretch/>
        </p:blipFill>
        <p:spPr>
          <a:xfrm>
            <a:off x="2927287" y="3814035"/>
            <a:ext cx="3153473" cy="22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2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14" y="609600"/>
            <a:ext cx="3283472" cy="246260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4" r="-632" b="12745"/>
          <a:stretch/>
        </p:blipFill>
        <p:spPr>
          <a:xfrm>
            <a:off x="5461925" y="3576857"/>
            <a:ext cx="3567508" cy="28824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2157" r="2244" b="6470"/>
          <a:stretch/>
        </p:blipFill>
        <p:spPr>
          <a:xfrm>
            <a:off x="9149771" y="392654"/>
            <a:ext cx="2688334" cy="3558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8039" r="6520" b="6863"/>
          <a:stretch/>
        </p:blipFill>
        <p:spPr>
          <a:xfrm>
            <a:off x="403413" y="3318423"/>
            <a:ext cx="4262717" cy="30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467646"/>
            <a:ext cx="3995503" cy="299662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2" y="3606227"/>
            <a:ext cx="3854823" cy="28911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93105" y="291028"/>
            <a:ext cx="4224236" cy="31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9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9" y="414437"/>
            <a:ext cx="4116620" cy="308746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84" y="414437"/>
            <a:ext cx="4089816" cy="30673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58" y="3501902"/>
            <a:ext cx="4066403" cy="30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906" y="569259"/>
            <a:ext cx="9875520" cy="1356360"/>
          </a:xfrm>
        </p:spPr>
        <p:txBody>
          <a:bodyPr>
            <a:normAutofit/>
          </a:bodyPr>
          <a:lstStyle/>
          <a:p>
            <a:r>
              <a:rPr lang="es-CL" sz="6600" b="1" dirty="0" smtClean="0">
                <a:solidFill>
                  <a:srgbClr val="00B0F0"/>
                </a:solidFill>
              </a:rPr>
              <a:t>¿QÚÉ ES LA INCLUSIÓN?</a:t>
            </a:r>
            <a:endParaRPr lang="es-CL" sz="66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8906" y="1925619"/>
            <a:ext cx="10771094" cy="3318936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Es el camino para </a:t>
            </a:r>
            <a:r>
              <a:rPr lang="es-CL" b="1" dirty="0">
                <a:solidFill>
                  <a:schemeClr val="tx1"/>
                </a:solidFill>
              </a:rPr>
              <a:t>acabar con la exclusión </a:t>
            </a:r>
            <a:r>
              <a:rPr lang="es-CL" dirty="0">
                <a:solidFill>
                  <a:schemeClr val="tx1"/>
                </a:solidFill>
              </a:rPr>
              <a:t>que resulta de las actitudes negativas de las personas, y de la </a:t>
            </a:r>
            <a:r>
              <a:rPr lang="es-CL" b="1" dirty="0">
                <a:solidFill>
                  <a:schemeClr val="tx1"/>
                </a:solidFill>
              </a:rPr>
              <a:t>falta de reconocimiento de la diversidad.</a:t>
            </a:r>
          </a:p>
          <a:p>
            <a:r>
              <a:rPr lang="es-CL" dirty="0">
                <a:solidFill>
                  <a:schemeClr val="tx1"/>
                </a:solidFill>
              </a:rPr>
              <a:t>La Inclusión es un enfoque que responde positivamente a la </a:t>
            </a:r>
            <a:r>
              <a:rPr lang="es-CL" b="1" dirty="0">
                <a:solidFill>
                  <a:schemeClr val="tx1"/>
                </a:solidFill>
              </a:rPr>
              <a:t>diversidad de las personas y a las diferencias individuales</a:t>
            </a:r>
            <a:r>
              <a:rPr lang="es-CL" dirty="0">
                <a:solidFill>
                  <a:schemeClr val="tx1"/>
                </a:solidFill>
              </a:rPr>
              <a:t>, entendiendo que la diversidad no es un problema, sino una oportunidad para el enriquecimiento de la sociedad, a través de la activa participación en la vida familiar, en la educación, en el trabajo y en general en todos los procesos sociales, culturales y en las comunidades (Unesco, 2005).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4061012"/>
            <a:ext cx="4115985" cy="21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753" y="609600"/>
            <a:ext cx="11456894" cy="1356360"/>
          </a:xfrm>
        </p:spPr>
        <p:txBody>
          <a:bodyPr>
            <a:normAutofit fontScale="90000"/>
          </a:bodyPr>
          <a:lstStyle/>
          <a:p>
            <a:r>
              <a:rPr lang="es-CL" sz="6000" b="1" dirty="0">
                <a:solidFill>
                  <a:srgbClr val="0070C0"/>
                </a:solidFill>
              </a:rPr>
              <a:t>La inclusión es necesaria </a:t>
            </a:r>
            <a:r>
              <a:rPr lang="es-CL" sz="6000" b="1" dirty="0" smtClean="0">
                <a:solidFill>
                  <a:srgbClr val="0070C0"/>
                </a:solidFill>
              </a:rPr>
              <a:t>si queremos…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4038" y="2259106"/>
            <a:ext cx="6016420" cy="4693024"/>
          </a:xfrm>
        </p:spPr>
        <p:txBody>
          <a:bodyPr>
            <a:normAutofit/>
          </a:bodyPr>
          <a:lstStyle/>
          <a:p>
            <a:pPr lvl="0" algn="just"/>
            <a:r>
              <a:rPr lang="es-CL" sz="2400" dirty="0">
                <a:solidFill>
                  <a:schemeClr val="tx1"/>
                </a:solidFill>
              </a:rPr>
              <a:t>Un mundo más equitativo y más respetuoso frente a las diferencias.</a:t>
            </a:r>
          </a:p>
          <a:p>
            <a:pPr lvl="0" algn="just"/>
            <a:r>
              <a:rPr lang="es-CL" sz="2400" dirty="0">
                <a:solidFill>
                  <a:schemeClr val="tx1"/>
                </a:solidFill>
              </a:rPr>
              <a:t>Beneficiar a todas las personas independientemente de sus características, sin etiquetar ni excluir.</a:t>
            </a:r>
          </a:p>
          <a:p>
            <a:pPr lvl="0" algn="just"/>
            <a:r>
              <a:rPr lang="es-CL" sz="2400" dirty="0">
                <a:solidFill>
                  <a:schemeClr val="tx1"/>
                </a:solidFill>
              </a:rPr>
              <a:t>Proporcionar un acceso equitativo, haciendo ajustes permanentes para permitir la participación de todos y valorando el aporte de cada persona a la sociedad.</a:t>
            </a:r>
          </a:p>
          <a:p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1348292"/>
            <a:ext cx="5244353" cy="385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79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345" y="780426"/>
            <a:ext cx="5455019" cy="1303867"/>
          </a:xfrm>
        </p:spPr>
        <p:txBody>
          <a:bodyPr>
            <a:noAutofit/>
          </a:bodyPr>
          <a:lstStyle/>
          <a:p>
            <a:r>
              <a:rPr lang="es-CL" sz="4800" b="1" dirty="0">
                <a:solidFill>
                  <a:srgbClr val="002060"/>
                </a:solidFill>
              </a:rPr>
              <a:t>Valores necesarios para una educación inclusiva</a:t>
            </a:r>
            <a:r>
              <a:rPr lang="es-CL" sz="4800" b="1" dirty="0" smtClean="0">
                <a:solidFill>
                  <a:srgbClr val="002060"/>
                </a:solidFill>
              </a:rPr>
              <a:t>.</a:t>
            </a:r>
            <a:endParaRPr lang="es-CL" sz="4800" dirty="0">
              <a:solidFill>
                <a:srgbClr val="00206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296151"/>
              </p:ext>
            </p:extLst>
          </p:nvPr>
        </p:nvGraphicFramePr>
        <p:xfrm>
          <a:off x="3388660" y="1"/>
          <a:ext cx="10085294" cy="671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4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094" y="504512"/>
            <a:ext cx="10152526" cy="1303867"/>
          </a:xfrm>
        </p:spPr>
        <p:txBody>
          <a:bodyPr>
            <a:normAutofit fontScale="90000"/>
          </a:bodyPr>
          <a:lstStyle/>
          <a:p>
            <a:r>
              <a:rPr lang="es-CL" sz="6000" b="1" dirty="0">
                <a:solidFill>
                  <a:srgbClr val="00B0F0"/>
                </a:solidFill>
              </a:rPr>
              <a:t>¿Qué es la </a:t>
            </a:r>
            <a:r>
              <a:rPr lang="es-CL" sz="6000" b="1" dirty="0" smtClean="0">
                <a:solidFill>
                  <a:srgbClr val="00B0F0"/>
                </a:solidFill>
              </a:rPr>
              <a:t>Discriminación?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294" y="1575297"/>
            <a:ext cx="9601196" cy="3318936"/>
          </a:xfrm>
        </p:spPr>
        <p:txBody>
          <a:bodyPr/>
          <a:lstStyle/>
          <a:p>
            <a:pPr algn="just"/>
            <a:r>
              <a:rPr lang="es-CL" sz="3200" dirty="0">
                <a:solidFill>
                  <a:schemeClr val="tx1"/>
                </a:solidFill>
              </a:rPr>
              <a:t>Entenderemos por </a:t>
            </a:r>
            <a:r>
              <a:rPr lang="es-CL" sz="3200" dirty="0" smtClean="0">
                <a:solidFill>
                  <a:schemeClr val="tx1"/>
                </a:solidFill>
              </a:rPr>
              <a:t>discriminación, </a:t>
            </a:r>
            <a:r>
              <a:rPr lang="es-CL" sz="3200" dirty="0">
                <a:solidFill>
                  <a:schemeClr val="tx1"/>
                </a:solidFill>
              </a:rPr>
              <a:t>todo acto que atente contra la integridad emocional </a:t>
            </a:r>
            <a:r>
              <a:rPr lang="es-CL" sz="3200" dirty="0" smtClean="0">
                <a:solidFill>
                  <a:schemeClr val="tx1"/>
                </a:solidFill>
              </a:rPr>
              <a:t>y física de cualquier persona</a:t>
            </a:r>
            <a:r>
              <a:rPr lang="es-CL" sz="3200" dirty="0">
                <a:solidFill>
                  <a:schemeClr val="tx1"/>
                </a:solidFill>
              </a:rPr>
              <a:t>. En el ámbito escolar existen diversos grupos que son víctimas habituales de </a:t>
            </a:r>
            <a:r>
              <a:rPr lang="es-CL" sz="3200" dirty="0" smtClean="0">
                <a:solidFill>
                  <a:schemeClr val="tx1"/>
                </a:solidFill>
              </a:rPr>
              <a:t>discriminación.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7" y="3448923"/>
            <a:ext cx="3774143" cy="25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4" y="475129"/>
            <a:ext cx="9875520" cy="1356360"/>
          </a:xfrm>
        </p:spPr>
        <p:txBody>
          <a:bodyPr/>
          <a:lstStyle/>
          <a:p>
            <a:r>
              <a:rPr lang="es-CL" dirty="0" smtClean="0"/>
              <a:t>Video: Daniela Zapata, yo elijo </a:t>
            </a:r>
            <a:r>
              <a:rPr lang="es-CL" dirty="0" err="1" smtClean="0"/>
              <a:t>arrazar</a:t>
            </a:r>
            <a:r>
              <a:rPr lang="es-CL" dirty="0" smtClean="0"/>
              <a:t>. 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900953" y="3040685"/>
            <a:ext cx="10112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s-CL" sz="3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://www.youtube.com/watch?v=8GLFJu7arA8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900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729" y="273424"/>
            <a:ext cx="9875520" cy="1356360"/>
          </a:xfrm>
        </p:spPr>
        <p:txBody>
          <a:bodyPr/>
          <a:lstStyle/>
          <a:p>
            <a:r>
              <a:rPr lang="es-CL" dirty="0" smtClean="0">
                <a:solidFill>
                  <a:srgbClr val="00B0F0"/>
                </a:solidFill>
              </a:rPr>
              <a:t>Reflexionemos </a:t>
            </a:r>
            <a:endParaRPr lang="es-CL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2352" y="1629784"/>
            <a:ext cx="11040035" cy="4320988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CL" sz="2600" dirty="0" smtClean="0">
                <a:solidFill>
                  <a:schemeClr val="tx1"/>
                </a:solidFill>
              </a:rPr>
              <a:t>¿</a:t>
            </a:r>
            <a:r>
              <a:rPr lang="es-CL" sz="2600" dirty="0">
                <a:solidFill>
                  <a:schemeClr val="tx1"/>
                </a:solidFill>
              </a:rPr>
              <a:t>Te consideras una persona </a:t>
            </a:r>
            <a:r>
              <a:rPr lang="es-CL" sz="2600" dirty="0" smtClean="0">
                <a:solidFill>
                  <a:schemeClr val="tx1"/>
                </a:solidFill>
              </a:rPr>
              <a:t>Inclusiva, </a:t>
            </a:r>
            <a:r>
              <a:rPr lang="es-CL" sz="2600" dirty="0">
                <a:solidFill>
                  <a:schemeClr val="tx1"/>
                </a:solidFill>
              </a:rPr>
              <a:t>que tolera la diversidad?</a:t>
            </a:r>
          </a:p>
          <a:p>
            <a:pPr lvl="0" algn="just"/>
            <a:r>
              <a:rPr lang="es-CL" sz="2600" dirty="0">
                <a:solidFill>
                  <a:schemeClr val="tx1"/>
                </a:solidFill>
              </a:rPr>
              <a:t>¿Alguna vez te has sentido discriminado o tú has excluido a alguien?</a:t>
            </a:r>
          </a:p>
          <a:p>
            <a:pPr lvl="0" algn="just"/>
            <a:r>
              <a:rPr lang="es-CL" sz="2600" dirty="0">
                <a:solidFill>
                  <a:schemeClr val="tx1"/>
                </a:solidFill>
              </a:rPr>
              <a:t>Cuando creas un grupo de </a:t>
            </a:r>
            <a:r>
              <a:rPr lang="es-CL" sz="2600" dirty="0" smtClean="0">
                <a:solidFill>
                  <a:schemeClr val="tx1"/>
                </a:solidFill>
              </a:rPr>
              <a:t>trabajo ¿Está </a:t>
            </a:r>
            <a:r>
              <a:rPr lang="es-CL" sz="2600" dirty="0">
                <a:solidFill>
                  <a:schemeClr val="tx1"/>
                </a:solidFill>
              </a:rPr>
              <a:t>compuesto por tus amigos o también incluyes a otros compañeros</a:t>
            </a:r>
            <a:r>
              <a:rPr lang="es-CL" sz="2600" dirty="0" smtClean="0">
                <a:solidFill>
                  <a:schemeClr val="tx1"/>
                </a:solidFill>
              </a:rPr>
              <a:t>?, ¿</a:t>
            </a:r>
            <a:r>
              <a:rPr lang="es-CL" sz="2600" dirty="0">
                <a:solidFill>
                  <a:schemeClr val="tx1"/>
                </a:solidFill>
              </a:rPr>
              <a:t>Por qué</a:t>
            </a:r>
            <a:r>
              <a:rPr lang="es-CL" sz="2600" dirty="0" smtClean="0">
                <a:solidFill>
                  <a:schemeClr val="tx1"/>
                </a:solidFill>
              </a:rPr>
              <a:t>?</a:t>
            </a:r>
            <a:endParaRPr lang="es-CL" sz="2600" dirty="0">
              <a:solidFill>
                <a:schemeClr val="tx1"/>
              </a:solidFill>
            </a:endParaRPr>
          </a:p>
          <a:p>
            <a:pPr lvl="0" algn="just"/>
            <a:r>
              <a:rPr lang="es-CL" sz="2600" dirty="0">
                <a:solidFill>
                  <a:schemeClr val="tx1"/>
                </a:solidFill>
              </a:rPr>
              <a:t>¿Consideras que la diversidad (en todo ámbito) enriquece a nuestra sociedad</a:t>
            </a:r>
            <a:r>
              <a:rPr lang="es-CL" sz="2600" dirty="0" smtClean="0">
                <a:solidFill>
                  <a:schemeClr val="tx1"/>
                </a:solidFill>
              </a:rPr>
              <a:t>?, ¿Cómo</a:t>
            </a:r>
            <a:r>
              <a:rPr lang="es-CL" sz="2600" dirty="0">
                <a:solidFill>
                  <a:schemeClr val="tx1"/>
                </a:solidFill>
              </a:rPr>
              <a:t>?</a:t>
            </a:r>
          </a:p>
          <a:p>
            <a:pPr lvl="0" algn="just"/>
            <a:r>
              <a:rPr lang="es-CL" sz="2600" dirty="0">
                <a:solidFill>
                  <a:schemeClr val="tx1"/>
                </a:solidFill>
              </a:rPr>
              <a:t>¿Qué propondrían como curso, para aumentar el nivel de inclusión en los diferentes </a:t>
            </a:r>
            <a:r>
              <a:rPr lang="es-CL" sz="2600" dirty="0" smtClean="0">
                <a:solidFill>
                  <a:schemeClr val="tx1"/>
                </a:solidFill>
              </a:rPr>
              <a:t>escenarios (social, escolar y laboral)?</a:t>
            </a:r>
            <a:endParaRPr lang="es-CL" sz="2600" dirty="0">
              <a:solidFill>
                <a:schemeClr val="tx1"/>
              </a:solidFill>
            </a:endParaRPr>
          </a:p>
          <a:p>
            <a:pPr lvl="0" algn="just"/>
            <a:r>
              <a:rPr lang="es-CL" sz="2600" dirty="0">
                <a:solidFill>
                  <a:schemeClr val="tx1"/>
                </a:solidFill>
              </a:rPr>
              <a:t>Ahora en el contexto del curso, ¿Qué acciones concretas propondrías para eliminar la brecha existente entre estos grupos y lograr mayor unidad como curso?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495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1335741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es-CL" sz="6600" dirty="0" smtClean="0"/>
              <a:t>Fotografías actividades realizadas </a:t>
            </a:r>
            <a:endParaRPr lang="es-CL" sz="6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7" y="3025589"/>
            <a:ext cx="8338165" cy="25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" y="443753"/>
            <a:ext cx="5384800" cy="40386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6" y="2256864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416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349</TotalTime>
  <Words>338</Words>
  <Application>Microsoft Office PowerPoint</Application>
  <PresentationFormat>Panorámica</PresentationFormat>
  <Paragraphs>31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 ESSENCE</vt:lpstr>
      <vt:lpstr>Arial</vt:lpstr>
      <vt:lpstr>Calibri</vt:lpstr>
      <vt:lpstr>Corbel</vt:lpstr>
      <vt:lpstr>Times New Roman</vt:lpstr>
      <vt:lpstr>Base</vt:lpstr>
      <vt:lpstr> JORNADA DE CONVIVENCIA ESCOLAR </vt:lpstr>
      <vt:lpstr>¿QÚÉ ES LA INCLUSIÓN?</vt:lpstr>
      <vt:lpstr>La inclusión es necesaria si queremos… </vt:lpstr>
      <vt:lpstr>Valores necesarios para una educación inclusiva.</vt:lpstr>
      <vt:lpstr>¿Qué es la Discriminación? </vt:lpstr>
      <vt:lpstr>Video: Daniela Zapata, yo elijo arrazar. </vt:lpstr>
      <vt:lpstr>Reflexionemos </vt:lpstr>
      <vt:lpstr>Fotografías actividades realizadas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CONVIVENCIA ESCOLAR</dc:title>
  <dc:creator>Jacqueline</dc:creator>
  <cp:lastModifiedBy>Jacqueline</cp:lastModifiedBy>
  <cp:revision>14</cp:revision>
  <dcterms:created xsi:type="dcterms:W3CDTF">2019-10-02T15:05:20Z</dcterms:created>
  <dcterms:modified xsi:type="dcterms:W3CDTF">2019-10-14T13:37:37Z</dcterms:modified>
</cp:coreProperties>
</file>