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256" r:id="rId2"/>
    <p:sldId id="257" r:id="rId3"/>
    <p:sldId id="310" r:id="rId4"/>
    <p:sldId id="307" r:id="rId5"/>
    <p:sldId id="258" r:id="rId6"/>
    <p:sldId id="312" r:id="rId7"/>
    <p:sldId id="313" r:id="rId8"/>
    <p:sldId id="314" r:id="rId9"/>
    <p:sldId id="315" r:id="rId10"/>
    <p:sldId id="317" r:id="rId11"/>
    <p:sldId id="259" r:id="rId12"/>
  </p:sldIdLst>
  <p:sldSz cx="9144000" cy="5143500" type="screen16x9"/>
  <p:notesSz cx="6858000" cy="9144000"/>
  <p:embeddedFontLst>
    <p:embeddedFont>
      <p:font typeface="Script MT Bold" panose="03040602040607080904" pitchFamily="66" charset="0"/>
      <p:bold r:id="rId14"/>
    </p:embeddedFont>
    <p:embeddedFont>
      <p:font typeface="AR CENA" panose="02000000000000000000" pitchFamily="2" charset="0"/>
      <p:regular r:id="rId15"/>
    </p:embeddedFont>
    <p:embeddedFont>
      <p:font typeface="Merriweather Sans" panose="020B0604020202020204" charset="0"/>
      <p:regular r:id="rId16"/>
      <p:bold r:id="rId17"/>
      <p:italic r:id="rId18"/>
      <p:boldItalic r:id="rId19"/>
    </p:embeddedFont>
    <p:embeddedFont>
      <p:font typeface="Paytone One" panose="020B0604020202020204" charset="0"/>
      <p:regular r:id="rId20"/>
    </p:embeddedFont>
    <p:embeddedFont>
      <p:font typeface="Kristen ITC" panose="03050502040202030202" pitchFamily="66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1C63"/>
    <a:srgbClr val="904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1C2B1E-C380-4C8A-8909-E820D71DA31E}">
  <a:tblStyle styleId="{8F1C2B1E-C380-4C8A-8909-E820D71DA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0227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6" name="Google Shape;7716;g8d6181af13_0_2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7" name="Google Shape;7717;g8d6181af13_0_2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447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7" name="Google Shape;7767;g8242a9dda6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8" name="Google Shape;7768;g8242a9dda6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80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4" name="Google Shape;7734;g8d6181af13_0_2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5" name="Google Shape;7735;g8d6181af13_0_2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64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2" name="Google Shape;7722;g8c4f0614d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3" name="Google Shape;7723;g8c4f0614d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04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7" name="Google Shape;7767;g8242a9dda6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8" name="Google Shape;7768;g8242a9dda6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12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2" name="Google Shape;7722;g8c4f0614d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3" name="Google Shape;7723;g8c4f0614d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68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8" name="Google Shape;7728;g8d6181af13_0_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9" name="Google Shape;7729;g8d6181af13_0_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152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7" name="Google Shape;7767;g8242a9dda6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8" name="Google Shape;7768;g8242a9dda6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747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7" name="Google Shape;7767;g8242a9dda6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8" name="Google Shape;7768;g8242a9dda6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797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7" name="Google Shape;7767;g8242a9dda6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8" name="Google Shape;7768;g8242a9dda6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865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7" name="Google Shape;7767;g8242a9dda6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8" name="Google Shape;7768;g8242a9dda6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60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E9FC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10" name="Google Shape;10;p2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2"/>
          <p:cNvSpPr/>
          <p:nvPr/>
        </p:nvSpPr>
        <p:spPr>
          <a:xfrm flipH="1">
            <a:off x="2400395" y="1700"/>
            <a:ext cx="6743605" cy="5789440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rgbClr val="F9FF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 txBox="1">
            <a:spLocks noGrp="1"/>
          </p:cNvSpPr>
          <p:nvPr>
            <p:ph type="ctrTitle"/>
          </p:nvPr>
        </p:nvSpPr>
        <p:spPr>
          <a:xfrm>
            <a:off x="4572150" y="540000"/>
            <a:ext cx="3852000" cy="243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674EA7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7" name="Google Shape;267;p2"/>
          <p:cNvSpPr txBox="1">
            <a:spLocks noGrp="1"/>
          </p:cNvSpPr>
          <p:nvPr>
            <p:ph type="subTitle" idx="1"/>
          </p:nvPr>
        </p:nvSpPr>
        <p:spPr>
          <a:xfrm>
            <a:off x="4572150" y="3144838"/>
            <a:ext cx="38520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351C7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68" name="Google Shape;268;p2"/>
          <p:cNvGrpSpPr/>
          <p:nvPr/>
        </p:nvGrpSpPr>
        <p:grpSpPr>
          <a:xfrm>
            <a:off x="-849338" y="539999"/>
            <a:ext cx="5060864" cy="4763399"/>
            <a:chOff x="1354150" y="267550"/>
            <a:chExt cx="4967475" cy="4675500"/>
          </a:xfrm>
        </p:grpSpPr>
        <p:sp>
          <p:nvSpPr>
            <p:cNvPr id="269" name="Google Shape;269;p2"/>
            <p:cNvSpPr/>
            <p:nvPr/>
          </p:nvSpPr>
          <p:spPr>
            <a:xfrm>
              <a:off x="4517700" y="2132850"/>
              <a:ext cx="520700" cy="421100"/>
            </a:xfrm>
            <a:custGeom>
              <a:avLst/>
              <a:gdLst/>
              <a:ahLst/>
              <a:cxnLst/>
              <a:rect l="l" t="t" r="r" b="b"/>
              <a:pathLst>
                <a:path w="20828" h="16844" extrusionOk="0">
                  <a:moveTo>
                    <a:pt x="10401" y="1"/>
                  </a:moveTo>
                  <a:cubicBezTo>
                    <a:pt x="10351" y="1"/>
                    <a:pt x="10276" y="1"/>
                    <a:pt x="10201" y="26"/>
                  </a:cubicBezTo>
                  <a:cubicBezTo>
                    <a:pt x="9775" y="51"/>
                    <a:pt x="9374" y="151"/>
                    <a:pt x="8923" y="377"/>
                  </a:cubicBezTo>
                  <a:cubicBezTo>
                    <a:pt x="8572" y="552"/>
                    <a:pt x="8196" y="803"/>
                    <a:pt x="7820" y="1129"/>
                  </a:cubicBezTo>
                  <a:cubicBezTo>
                    <a:pt x="7419" y="1480"/>
                    <a:pt x="7093" y="1856"/>
                    <a:pt x="6843" y="2156"/>
                  </a:cubicBezTo>
                  <a:cubicBezTo>
                    <a:pt x="5464" y="3810"/>
                    <a:pt x="4437" y="5690"/>
                    <a:pt x="3609" y="7294"/>
                  </a:cubicBezTo>
                  <a:cubicBezTo>
                    <a:pt x="3334" y="7820"/>
                    <a:pt x="3083" y="8347"/>
                    <a:pt x="2807" y="8898"/>
                  </a:cubicBezTo>
                  <a:cubicBezTo>
                    <a:pt x="2632" y="9274"/>
                    <a:pt x="2432" y="9675"/>
                    <a:pt x="2231" y="10076"/>
                  </a:cubicBezTo>
                  <a:lnTo>
                    <a:pt x="2206" y="10151"/>
                  </a:lnTo>
                  <a:cubicBezTo>
                    <a:pt x="1730" y="11079"/>
                    <a:pt x="1229" y="12031"/>
                    <a:pt x="802" y="13008"/>
                  </a:cubicBezTo>
                  <a:cubicBezTo>
                    <a:pt x="502" y="13685"/>
                    <a:pt x="251" y="14337"/>
                    <a:pt x="25" y="14988"/>
                  </a:cubicBezTo>
                  <a:cubicBezTo>
                    <a:pt x="0" y="15013"/>
                    <a:pt x="25" y="15064"/>
                    <a:pt x="25" y="15114"/>
                  </a:cubicBezTo>
                  <a:cubicBezTo>
                    <a:pt x="51" y="15139"/>
                    <a:pt x="101" y="15189"/>
                    <a:pt x="151" y="15189"/>
                  </a:cubicBezTo>
                  <a:lnTo>
                    <a:pt x="201" y="15189"/>
                  </a:lnTo>
                  <a:cubicBezTo>
                    <a:pt x="276" y="15189"/>
                    <a:pt x="326" y="15139"/>
                    <a:pt x="351" y="15064"/>
                  </a:cubicBezTo>
                  <a:cubicBezTo>
                    <a:pt x="376" y="15039"/>
                    <a:pt x="376" y="14988"/>
                    <a:pt x="401" y="14963"/>
                  </a:cubicBezTo>
                  <a:cubicBezTo>
                    <a:pt x="652" y="15164"/>
                    <a:pt x="953" y="15314"/>
                    <a:pt x="1254" y="15490"/>
                  </a:cubicBezTo>
                  <a:cubicBezTo>
                    <a:pt x="1604" y="15640"/>
                    <a:pt x="2005" y="15790"/>
                    <a:pt x="2482" y="15941"/>
                  </a:cubicBezTo>
                  <a:cubicBezTo>
                    <a:pt x="3359" y="16191"/>
                    <a:pt x="4286" y="16317"/>
                    <a:pt x="5088" y="16442"/>
                  </a:cubicBezTo>
                  <a:cubicBezTo>
                    <a:pt x="5564" y="16492"/>
                    <a:pt x="6041" y="16542"/>
                    <a:pt x="6492" y="16618"/>
                  </a:cubicBezTo>
                  <a:cubicBezTo>
                    <a:pt x="7043" y="16668"/>
                    <a:pt x="7620" y="16718"/>
                    <a:pt x="8196" y="16768"/>
                  </a:cubicBezTo>
                  <a:cubicBezTo>
                    <a:pt x="9048" y="16818"/>
                    <a:pt x="9925" y="16843"/>
                    <a:pt x="10802" y="16843"/>
                  </a:cubicBezTo>
                  <a:lnTo>
                    <a:pt x="11579" y="16843"/>
                  </a:lnTo>
                  <a:cubicBezTo>
                    <a:pt x="12457" y="16818"/>
                    <a:pt x="13334" y="16768"/>
                    <a:pt x="14261" y="16693"/>
                  </a:cubicBezTo>
                  <a:cubicBezTo>
                    <a:pt x="15163" y="16618"/>
                    <a:pt x="15915" y="16492"/>
                    <a:pt x="16567" y="16367"/>
                  </a:cubicBezTo>
                  <a:cubicBezTo>
                    <a:pt x="17344" y="16217"/>
                    <a:pt x="18021" y="15991"/>
                    <a:pt x="18672" y="15715"/>
                  </a:cubicBezTo>
                  <a:cubicBezTo>
                    <a:pt x="19274" y="15465"/>
                    <a:pt x="19875" y="15139"/>
                    <a:pt x="20402" y="14738"/>
                  </a:cubicBezTo>
                  <a:cubicBezTo>
                    <a:pt x="20427" y="14838"/>
                    <a:pt x="20452" y="14938"/>
                    <a:pt x="20477" y="15039"/>
                  </a:cubicBezTo>
                  <a:cubicBezTo>
                    <a:pt x="20502" y="15114"/>
                    <a:pt x="20577" y="15164"/>
                    <a:pt x="20652" y="15164"/>
                  </a:cubicBezTo>
                  <a:lnTo>
                    <a:pt x="20702" y="15164"/>
                  </a:lnTo>
                  <a:cubicBezTo>
                    <a:pt x="20777" y="15139"/>
                    <a:pt x="20828" y="15039"/>
                    <a:pt x="20828" y="14938"/>
                  </a:cubicBezTo>
                  <a:cubicBezTo>
                    <a:pt x="20777" y="14788"/>
                    <a:pt x="20727" y="14638"/>
                    <a:pt x="20677" y="14487"/>
                  </a:cubicBezTo>
                  <a:cubicBezTo>
                    <a:pt x="20702" y="14437"/>
                    <a:pt x="20702" y="14362"/>
                    <a:pt x="20677" y="14312"/>
                  </a:cubicBezTo>
                  <a:cubicBezTo>
                    <a:pt x="20652" y="14312"/>
                    <a:pt x="20627" y="14287"/>
                    <a:pt x="20602" y="14262"/>
                  </a:cubicBezTo>
                  <a:cubicBezTo>
                    <a:pt x="20502" y="13986"/>
                    <a:pt x="20402" y="13685"/>
                    <a:pt x="20276" y="13384"/>
                  </a:cubicBezTo>
                  <a:cubicBezTo>
                    <a:pt x="20076" y="12883"/>
                    <a:pt x="19875" y="12382"/>
                    <a:pt x="19650" y="11906"/>
                  </a:cubicBezTo>
                  <a:cubicBezTo>
                    <a:pt x="19249" y="10978"/>
                    <a:pt x="18798" y="10026"/>
                    <a:pt x="18246" y="8973"/>
                  </a:cubicBezTo>
                  <a:cubicBezTo>
                    <a:pt x="17770" y="8071"/>
                    <a:pt x="17269" y="7144"/>
                    <a:pt x="16667" y="6141"/>
                  </a:cubicBezTo>
                  <a:cubicBezTo>
                    <a:pt x="16391" y="5665"/>
                    <a:pt x="16116" y="5214"/>
                    <a:pt x="15840" y="4738"/>
                  </a:cubicBezTo>
                  <a:cubicBezTo>
                    <a:pt x="15589" y="4337"/>
                    <a:pt x="15364" y="3986"/>
                    <a:pt x="15163" y="3685"/>
                  </a:cubicBezTo>
                  <a:cubicBezTo>
                    <a:pt x="14612" y="2858"/>
                    <a:pt x="14086" y="2206"/>
                    <a:pt x="13534" y="1655"/>
                  </a:cubicBezTo>
                  <a:cubicBezTo>
                    <a:pt x="13234" y="1329"/>
                    <a:pt x="12908" y="1054"/>
                    <a:pt x="12557" y="803"/>
                  </a:cubicBezTo>
                  <a:cubicBezTo>
                    <a:pt x="12231" y="552"/>
                    <a:pt x="11880" y="377"/>
                    <a:pt x="11504" y="226"/>
                  </a:cubicBezTo>
                  <a:cubicBezTo>
                    <a:pt x="11153" y="76"/>
                    <a:pt x="10777" y="1"/>
                    <a:pt x="10401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526475" y="2134750"/>
              <a:ext cx="502525" cy="365250"/>
            </a:xfrm>
            <a:custGeom>
              <a:avLst/>
              <a:gdLst/>
              <a:ahLst/>
              <a:cxnLst/>
              <a:rect l="l" t="t" r="r" b="b"/>
              <a:pathLst>
                <a:path w="20101" h="14610" extrusionOk="0">
                  <a:moveTo>
                    <a:pt x="9449" y="0"/>
                  </a:moveTo>
                  <a:cubicBezTo>
                    <a:pt x="9148" y="50"/>
                    <a:pt x="8873" y="150"/>
                    <a:pt x="8572" y="301"/>
                  </a:cubicBezTo>
                  <a:cubicBezTo>
                    <a:pt x="8221" y="476"/>
                    <a:pt x="7845" y="727"/>
                    <a:pt x="7444" y="1053"/>
                  </a:cubicBezTo>
                  <a:cubicBezTo>
                    <a:pt x="7068" y="1379"/>
                    <a:pt x="6767" y="1729"/>
                    <a:pt x="6492" y="2080"/>
                  </a:cubicBezTo>
                  <a:cubicBezTo>
                    <a:pt x="5113" y="3734"/>
                    <a:pt x="4086" y="5614"/>
                    <a:pt x="3258" y="7218"/>
                  </a:cubicBezTo>
                  <a:cubicBezTo>
                    <a:pt x="2983" y="7744"/>
                    <a:pt x="2732" y="8271"/>
                    <a:pt x="2456" y="8797"/>
                  </a:cubicBezTo>
                  <a:lnTo>
                    <a:pt x="2306" y="9123"/>
                  </a:lnTo>
                  <a:cubicBezTo>
                    <a:pt x="2156" y="9424"/>
                    <a:pt x="2005" y="9724"/>
                    <a:pt x="1880" y="10000"/>
                  </a:cubicBezTo>
                  <a:lnTo>
                    <a:pt x="1830" y="10050"/>
                  </a:lnTo>
                  <a:cubicBezTo>
                    <a:pt x="1429" y="10877"/>
                    <a:pt x="903" y="11905"/>
                    <a:pt x="451" y="12932"/>
                  </a:cubicBezTo>
                  <a:cubicBezTo>
                    <a:pt x="276" y="13283"/>
                    <a:pt x="151" y="13634"/>
                    <a:pt x="0" y="13985"/>
                  </a:cubicBezTo>
                  <a:cubicBezTo>
                    <a:pt x="1329" y="14211"/>
                    <a:pt x="2657" y="14361"/>
                    <a:pt x="3985" y="14461"/>
                  </a:cubicBezTo>
                  <a:cubicBezTo>
                    <a:pt x="5349" y="14567"/>
                    <a:pt x="6712" y="14609"/>
                    <a:pt x="8075" y="14609"/>
                  </a:cubicBezTo>
                  <a:cubicBezTo>
                    <a:pt x="8967" y="14609"/>
                    <a:pt x="9860" y="14591"/>
                    <a:pt x="10752" y="14562"/>
                  </a:cubicBezTo>
                  <a:cubicBezTo>
                    <a:pt x="11304" y="14562"/>
                    <a:pt x="11880" y="14536"/>
                    <a:pt x="12431" y="14511"/>
                  </a:cubicBezTo>
                  <a:cubicBezTo>
                    <a:pt x="12958" y="14486"/>
                    <a:pt x="13459" y="14461"/>
                    <a:pt x="13960" y="14436"/>
                  </a:cubicBezTo>
                  <a:cubicBezTo>
                    <a:pt x="14888" y="14386"/>
                    <a:pt x="15815" y="14361"/>
                    <a:pt x="16717" y="14286"/>
                  </a:cubicBezTo>
                  <a:lnTo>
                    <a:pt x="16692" y="14286"/>
                  </a:lnTo>
                  <a:cubicBezTo>
                    <a:pt x="17394" y="14236"/>
                    <a:pt x="18096" y="14161"/>
                    <a:pt x="18797" y="14035"/>
                  </a:cubicBezTo>
                  <a:cubicBezTo>
                    <a:pt x="19223" y="13960"/>
                    <a:pt x="19675" y="13860"/>
                    <a:pt x="20101" y="13734"/>
                  </a:cubicBezTo>
                  <a:cubicBezTo>
                    <a:pt x="20051" y="13609"/>
                    <a:pt x="20000" y="13459"/>
                    <a:pt x="19950" y="13333"/>
                  </a:cubicBezTo>
                  <a:cubicBezTo>
                    <a:pt x="19825" y="13359"/>
                    <a:pt x="19700" y="13384"/>
                    <a:pt x="19574" y="13409"/>
                  </a:cubicBezTo>
                  <a:cubicBezTo>
                    <a:pt x="19098" y="13534"/>
                    <a:pt x="18597" y="13609"/>
                    <a:pt x="18096" y="13659"/>
                  </a:cubicBezTo>
                  <a:cubicBezTo>
                    <a:pt x="17569" y="13709"/>
                    <a:pt x="17043" y="13734"/>
                    <a:pt x="16517" y="13734"/>
                  </a:cubicBezTo>
                  <a:cubicBezTo>
                    <a:pt x="16015" y="13734"/>
                    <a:pt x="15539" y="13734"/>
                    <a:pt x="15038" y="13709"/>
                  </a:cubicBezTo>
                  <a:cubicBezTo>
                    <a:pt x="14537" y="13659"/>
                    <a:pt x="14010" y="13634"/>
                    <a:pt x="13509" y="13534"/>
                  </a:cubicBezTo>
                  <a:cubicBezTo>
                    <a:pt x="13259" y="13509"/>
                    <a:pt x="12983" y="13459"/>
                    <a:pt x="12732" y="13384"/>
                  </a:cubicBezTo>
                  <a:cubicBezTo>
                    <a:pt x="12607" y="13359"/>
                    <a:pt x="12482" y="13308"/>
                    <a:pt x="12381" y="13283"/>
                  </a:cubicBezTo>
                  <a:cubicBezTo>
                    <a:pt x="12256" y="13258"/>
                    <a:pt x="12131" y="13208"/>
                    <a:pt x="12030" y="13158"/>
                  </a:cubicBezTo>
                  <a:cubicBezTo>
                    <a:pt x="11830" y="13083"/>
                    <a:pt x="11629" y="13008"/>
                    <a:pt x="11429" y="12857"/>
                  </a:cubicBezTo>
                  <a:cubicBezTo>
                    <a:pt x="11304" y="12757"/>
                    <a:pt x="11153" y="12657"/>
                    <a:pt x="11028" y="12531"/>
                  </a:cubicBezTo>
                  <a:cubicBezTo>
                    <a:pt x="10903" y="12406"/>
                    <a:pt x="10777" y="12281"/>
                    <a:pt x="10652" y="12156"/>
                  </a:cubicBezTo>
                  <a:cubicBezTo>
                    <a:pt x="10527" y="12005"/>
                    <a:pt x="10376" y="11880"/>
                    <a:pt x="10226" y="11755"/>
                  </a:cubicBezTo>
                  <a:cubicBezTo>
                    <a:pt x="10076" y="11654"/>
                    <a:pt x="9925" y="11554"/>
                    <a:pt x="9750" y="11479"/>
                  </a:cubicBezTo>
                  <a:lnTo>
                    <a:pt x="9775" y="11479"/>
                  </a:lnTo>
                  <a:cubicBezTo>
                    <a:pt x="9649" y="11429"/>
                    <a:pt x="9524" y="11404"/>
                    <a:pt x="9399" y="11379"/>
                  </a:cubicBezTo>
                  <a:lnTo>
                    <a:pt x="9098" y="11379"/>
                  </a:lnTo>
                  <a:cubicBezTo>
                    <a:pt x="8973" y="11404"/>
                    <a:pt x="8847" y="11454"/>
                    <a:pt x="8747" y="11479"/>
                  </a:cubicBezTo>
                  <a:cubicBezTo>
                    <a:pt x="8572" y="11554"/>
                    <a:pt x="8371" y="11679"/>
                    <a:pt x="8196" y="11805"/>
                  </a:cubicBezTo>
                  <a:cubicBezTo>
                    <a:pt x="8196" y="11805"/>
                    <a:pt x="8196" y="11805"/>
                    <a:pt x="8196" y="11830"/>
                  </a:cubicBezTo>
                  <a:cubicBezTo>
                    <a:pt x="7820" y="12105"/>
                    <a:pt x="7519" y="12456"/>
                    <a:pt x="7193" y="12757"/>
                  </a:cubicBezTo>
                  <a:cubicBezTo>
                    <a:pt x="7018" y="12932"/>
                    <a:pt x="6842" y="13083"/>
                    <a:pt x="6667" y="13233"/>
                  </a:cubicBezTo>
                  <a:cubicBezTo>
                    <a:pt x="6517" y="13359"/>
                    <a:pt x="6341" y="13484"/>
                    <a:pt x="6166" y="13559"/>
                  </a:cubicBezTo>
                  <a:cubicBezTo>
                    <a:pt x="5990" y="13659"/>
                    <a:pt x="5790" y="13709"/>
                    <a:pt x="5589" y="13734"/>
                  </a:cubicBezTo>
                  <a:cubicBezTo>
                    <a:pt x="5539" y="13741"/>
                    <a:pt x="5489" y="13744"/>
                    <a:pt x="5439" y="13744"/>
                  </a:cubicBezTo>
                  <a:cubicBezTo>
                    <a:pt x="5289" y="13744"/>
                    <a:pt x="5138" y="13716"/>
                    <a:pt x="4988" y="13659"/>
                  </a:cubicBezTo>
                  <a:cubicBezTo>
                    <a:pt x="4888" y="13609"/>
                    <a:pt x="4762" y="13559"/>
                    <a:pt x="4662" y="13484"/>
                  </a:cubicBezTo>
                  <a:cubicBezTo>
                    <a:pt x="4562" y="13409"/>
                    <a:pt x="4436" y="13333"/>
                    <a:pt x="4336" y="13258"/>
                  </a:cubicBezTo>
                  <a:cubicBezTo>
                    <a:pt x="4211" y="13133"/>
                    <a:pt x="4060" y="12983"/>
                    <a:pt x="3960" y="12832"/>
                  </a:cubicBezTo>
                  <a:cubicBezTo>
                    <a:pt x="3885" y="12682"/>
                    <a:pt x="3785" y="12531"/>
                    <a:pt x="3735" y="12381"/>
                  </a:cubicBezTo>
                  <a:cubicBezTo>
                    <a:pt x="3634" y="12055"/>
                    <a:pt x="3584" y="11679"/>
                    <a:pt x="3609" y="11328"/>
                  </a:cubicBezTo>
                  <a:cubicBezTo>
                    <a:pt x="3634" y="10953"/>
                    <a:pt x="3710" y="10577"/>
                    <a:pt x="3810" y="10201"/>
                  </a:cubicBezTo>
                  <a:cubicBezTo>
                    <a:pt x="3935" y="9825"/>
                    <a:pt x="4060" y="9424"/>
                    <a:pt x="4211" y="9073"/>
                  </a:cubicBezTo>
                  <a:cubicBezTo>
                    <a:pt x="4361" y="8722"/>
                    <a:pt x="4487" y="8371"/>
                    <a:pt x="4637" y="8045"/>
                  </a:cubicBezTo>
                  <a:cubicBezTo>
                    <a:pt x="4938" y="7268"/>
                    <a:pt x="5238" y="6491"/>
                    <a:pt x="5589" y="5714"/>
                  </a:cubicBezTo>
                  <a:cubicBezTo>
                    <a:pt x="5965" y="4912"/>
                    <a:pt x="6366" y="4110"/>
                    <a:pt x="6817" y="3333"/>
                  </a:cubicBezTo>
                  <a:cubicBezTo>
                    <a:pt x="7269" y="2582"/>
                    <a:pt x="7770" y="1830"/>
                    <a:pt x="8321" y="1153"/>
                  </a:cubicBezTo>
                  <a:cubicBezTo>
                    <a:pt x="8597" y="827"/>
                    <a:pt x="8898" y="501"/>
                    <a:pt x="9198" y="201"/>
                  </a:cubicBezTo>
                  <a:cubicBezTo>
                    <a:pt x="9274" y="125"/>
                    <a:pt x="9349" y="50"/>
                    <a:pt x="9449" y="0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510800" y="2485625"/>
              <a:ext cx="531350" cy="1569575"/>
            </a:xfrm>
            <a:custGeom>
              <a:avLst/>
              <a:gdLst/>
              <a:ahLst/>
              <a:cxnLst/>
              <a:rect l="l" t="t" r="r" b="b"/>
              <a:pathLst>
                <a:path w="21254" h="62783" extrusionOk="0">
                  <a:moveTo>
                    <a:pt x="21204" y="0"/>
                  </a:moveTo>
                  <a:cubicBezTo>
                    <a:pt x="21154" y="0"/>
                    <a:pt x="21104" y="25"/>
                    <a:pt x="21053" y="50"/>
                  </a:cubicBezTo>
                  <a:cubicBezTo>
                    <a:pt x="21003" y="50"/>
                    <a:pt x="20978" y="50"/>
                    <a:pt x="20928" y="75"/>
                  </a:cubicBezTo>
                  <a:lnTo>
                    <a:pt x="20903" y="75"/>
                  </a:lnTo>
                  <a:lnTo>
                    <a:pt x="20803" y="100"/>
                  </a:lnTo>
                  <a:lnTo>
                    <a:pt x="20602" y="151"/>
                  </a:lnTo>
                  <a:lnTo>
                    <a:pt x="20452" y="176"/>
                  </a:lnTo>
                  <a:lnTo>
                    <a:pt x="20352" y="176"/>
                  </a:lnTo>
                  <a:lnTo>
                    <a:pt x="20302" y="201"/>
                  </a:lnTo>
                  <a:lnTo>
                    <a:pt x="20201" y="201"/>
                  </a:lnTo>
                  <a:cubicBezTo>
                    <a:pt x="19976" y="251"/>
                    <a:pt x="19725" y="301"/>
                    <a:pt x="19500" y="326"/>
                  </a:cubicBezTo>
                  <a:lnTo>
                    <a:pt x="19449" y="326"/>
                  </a:lnTo>
                  <a:lnTo>
                    <a:pt x="19424" y="351"/>
                  </a:lnTo>
                  <a:lnTo>
                    <a:pt x="19324" y="351"/>
                  </a:lnTo>
                  <a:cubicBezTo>
                    <a:pt x="19299" y="351"/>
                    <a:pt x="19249" y="351"/>
                    <a:pt x="19224" y="376"/>
                  </a:cubicBezTo>
                  <a:cubicBezTo>
                    <a:pt x="19048" y="401"/>
                    <a:pt x="18873" y="426"/>
                    <a:pt x="18673" y="451"/>
                  </a:cubicBezTo>
                  <a:cubicBezTo>
                    <a:pt x="17094" y="652"/>
                    <a:pt x="15414" y="802"/>
                    <a:pt x="13535" y="902"/>
                  </a:cubicBezTo>
                  <a:cubicBezTo>
                    <a:pt x="12256" y="953"/>
                    <a:pt x="10978" y="978"/>
                    <a:pt x="9675" y="978"/>
                  </a:cubicBezTo>
                  <a:cubicBezTo>
                    <a:pt x="8196" y="978"/>
                    <a:pt x="6718" y="953"/>
                    <a:pt x="5239" y="877"/>
                  </a:cubicBezTo>
                  <a:cubicBezTo>
                    <a:pt x="4938" y="852"/>
                    <a:pt x="4662" y="827"/>
                    <a:pt x="4387" y="802"/>
                  </a:cubicBezTo>
                  <a:lnTo>
                    <a:pt x="4061" y="802"/>
                  </a:lnTo>
                  <a:cubicBezTo>
                    <a:pt x="3735" y="777"/>
                    <a:pt x="3409" y="752"/>
                    <a:pt x="3058" y="702"/>
                  </a:cubicBezTo>
                  <a:lnTo>
                    <a:pt x="2908" y="702"/>
                  </a:lnTo>
                  <a:lnTo>
                    <a:pt x="2758" y="677"/>
                  </a:lnTo>
                  <a:lnTo>
                    <a:pt x="2733" y="677"/>
                  </a:lnTo>
                  <a:lnTo>
                    <a:pt x="2307" y="652"/>
                  </a:lnTo>
                  <a:lnTo>
                    <a:pt x="1956" y="602"/>
                  </a:lnTo>
                  <a:lnTo>
                    <a:pt x="1906" y="602"/>
                  </a:lnTo>
                  <a:lnTo>
                    <a:pt x="1755" y="577"/>
                  </a:lnTo>
                  <a:cubicBezTo>
                    <a:pt x="1404" y="552"/>
                    <a:pt x="1078" y="501"/>
                    <a:pt x="753" y="476"/>
                  </a:cubicBezTo>
                  <a:lnTo>
                    <a:pt x="702" y="451"/>
                  </a:lnTo>
                  <a:lnTo>
                    <a:pt x="577" y="451"/>
                  </a:lnTo>
                  <a:lnTo>
                    <a:pt x="427" y="426"/>
                  </a:lnTo>
                  <a:lnTo>
                    <a:pt x="377" y="426"/>
                  </a:lnTo>
                  <a:cubicBezTo>
                    <a:pt x="327" y="401"/>
                    <a:pt x="301" y="401"/>
                    <a:pt x="301" y="401"/>
                  </a:cubicBezTo>
                  <a:cubicBezTo>
                    <a:pt x="276" y="401"/>
                    <a:pt x="251" y="426"/>
                    <a:pt x="226" y="426"/>
                  </a:cubicBezTo>
                  <a:cubicBezTo>
                    <a:pt x="126" y="426"/>
                    <a:pt x="26" y="501"/>
                    <a:pt x="26" y="602"/>
                  </a:cubicBezTo>
                  <a:lnTo>
                    <a:pt x="26" y="19800"/>
                  </a:lnTo>
                  <a:lnTo>
                    <a:pt x="1" y="30878"/>
                  </a:lnTo>
                  <a:lnTo>
                    <a:pt x="1" y="41955"/>
                  </a:lnTo>
                  <a:lnTo>
                    <a:pt x="1" y="61580"/>
                  </a:lnTo>
                  <a:lnTo>
                    <a:pt x="1" y="61630"/>
                  </a:lnTo>
                  <a:cubicBezTo>
                    <a:pt x="1" y="61730"/>
                    <a:pt x="51" y="61780"/>
                    <a:pt x="126" y="61805"/>
                  </a:cubicBezTo>
                  <a:cubicBezTo>
                    <a:pt x="1229" y="62231"/>
                    <a:pt x="2357" y="62356"/>
                    <a:pt x="3234" y="62457"/>
                  </a:cubicBezTo>
                  <a:cubicBezTo>
                    <a:pt x="3635" y="62482"/>
                    <a:pt x="4036" y="62507"/>
                    <a:pt x="4437" y="62532"/>
                  </a:cubicBezTo>
                  <a:lnTo>
                    <a:pt x="4813" y="62557"/>
                  </a:lnTo>
                  <a:lnTo>
                    <a:pt x="5063" y="62582"/>
                  </a:lnTo>
                  <a:lnTo>
                    <a:pt x="5088" y="62582"/>
                  </a:lnTo>
                  <a:cubicBezTo>
                    <a:pt x="5565" y="62607"/>
                    <a:pt x="6016" y="62657"/>
                    <a:pt x="6492" y="62682"/>
                  </a:cubicBezTo>
                  <a:cubicBezTo>
                    <a:pt x="7720" y="62757"/>
                    <a:pt x="8823" y="62783"/>
                    <a:pt x="9901" y="62783"/>
                  </a:cubicBezTo>
                  <a:lnTo>
                    <a:pt x="10076" y="62783"/>
                  </a:lnTo>
                  <a:cubicBezTo>
                    <a:pt x="11078" y="62783"/>
                    <a:pt x="12131" y="62757"/>
                    <a:pt x="13209" y="62682"/>
                  </a:cubicBezTo>
                  <a:cubicBezTo>
                    <a:pt x="14412" y="62582"/>
                    <a:pt x="15815" y="62482"/>
                    <a:pt x="17244" y="62181"/>
                  </a:cubicBezTo>
                  <a:cubicBezTo>
                    <a:pt x="17971" y="62056"/>
                    <a:pt x="18647" y="61855"/>
                    <a:pt x="19249" y="61655"/>
                  </a:cubicBezTo>
                  <a:cubicBezTo>
                    <a:pt x="19575" y="61554"/>
                    <a:pt x="19876" y="61429"/>
                    <a:pt x="20176" y="61279"/>
                  </a:cubicBezTo>
                  <a:cubicBezTo>
                    <a:pt x="20477" y="61153"/>
                    <a:pt x="20678" y="61028"/>
                    <a:pt x="20878" y="60928"/>
                  </a:cubicBezTo>
                  <a:lnTo>
                    <a:pt x="21204" y="60702"/>
                  </a:lnTo>
                  <a:lnTo>
                    <a:pt x="21229" y="52306"/>
                  </a:lnTo>
                  <a:lnTo>
                    <a:pt x="21229" y="45615"/>
                  </a:lnTo>
                  <a:lnTo>
                    <a:pt x="21229" y="33835"/>
                  </a:lnTo>
                  <a:lnTo>
                    <a:pt x="21254" y="22030"/>
                  </a:lnTo>
                  <a:lnTo>
                    <a:pt x="21254" y="21880"/>
                  </a:lnTo>
                  <a:lnTo>
                    <a:pt x="21254" y="21830"/>
                  </a:lnTo>
                  <a:cubicBezTo>
                    <a:pt x="21254" y="14587"/>
                    <a:pt x="21254" y="7344"/>
                    <a:pt x="21254" y="126"/>
                  </a:cubicBezTo>
                  <a:cubicBezTo>
                    <a:pt x="21254" y="75"/>
                    <a:pt x="21229" y="25"/>
                    <a:pt x="21204" y="0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594775" y="2561425"/>
              <a:ext cx="447375" cy="1493775"/>
            </a:xfrm>
            <a:custGeom>
              <a:avLst/>
              <a:gdLst/>
              <a:ahLst/>
              <a:cxnLst/>
              <a:rect l="l" t="t" r="r" b="b"/>
              <a:pathLst>
                <a:path w="17895" h="59751" extrusionOk="0">
                  <a:moveTo>
                    <a:pt x="17745" y="1"/>
                  </a:moveTo>
                  <a:lnTo>
                    <a:pt x="17644" y="26"/>
                  </a:lnTo>
                  <a:cubicBezTo>
                    <a:pt x="17068" y="76"/>
                    <a:pt x="16466" y="126"/>
                    <a:pt x="15865" y="151"/>
                  </a:cubicBezTo>
                  <a:cubicBezTo>
                    <a:pt x="15614" y="176"/>
                    <a:pt x="15389" y="176"/>
                    <a:pt x="15138" y="201"/>
                  </a:cubicBezTo>
                  <a:cubicBezTo>
                    <a:pt x="14436" y="251"/>
                    <a:pt x="13760" y="277"/>
                    <a:pt x="13058" y="327"/>
                  </a:cubicBezTo>
                  <a:cubicBezTo>
                    <a:pt x="12256" y="352"/>
                    <a:pt x="11479" y="402"/>
                    <a:pt x="10677" y="427"/>
                  </a:cubicBezTo>
                  <a:lnTo>
                    <a:pt x="10552" y="427"/>
                  </a:lnTo>
                  <a:cubicBezTo>
                    <a:pt x="9499" y="452"/>
                    <a:pt x="8471" y="477"/>
                    <a:pt x="7444" y="477"/>
                  </a:cubicBezTo>
                  <a:cubicBezTo>
                    <a:pt x="6742" y="502"/>
                    <a:pt x="6040" y="502"/>
                    <a:pt x="5313" y="502"/>
                  </a:cubicBezTo>
                  <a:lnTo>
                    <a:pt x="4336" y="502"/>
                  </a:lnTo>
                  <a:cubicBezTo>
                    <a:pt x="4261" y="502"/>
                    <a:pt x="4161" y="502"/>
                    <a:pt x="4060" y="477"/>
                  </a:cubicBezTo>
                  <a:lnTo>
                    <a:pt x="2531" y="477"/>
                  </a:lnTo>
                  <a:cubicBezTo>
                    <a:pt x="2406" y="452"/>
                    <a:pt x="2281" y="452"/>
                    <a:pt x="2130" y="452"/>
                  </a:cubicBezTo>
                  <a:cubicBezTo>
                    <a:pt x="1654" y="452"/>
                    <a:pt x="1203" y="427"/>
                    <a:pt x="727" y="427"/>
                  </a:cubicBezTo>
                  <a:cubicBezTo>
                    <a:pt x="652" y="427"/>
                    <a:pt x="577" y="427"/>
                    <a:pt x="476" y="402"/>
                  </a:cubicBezTo>
                  <a:lnTo>
                    <a:pt x="25" y="402"/>
                  </a:lnTo>
                  <a:cubicBezTo>
                    <a:pt x="25" y="1630"/>
                    <a:pt x="25" y="2858"/>
                    <a:pt x="25" y="4086"/>
                  </a:cubicBezTo>
                  <a:cubicBezTo>
                    <a:pt x="25" y="4086"/>
                    <a:pt x="25" y="4111"/>
                    <a:pt x="25" y="4111"/>
                  </a:cubicBezTo>
                  <a:cubicBezTo>
                    <a:pt x="25" y="8297"/>
                    <a:pt x="25" y="12457"/>
                    <a:pt x="25" y="16643"/>
                  </a:cubicBezTo>
                  <a:cubicBezTo>
                    <a:pt x="25" y="24763"/>
                    <a:pt x="25" y="32883"/>
                    <a:pt x="25" y="40979"/>
                  </a:cubicBezTo>
                  <a:cubicBezTo>
                    <a:pt x="0" y="47144"/>
                    <a:pt x="0" y="53284"/>
                    <a:pt x="0" y="59425"/>
                  </a:cubicBezTo>
                  <a:cubicBezTo>
                    <a:pt x="351" y="59450"/>
                    <a:pt x="727" y="59475"/>
                    <a:pt x="1078" y="59500"/>
                  </a:cubicBezTo>
                  <a:lnTo>
                    <a:pt x="1454" y="59525"/>
                  </a:lnTo>
                  <a:lnTo>
                    <a:pt x="1704" y="59550"/>
                  </a:lnTo>
                  <a:cubicBezTo>
                    <a:pt x="2181" y="59575"/>
                    <a:pt x="2657" y="59600"/>
                    <a:pt x="3133" y="59625"/>
                  </a:cubicBezTo>
                  <a:cubicBezTo>
                    <a:pt x="4336" y="59700"/>
                    <a:pt x="5464" y="59751"/>
                    <a:pt x="6542" y="59751"/>
                  </a:cubicBezTo>
                  <a:lnTo>
                    <a:pt x="6717" y="59751"/>
                  </a:lnTo>
                  <a:cubicBezTo>
                    <a:pt x="7719" y="59751"/>
                    <a:pt x="8797" y="59700"/>
                    <a:pt x="9850" y="59625"/>
                  </a:cubicBezTo>
                  <a:cubicBezTo>
                    <a:pt x="11053" y="59550"/>
                    <a:pt x="12481" y="59425"/>
                    <a:pt x="13885" y="59149"/>
                  </a:cubicBezTo>
                  <a:cubicBezTo>
                    <a:pt x="14612" y="58999"/>
                    <a:pt x="15263" y="58823"/>
                    <a:pt x="15890" y="58623"/>
                  </a:cubicBezTo>
                  <a:cubicBezTo>
                    <a:pt x="16216" y="58497"/>
                    <a:pt x="16517" y="58372"/>
                    <a:pt x="16817" y="58247"/>
                  </a:cubicBezTo>
                  <a:cubicBezTo>
                    <a:pt x="17093" y="58121"/>
                    <a:pt x="17319" y="57996"/>
                    <a:pt x="17494" y="57896"/>
                  </a:cubicBezTo>
                  <a:cubicBezTo>
                    <a:pt x="17619" y="57821"/>
                    <a:pt x="17745" y="57746"/>
                    <a:pt x="17845" y="57645"/>
                  </a:cubicBezTo>
                  <a:cubicBezTo>
                    <a:pt x="17845" y="54863"/>
                    <a:pt x="17845" y="52081"/>
                    <a:pt x="17845" y="49274"/>
                  </a:cubicBezTo>
                  <a:lnTo>
                    <a:pt x="17870" y="42583"/>
                  </a:lnTo>
                  <a:lnTo>
                    <a:pt x="17870" y="30803"/>
                  </a:lnTo>
                  <a:lnTo>
                    <a:pt x="17870" y="18998"/>
                  </a:lnTo>
                  <a:lnTo>
                    <a:pt x="17870" y="18848"/>
                  </a:lnTo>
                  <a:cubicBezTo>
                    <a:pt x="17870" y="12557"/>
                    <a:pt x="17870" y="6292"/>
                    <a:pt x="17895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511425" y="2681100"/>
              <a:ext cx="530725" cy="94800"/>
            </a:xfrm>
            <a:custGeom>
              <a:avLst/>
              <a:gdLst/>
              <a:ahLst/>
              <a:cxnLst/>
              <a:rect l="l" t="t" r="r" b="b"/>
              <a:pathLst>
                <a:path w="21229" h="3792" extrusionOk="0">
                  <a:moveTo>
                    <a:pt x="1" y="1"/>
                  </a:moveTo>
                  <a:lnTo>
                    <a:pt x="1" y="3535"/>
                  </a:lnTo>
                  <a:cubicBezTo>
                    <a:pt x="728" y="3560"/>
                    <a:pt x="1480" y="3610"/>
                    <a:pt x="2206" y="3635"/>
                  </a:cubicBezTo>
                  <a:cubicBezTo>
                    <a:pt x="5423" y="3739"/>
                    <a:pt x="8622" y="3792"/>
                    <a:pt x="11832" y="3792"/>
                  </a:cubicBezTo>
                  <a:cubicBezTo>
                    <a:pt x="12474" y="3792"/>
                    <a:pt x="13117" y="3789"/>
                    <a:pt x="13760" y="3785"/>
                  </a:cubicBezTo>
                  <a:cubicBezTo>
                    <a:pt x="16241" y="3760"/>
                    <a:pt x="18748" y="3685"/>
                    <a:pt x="21229" y="3585"/>
                  </a:cubicBezTo>
                  <a:cubicBezTo>
                    <a:pt x="21229" y="2407"/>
                    <a:pt x="21229" y="1229"/>
                    <a:pt x="21229" y="51"/>
                  </a:cubicBezTo>
                  <a:cubicBezTo>
                    <a:pt x="17846" y="201"/>
                    <a:pt x="14437" y="251"/>
                    <a:pt x="11028" y="251"/>
                  </a:cubicBezTo>
                  <a:lnTo>
                    <a:pt x="10878" y="251"/>
                  </a:lnTo>
                  <a:cubicBezTo>
                    <a:pt x="9700" y="251"/>
                    <a:pt x="8497" y="251"/>
                    <a:pt x="7319" y="226"/>
                  </a:cubicBezTo>
                  <a:lnTo>
                    <a:pt x="6893" y="226"/>
                  </a:lnTo>
                  <a:cubicBezTo>
                    <a:pt x="6843" y="201"/>
                    <a:pt x="6768" y="201"/>
                    <a:pt x="6693" y="201"/>
                  </a:cubicBezTo>
                  <a:lnTo>
                    <a:pt x="5815" y="201"/>
                  </a:lnTo>
                  <a:cubicBezTo>
                    <a:pt x="4637" y="176"/>
                    <a:pt x="3459" y="126"/>
                    <a:pt x="2307" y="101"/>
                  </a:cubicBezTo>
                  <a:lnTo>
                    <a:pt x="2256" y="101"/>
                  </a:lnTo>
                  <a:lnTo>
                    <a:pt x="2156" y="76"/>
                  </a:lnTo>
                  <a:cubicBezTo>
                    <a:pt x="1429" y="51"/>
                    <a:pt x="703" y="26"/>
                    <a:pt x="1" y="1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510800" y="3239375"/>
              <a:ext cx="531350" cy="123925"/>
            </a:xfrm>
            <a:custGeom>
              <a:avLst/>
              <a:gdLst/>
              <a:ahLst/>
              <a:cxnLst/>
              <a:rect l="l" t="t" r="r" b="b"/>
              <a:pathLst>
                <a:path w="21254" h="4957" extrusionOk="0">
                  <a:moveTo>
                    <a:pt x="21254" y="1"/>
                  </a:moveTo>
                  <a:cubicBezTo>
                    <a:pt x="17422" y="199"/>
                    <a:pt x="13571" y="281"/>
                    <a:pt x="9734" y="281"/>
                  </a:cubicBezTo>
                  <a:cubicBezTo>
                    <a:pt x="9205" y="281"/>
                    <a:pt x="8675" y="280"/>
                    <a:pt x="8146" y="276"/>
                  </a:cubicBezTo>
                  <a:lnTo>
                    <a:pt x="8121" y="276"/>
                  </a:lnTo>
                  <a:cubicBezTo>
                    <a:pt x="5414" y="276"/>
                    <a:pt x="2708" y="201"/>
                    <a:pt x="1" y="101"/>
                  </a:cubicBezTo>
                  <a:lnTo>
                    <a:pt x="1" y="728"/>
                  </a:lnTo>
                  <a:lnTo>
                    <a:pt x="1" y="4763"/>
                  </a:lnTo>
                  <a:cubicBezTo>
                    <a:pt x="2848" y="4896"/>
                    <a:pt x="5695" y="4957"/>
                    <a:pt x="8542" y="4957"/>
                  </a:cubicBezTo>
                  <a:cubicBezTo>
                    <a:pt x="9455" y="4957"/>
                    <a:pt x="10367" y="4950"/>
                    <a:pt x="11279" y="4938"/>
                  </a:cubicBezTo>
                  <a:cubicBezTo>
                    <a:pt x="14612" y="4888"/>
                    <a:pt x="17921" y="4763"/>
                    <a:pt x="21229" y="4537"/>
                  </a:cubicBezTo>
                  <a:lnTo>
                    <a:pt x="21254" y="3685"/>
                  </a:lnTo>
                  <a:lnTo>
                    <a:pt x="21254" y="1"/>
                  </a:ln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878600" y="4089625"/>
              <a:ext cx="806425" cy="852800"/>
            </a:xfrm>
            <a:custGeom>
              <a:avLst/>
              <a:gdLst/>
              <a:ahLst/>
              <a:cxnLst/>
              <a:rect l="l" t="t" r="r" b="b"/>
              <a:pathLst>
                <a:path w="32257" h="34112" extrusionOk="0">
                  <a:moveTo>
                    <a:pt x="25063" y="1"/>
                  </a:moveTo>
                  <a:cubicBezTo>
                    <a:pt x="25038" y="1"/>
                    <a:pt x="24988" y="1"/>
                    <a:pt x="24963" y="51"/>
                  </a:cubicBezTo>
                  <a:lnTo>
                    <a:pt x="23033" y="1881"/>
                  </a:lnTo>
                  <a:lnTo>
                    <a:pt x="22081" y="2808"/>
                  </a:lnTo>
                  <a:cubicBezTo>
                    <a:pt x="22056" y="2808"/>
                    <a:pt x="22031" y="2833"/>
                    <a:pt x="22031" y="2858"/>
                  </a:cubicBezTo>
                  <a:cubicBezTo>
                    <a:pt x="19725" y="5064"/>
                    <a:pt x="17419" y="7294"/>
                    <a:pt x="15113" y="9500"/>
                  </a:cubicBezTo>
                  <a:cubicBezTo>
                    <a:pt x="11454" y="13059"/>
                    <a:pt x="8246" y="16192"/>
                    <a:pt x="5339" y="19049"/>
                  </a:cubicBezTo>
                  <a:cubicBezTo>
                    <a:pt x="3534" y="20853"/>
                    <a:pt x="1755" y="22608"/>
                    <a:pt x="76" y="24312"/>
                  </a:cubicBezTo>
                  <a:cubicBezTo>
                    <a:pt x="26" y="24362"/>
                    <a:pt x="1" y="24412"/>
                    <a:pt x="26" y="24487"/>
                  </a:cubicBezTo>
                  <a:cubicBezTo>
                    <a:pt x="26" y="24487"/>
                    <a:pt x="26" y="24512"/>
                    <a:pt x="26" y="24512"/>
                  </a:cubicBezTo>
                  <a:cubicBezTo>
                    <a:pt x="502" y="25966"/>
                    <a:pt x="1404" y="27344"/>
                    <a:pt x="2833" y="28798"/>
                  </a:cubicBezTo>
                  <a:cubicBezTo>
                    <a:pt x="3434" y="29400"/>
                    <a:pt x="4136" y="30001"/>
                    <a:pt x="4888" y="30578"/>
                  </a:cubicBezTo>
                  <a:cubicBezTo>
                    <a:pt x="5565" y="31079"/>
                    <a:pt x="6291" y="31555"/>
                    <a:pt x="7043" y="32006"/>
                  </a:cubicBezTo>
                  <a:cubicBezTo>
                    <a:pt x="7444" y="32257"/>
                    <a:pt x="7895" y="32507"/>
                    <a:pt x="8472" y="32808"/>
                  </a:cubicBezTo>
                  <a:cubicBezTo>
                    <a:pt x="9073" y="33109"/>
                    <a:pt x="9625" y="33360"/>
                    <a:pt x="10151" y="33560"/>
                  </a:cubicBezTo>
                  <a:cubicBezTo>
                    <a:pt x="10828" y="33811"/>
                    <a:pt x="11404" y="33986"/>
                    <a:pt x="11956" y="34061"/>
                  </a:cubicBezTo>
                  <a:cubicBezTo>
                    <a:pt x="12181" y="34111"/>
                    <a:pt x="12407" y="34111"/>
                    <a:pt x="12607" y="34111"/>
                  </a:cubicBezTo>
                  <a:cubicBezTo>
                    <a:pt x="12958" y="34111"/>
                    <a:pt x="13284" y="34061"/>
                    <a:pt x="13585" y="33961"/>
                  </a:cubicBezTo>
                  <a:cubicBezTo>
                    <a:pt x="13685" y="33961"/>
                    <a:pt x="13735" y="33911"/>
                    <a:pt x="13760" y="33861"/>
                  </a:cubicBezTo>
                  <a:cubicBezTo>
                    <a:pt x="14712" y="32457"/>
                    <a:pt x="15715" y="31054"/>
                    <a:pt x="16692" y="29700"/>
                  </a:cubicBezTo>
                  <a:cubicBezTo>
                    <a:pt x="17018" y="29224"/>
                    <a:pt x="17344" y="28773"/>
                    <a:pt x="17670" y="28322"/>
                  </a:cubicBezTo>
                  <a:cubicBezTo>
                    <a:pt x="18798" y="26718"/>
                    <a:pt x="20026" y="24938"/>
                    <a:pt x="21530" y="22733"/>
                  </a:cubicBezTo>
                  <a:cubicBezTo>
                    <a:pt x="22958" y="20653"/>
                    <a:pt x="24387" y="18522"/>
                    <a:pt x="25790" y="16467"/>
                  </a:cubicBezTo>
                  <a:cubicBezTo>
                    <a:pt x="26893" y="14813"/>
                    <a:pt x="28021" y="13159"/>
                    <a:pt x="29149" y="11505"/>
                  </a:cubicBezTo>
                  <a:cubicBezTo>
                    <a:pt x="30251" y="9901"/>
                    <a:pt x="31254" y="8422"/>
                    <a:pt x="32231" y="7019"/>
                  </a:cubicBezTo>
                  <a:cubicBezTo>
                    <a:pt x="32256" y="6994"/>
                    <a:pt x="32256" y="6943"/>
                    <a:pt x="32256" y="6893"/>
                  </a:cubicBezTo>
                  <a:cubicBezTo>
                    <a:pt x="32231" y="6843"/>
                    <a:pt x="32206" y="6793"/>
                    <a:pt x="32156" y="6768"/>
                  </a:cubicBezTo>
                  <a:cubicBezTo>
                    <a:pt x="32131" y="6768"/>
                    <a:pt x="32106" y="6743"/>
                    <a:pt x="32081" y="6743"/>
                  </a:cubicBezTo>
                  <a:cubicBezTo>
                    <a:pt x="32006" y="6743"/>
                    <a:pt x="31956" y="6793"/>
                    <a:pt x="31931" y="6843"/>
                  </a:cubicBezTo>
                  <a:cubicBezTo>
                    <a:pt x="31354" y="7645"/>
                    <a:pt x="30803" y="8472"/>
                    <a:pt x="30226" y="9274"/>
                  </a:cubicBezTo>
                  <a:cubicBezTo>
                    <a:pt x="29976" y="8547"/>
                    <a:pt x="29449" y="7971"/>
                    <a:pt x="28898" y="7369"/>
                  </a:cubicBezTo>
                  <a:cubicBezTo>
                    <a:pt x="28246" y="6693"/>
                    <a:pt x="27595" y="6041"/>
                    <a:pt x="26918" y="5465"/>
                  </a:cubicBezTo>
                  <a:cubicBezTo>
                    <a:pt x="25464" y="4262"/>
                    <a:pt x="23986" y="3384"/>
                    <a:pt x="22507" y="2858"/>
                  </a:cubicBezTo>
                  <a:lnTo>
                    <a:pt x="23835" y="1580"/>
                  </a:lnTo>
                  <a:lnTo>
                    <a:pt x="25189" y="302"/>
                  </a:lnTo>
                  <a:cubicBezTo>
                    <a:pt x="25264" y="227"/>
                    <a:pt x="25264" y="126"/>
                    <a:pt x="25189" y="51"/>
                  </a:cubicBezTo>
                  <a:cubicBezTo>
                    <a:pt x="25164" y="26"/>
                    <a:pt x="25114" y="1"/>
                    <a:pt x="25063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124225" y="4089000"/>
              <a:ext cx="560800" cy="854050"/>
            </a:xfrm>
            <a:custGeom>
              <a:avLst/>
              <a:gdLst/>
              <a:ahLst/>
              <a:cxnLst/>
              <a:rect l="l" t="t" r="r" b="b"/>
              <a:pathLst>
                <a:path w="22432" h="34162" extrusionOk="0">
                  <a:moveTo>
                    <a:pt x="15238" y="1"/>
                  </a:moveTo>
                  <a:cubicBezTo>
                    <a:pt x="15188" y="1"/>
                    <a:pt x="15163" y="26"/>
                    <a:pt x="15113" y="51"/>
                  </a:cubicBezTo>
                  <a:lnTo>
                    <a:pt x="13183" y="1906"/>
                  </a:lnTo>
                  <a:lnTo>
                    <a:pt x="12256" y="2808"/>
                  </a:lnTo>
                  <a:cubicBezTo>
                    <a:pt x="12231" y="2833"/>
                    <a:pt x="12206" y="2858"/>
                    <a:pt x="12206" y="2858"/>
                  </a:cubicBezTo>
                  <a:cubicBezTo>
                    <a:pt x="11930" y="3109"/>
                    <a:pt x="11679" y="3384"/>
                    <a:pt x="11404" y="3635"/>
                  </a:cubicBezTo>
                  <a:cubicBezTo>
                    <a:pt x="11429" y="3735"/>
                    <a:pt x="11454" y="3810"/>
                    <a:pt x="11479" y="3911"/>
                  </a:cubicBezTo>
                  <a:cubicBezTo>
                    <a:pt x="11479" y="3911"/>
                    <a:pt x="11479" y="3911"/>
                    <a:pt x="11479" y="3886"/>
                  </a:cubicBezTo>
                  <a:cubicBezTo>
                    <a:pt x="11579" y="4237"/>
                    <a:pt x="11705" y="4562"/>
                    <a:pt x="11880" y="4863"/>
                  </a:cubicBezTo>
                  <a:cubicBezTo>
                    <a:pt x="12030" y="5189"/>
                    <a:pt x="12181" y="5490"/>
                    <a:pt x="12381" y="5790"/>
                  </a:cubicBezTo>
                  <a:cubicBezTo>
                    <a:pt x="12632" y="6166"/>
                    <a:pt x="12908" y="6517"/>
                    <a:pt x="13208" y="6868"/>
                  </a:cubicBezTo>
                  <a:cubicBezTo>
                    <a:pt x="13484" y="7194"/>
                    <a:pt x="13810" y="7495"/>
                    <a:pt x="14136" y="7795"/>
                  </a:cubicBezTo>
                  <a:lnTo>
                    <a:pt x="14111" y="7795"/>
                  </a:lnTo>
                  <a:cubicBezTo>
                    <a:pt x="14963" y="8547"/>
                    <a:pt x="15915" y="9174"/>
                    <a:pt x="16918" y="9700"/>
                  </a:cubicBezTo>
                  <a:lnTo>
                    <a:pt x="16893" y="9700"/>
                  </a:lnTo>
                  <a:cubicBezTo>
                    <a:pt x="17319" y="9926"/>
                    <a:pt x="17770" y="10101"/>
                    <a:pt x="18246" y="10302"/>
                  </a:cubicBezTo>
                  <a:cubicBezTo>
                    <a:pt x="18271" y="10302"/>
                    <a:pt x="18296" y="10352"/>
                    <a:pt x="18296" y="10402"/>
                  </a:cubicBezTo>
                  <a:cubicBezTo>
                    <a:pt x="18271" y="10427"/>
                    <a:pt x="18246" y="10452"/>
                    <a:pt x="18221" y="10452"/>
                  </a:cubicBezTo>
                  <a:cubicBezTo>
                    <a:pt x="18221" y="10452"/>
                    <a:pt x="18221" y="10477"/>
                    <a:pt x="18221" y="10477"/>
                  </a:cubicBezTo>
                  <a:cubicBezTo>
                    <a:pt x="17218" y="11730"/>
                    <a:pt x="16241" y="12983"/>
                    <a:pt x="15263" y="14237"/>
                  </a:cubicBezTo>
                  <a:cubicBezTo>
                    <a:pt x="12507" y="17745"/>
                    <a:pt x="9750" y="21304"/>
                    <a:pt x="6968" y="24813"/>
                  </a:cubicBezTo>
                  <a:cubicBezTo>
                    <a:pt x="4662" y="27720"/>
                    <a:pt x="2356" y="30603"/>
                    <a:pt x="0" y="33460"/>
                  </a:cubicBezTo>
                  <a:cubicBezTo>
                    <a:pt x="100" y="33510"/>
                    <a:pt x="201" y="33535"/>
                    <a:pt x="301" y="33585"/>
                  </a:cubicBezTo>
                  <a:cubicBezTo>
                    <a:pt x="978" y="33861"/>
                    <a:pt x="1554" y="34011"/>
                    <a:pt x="2131" y="34086"/>
                  </a:cubicBezTo>
                  <a:cubicBezTo>
                    <a:pt x="2356" y="34136"/>
                    <a:pt x="2582" y="34162"/>
                    <a:pt x="2782" y="34162"/>
                  </a:cubicBezTo>
                  <a:cubicBezTo>
                    <a:pt x="3133" y="34162"/>
                    <a:pt x="3459" y="34086"/>
                    <a:pt x="3760" y="33986"/>
                  </a:cubicBezTo>
                  <a:cubicBezTo>
                    <a:pt x="3860" y="33986"/>
                    <a:pt x="3910" y="33961"/>
                    <a:pt x="3935" y="33911"/>
                  </a:cubicBezTo>
                  <a:cubicBezTo>
                    <a:pt x="4862" y="32532"/>
                    <a:pt x="5840" y="31179"/>
                    <a:pt x="6767" y="29876"/>
                  </a:cubicBezTo>
                  <a:lnTo>
                    <a:pt x="6867" y="29725"/>
                  </a:lnTo>
                  <a:cubicBezTo>
                    <a:pt x="7193" y="29249"/>
                    <a:pt x="7519" y="28798"/>
                    <a:pt x="7845" y="28347"/>
                  </a:cubicBezTo>
                  <a:cubicBezTo>
                    <a:pt x="9023" y="26693"/>
                    <a:pt x="10251" y="24938"/>
                    <a:pt x="11730" y="22758"/>
                  </a:cubicBezTo>
                  <a:cubicBezTo>
                    <a:pt x="13033" y="20853"/>
                    <a:pt x="14336" y="18898"/>
                    <a:pt x="15614" y="17019"/>
                  </a:cubicBezTo>
                  <a:lnTo>
                    <a:pt x="15790" y="16768"/>
                  </a:lnTo>
                  <a:lnTo>
                    <a:pt x="15965" y="16492"/>
                  </a:lnTo>
                  <a:lnTo>
                    <a:pt x="16366" y="15916"/>
                  </a:lnTo>
                  <a:lnTo>
                    <a:pt x="16867" y="15164"/>
                  </a:lnTo>
                  <a:cubicBezTo>
                    <a:pt x="17695" y="13961"/>
                    <a:pt x="18497" y="12733"/>
                    <a:pt x="19324" y="11530"/>
                  </a:cubicBezTo>
                  <a:cubicBezTo>
                    <a:pt x="20451" y="9876"/>
                    <a:pt x="21454" y="8422"/>
                    <a:pt x="22406" y="7044"/>
                  </a:cubicBezTo>
                  <a:cubicBezTo>
                    <a:pt x="22431" y="7019"/>
                    <a:pt x="22431" y="6968"/>
                    <a:pt x="22431" y="6918"/>
                  </a:cubicBezTo>
                  <a:cubicBezTo>
                    <a:pt x="22406" y="6868"/>
                    <a:pt x="22381" y="6818"/>
                    <a:pt x="22356" y="6793"/>
                  </a:cubicBezTo>
                  <a:cubicBezTo>
                    <a:pt x="22306" y="6768"/>
                    <a:pt x="22281" y="6768"/>
                    <a:pt x="22256" y="6768"/>
                  </a:cubicBezTo>
                  <a:cubicBezTo>
                    <a:pt x="22181" y="6768"/>
                    <a:pt x="22131" y="6793"/>
                    <a:pt x="22081" y="6868"/>
                  </a:cubicBezTo>
                  <a:cubicBezTo>
                    <a:pt x="21529" y="7670"/>
                    <a:pt x="20953" y="8472"/>
                    <a:pt x="20401" y="9299"/>
                  </a:cubicBezTo>
                  <a:cubicBezTo>
                    <a:pt x="20151" y="8572"/>
                    <a:pt x="19624" y="7971"/>
                    <a:pt x="19073" y="7369"/>
                  </a:cubicBezTo>
                  <a:cubicBezTo>
                    <a:pt x="18446" y="6718"/>
                    <a:pt x="17770" y="6066"/>
                    <a:pt x="17093" y="5490"/>
                  </a:cubicBezTo>
                  <a:cubicBezTo>
                    <a:pt x="15639" y="4262"/>
                    <a:pt x="14161" y="3384"/>
                    <a:pt x="12682" y="2883"/>
                  </a:cubicBezTo>
                  <a:lnTo>
                    <a:pt x="14035" y="1630"/>
                  </a:lnTo>
                  <a:lnTo>
                    <a:pt x="15364" y="327"/>
                  </a:lnTo>
                  <a:cubicBezTo>
                    <a:pt x="15439" y="252"/>
                    <a:pt x="15439" y="151"/>
                    <a:pt x="15389" y="76"/>
                  </a:cubicBezTo>
                  <a:cubicBezTo>
                    <a:pt x="15339" y="26"/>
                    <a:pt x="15289" y="1"/>
                    <a:pt x="15238" y="1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433750" y="423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433750" y="423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5424350" y="4005675"/>
              <a:ext cx="349025" cy="330225"/>
            </a:xfrm>
            <a:custGeom>
              <a:avLst/>
              <a:gdLst/>
              <a:ahLst/>
              <a:cxnLst/>
              <a:rect l="l" t="t" r="r" b="b"/>
              <a:pathLst>
                <a:path w="13961" h="13209" extrusionOk="0">
                  <a:moveTo>
                    <a:pt x="4637" y="1"/>
                  </a:moveTo>
                  <a:cubicBezTo>
                    <a:pt x="4512" y="1"/>
                    <a:pt x="4386" y="1"/>
                    <a:pt x="4261" y="26"/>
                  </a:cubicBezTo>
                  <a:cubicBezTo>
                    <a:pt x="3835" y="76"/>
                    <a:pt x="3409" y="226"/>
                    <a:pt x="3008" y="477"/>
                  </a:cubicBezTo>
                  <a:cubicBezTo>
                    <a:pt x="2832" y="602"/>
                    <a:pt x="2657" y="752"/>
                    <a:pt x="2507" y="878"/>
                  </a:cubicBezTo>
                  <a:cubicBezTo>
                    <a:pt x="2356" y="1028"/>
                    <a:pt x="2231" y="1179"/>
                    <a:pt x="2106" y="1329"/>
                  </a:cubicBezTo>
                  <a:cubicBezTo>
                    <a:pt x="1905" y="1630"/>
                    <a:pt x="1755" y="1955"/>
                    <a:pt x="1679" y="2306"/>
                  </a:cubicBezTo>
                  <a:cubicBezTo>
                    <a:pt x="1629" y="2482"/>
                    <a:pt x="1604" y="2682"/>
                    <a:pt x="1604" y="2858"/>
                  </a:cubicBezTo>
                  <a:cubicBezTo>
                    <a:pt x="1454" y="2908"/>
                    <a:pt x="1278" y="2983"/>
                    <a:pt x="1128" y="3083"/>
                  </a:cubicBezTo>
                  <a:cubicBezTo>
                    <a:pt x="827" y="3259"/>
                    <a:pt x="577" y="3484"/>
                    <a:pt x="401" y="3760"/>
                  </a:cubicBezTo>
                  <a:cubicBezTo>
                    <a:pt x="226" y="4036"/>
                    <a:pt x="101" y="4336"/>
                    <a:pt x="50" y="4687"/>
                  </a:cubicBezTo>
                  <a:cubicBezTo>
                    <a:pt x="0" y="5013"/>
                    <a:pt x="25" y="5364"/>
                    <a:pt x="75" y="5740"/>
                  </a:cubicBezTo>
                  <a:cubicBezTo>
                    <a:pt x="226" y="6467"/>
                    <a:pt x="527" y="7244"/>
                    <a:pt x="1053" y="8096"/>
                  </a:cubicBezTo>
                  <a:cubicBezTo>
                    <a:pt x="1529" y="8873"/>
                    <a:pt x="2156" y="9650"/>
                    <a:pt x="2908" y="10402"/>
                  </a:cubicBezTo>
                  <a:cubicBezTo>
                    <a:pt x="3634" y="11128"/>
                    <a:pt x="4436" y="11730"/>
                    <a:pt x="5263" y="12231"/>
                  </a:cubicBezTo>
                  <a:cubicBezTo>
                    <a:pt x="6141" y="12732"/>
                    <a:pt x="6993" y="13058"/>
                    <a:pt x="7820" y="13159"/>
                  </a:cubicBezTo>
                  <a:cubicBezTo>
                    <a:pt x="8020" y="13184"/>
                    <a:pt x="8221" y="13209"/>
                    <a:pt x="8421" y="13209"/>
                  </a:cubicBezTo>
                  <a:cubicBezTo>
                    <a:pt x="8998" y="13209"/>
                    <a:pt x="9549" y="13083"/>
                    <a:pt x="10025" y="12833"/>
                  </a:cubicBezTo>
                  <a:cubicBezTo>
                    <a:pt x="10201" y="12758"/>
                    <a:pt x="10376" y="12657"/>
                    <a:pt x="10552" y="12532"/>
                  </a:cubicBezTo>
                  <a:cubicBezTo>
                    <a:pt x="10677" y="12432"/>
                    <a:pt x="10852" y="12281"/>
                    <a:pt x="11028" y="12106"/>
                  </a:cubicBezTo>
                  <a:cubicBezTo>
                    <a:pt x="11228" y="11880"/>
                    <a:pt x="11429" y="11605"/>
                    <a:pt x="11604" y="11304"/>
                  </a:cubicBezTo>
                  <a:cubicBezTo>
                    <a:pt x="11705" y="11128"/>
                    <a:pt x="11805" y="10903"/>
                    <a:pt x="11855" y="10702"/>
                  </a:cubicBezTo>
                  <a:lnTo>
                    <a:pt x="11880" y="10602"/>
                  </a:lnTo>
                  <a:lnTo>
                    <a:pt x="11930" y="10552"/>
                  </a:lnTo>
                  <a:lnTo>
                    <a:pt x="12030" y="10527"/>
                  </a:lnTo>
                  <a:cubicBezTo>
                    <a:pt x="12306" y="10427"/>
                    <a:pt x="12582" y="10301"/>
                    <a:pt x="12832" y="10126"/>
                  </a:cubicBezTo>
                  <a:cubicBezTo>
                    <a:pt x="13083" y="9951"/>
                    <a:pt x="13309" y="9750"/>
                    <a:pt x="13459" y="9499"/>
                  </a:cubicBezTo>
                  <a:cubicBezTo>
                    <a:pt x="13634" y="9249"/>
                    <a:pt x="13785" y="8948"/>
                    <a:pt x="13860" y="8622"/>
                  </a:cubicBezTo>
                  <a:cubicBezTo>
                    <a:pt x="13935" y="8321"/>
                    <a:pt x="13960" y="7996"/>
                    <a:pt x="13935" y="7620"/>
                  </a:cubicBezTo>
                  <a:cubicBezTo>
                    <a:pt x="13910" y="7269"/>
                    <a:pt x="13835" y="6918"/>
                    <a:pt x="13710" y="6592"/>
                  </a:cubicBezTo>
                  <a:cubicBezTo>
                    <a:pt x="13584" y="6266"/>
                    <a:pt x="13409" y="5966"/>
                    <a:pt x="13183" y="5715"/>
                  </a:cubicBezTo>
                  <a:cubicBezTo>
                    <a:pt x="12958" y="5439"/>
                    <a:pt x="12682" y="5214"/>
                    <a:pt x="12381" y="5063"/>
                  </a:cubicBezTo>
                  <a:cubicBezTo>
                    <a:pt x="12356" y="5038"/>
                    <a:pt x="12331" y="5038"/>
                    <a:pt x="12281" y="5038"/>
                  </a:cubicBezTo>
                  <a:lnTo>
                    <a:pt x="12256" y="5038"/>
                  </a:lnTo>
                  <a:cubicBezTo>
                    <a:pt x="12106" y="4888"/>
                    <a:pt x="11930" y="4737"/>
                    <a:pt x="11654" y="4512"/>
                  </a:cubicBezTo>
                  <a:cubicBezTo>
                    <a:pt x="11354" y="4236"/>
                    <a:pt x="11053" y="4011"/>
                    <a:pt x="10652" y="3710"/>
                  </a:cubicBezTo>
                  <a:cubicBezTo>
                    <a:pt x="10376" y="3484"/>
                    <a:pt x="10151" y="3309"/>
                    <a:pt x="9900" y="3108"/>
                  </a:cubicBezTo>
                  <a:cubicBezTo>
                    <a:pt x="9725" y="2958"/>
                    <a:pt x="9549" y="2808"/>
                    <a:pt x="9374" y="2657"/>
                  </a:cubicBezTo>
                  <a:cubicBezTo>
                    <a:pt x="8421" y="1880"/>
                    <a:pt x="7419" y="1053"/>
                    <a:pt x="6291" y="477"/>
                  </a:cubicBezTo>
                  <a:cubicBezTo>
                    <a:pt x="6065" y="351"/>
                    <a:pt x="5815" y="226"/>
                    <a:pt x="5539" y="151"/>
                  </a:cubicBezTo>
                  <a:cubicBezTo>
                    <a:pt x="5238" y="51"/>
                    <a:pt x="4938" y="1"/>
                    <a:pt x="4637" y="1"/>
                  </a:cubicBezTo>
                  <a:close/>
                </a:path>
              </a:pathLst>
            </a:custGeom>
            <a:solidFill>
              <a:srgbClr val="809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5443775" y="4037625"/>
              <a:ext cx="329600" cy="297650"/>
            </a:xfrm>
            <a:custGeom>
              <a:avLst/>
              <a:gdLst/>
              <a:ahLst/>
              <a:cxnLst/>
              <a:rect l="l" t="t" r="r" b="b"/>
              <a:pathLst>
                <a:path w="13184" h="11906" extrusionOk="0">
                  <a:moveTo>
                    <a:pt x="6792" y="1"/>
                  </a:moveTo>
                  <a:cubicBezTo>
                    <a:pt x="6642" y="26"/>
                    <a:pt x="6517" y="51"/>
                    <a:pt x="6366" y="76"/>
                  </a:cubicBezTo>
                  <a:cubicBezTo>
                    <a:pt x="6166" y="126"/>
                    <a:pt x="5965" y="176"/>
                    <a:pt x="5765" y="251"/>
                  </a:cubicBezTo>
                  <a:cubicBezTo>
                    <a:pt x="5614" y="327"/>
                    <a:pt x="5439" y="402"/>
                    <a:pt x="5288" y="477"/>
                  </a:cubicBezTo>
                  <a:cubicBezTo>
                    <a:pt x="5138" y="552"/>
                    <a:pt x="4988" y="652"/>
                    <a:pt x="4862" y="753"/>
                  </a:cubicBezTo>
                  <a:cubicBezTo>
                    <a:pt x="4687" y="878"/>
                    <a:pt x="4537" y="1003"/>
                    <a:pt x="4386" y="1129"/>
                  </a:cubicBezTo>
                  <a:cubicBezTo>
                    <a:pt x="4261" y="1254"/>
                    <a:pt x="4136" y="1379"/>
                    <a:pt x="4010" y="1530"/>
                  </a:cubicBezTo>
                  <a:cubicBezTo>
                    <a:pt x="3910" y="1630"/>
                    <a:pt x="3835" y="1755"/>
                    <a:pt x="3760" y="1880"/>
                  </a:cubicBezTo>
                  <a:cubicBezTo>
                    <a:pt x="3684" y="1981"/>
                    <a:pt x="3634" y="2081"/>
                    <a:pt x="3584" y="2206"/>
                  </a:cubicBezTo>
                  <a:cubicBezTo>
                    <a:pt x="3534" y="2281"/>
                    <a:pt x="3509" y="2357"/>
                    <a:pt x="3484" y="2432"/>
                  </a:cubicBezTo>
                  <a:cubicBezTo>
                    <a:pt x="3484" y="2482"/>
                    <a:pt x="3459" y="2507"/>
                    <a:pt x="3459" y="2532"/>
                  </a:cubicBezTo>
                  <a:cubicBezTo>
                    <a:pt x="3484" y="2507"/>
                    <a:pt x="3484" y="2482"/>
                    <a:pt x="3509" y="2457"/>
                  </a:cubicBezTo>
                  <a:cubicBezTo>
                    <a:pt x="3534" y="2432"/>
                    <a:pt x="3559" y="2432"/>
                    <a:pt x="3584" y="2432"/>
                  </a:cubicBezTo>
                  <a:cubicBezTo>
                    <a:pt x="3609" y="2432"/>
                    <a:pt x="3634" y="2432"/>
                    <a:pt x="3634" y="2457"/>
                  </a:cubicBezTo>
                  <a:cubicBezTo>
                    <a:pt x="3659" y="2482"/>
                    <a:pt x="3684" y="2532"/>
                    <a:pt x="3659" y="2557"/>
                  </a:cubicBezTo>
                  <a:cubicBezTo>
                    <a:pt x="3659" y="2582"/>
                    <a:pt x="3684" y="2582"/>
                    <a:pt x="3684" y="2607"/>
                  </a:cubicBezTo>
                  <a:cubicBezTo>
                    <a:pt x="3710" y="2557"/>
                    <a:pt x="3760" y="2532"/>
                    <a:pt x="3810" y="2482"/>
                  </a:cubicBezTo>
                  <a:cubicBezTo>
                    <a:pt x="3835" y="2482"/>
                    <a:pt x="3860" y="2457"/>
                    <a:pt x="3885" y="2457"/>
                  </a:cubicBezTo>
                  <a:cubicBezTo>
                    <a:pt x="3910" y="2457"/>
                    <a:pt x="3910" y="2482"/>
                    <a:pt x="3935" y="2482"/>
                  </a:cubicBezTo>
                  <a:cubicBezTo>
                    <a:pt x="3960" y="2532"/>
                    <a:pt x="3960" y="2582"/>
                    <a:pt x="3935" y="2607"/>
                  </a:cubicBezTo>
                  <a:cubicBezTo>
                    <a:pt x="3885" y="2632"/>
                    <a:pt x="3860" y="2657"/>
                    <a:pt x="3810" y="2708"/>
                  </a:cubicBezTo>
                  <a:cubicBezTo>
                    <a:pt x="3785" y="2733"/>
                    <a:pt x="3760" y="2758"/>
                    <a:pt x="3735" y="2808"/>
                  </a:cubicBezTo>
                  <a:cubicBezTo>
                    <a:pt x="3684" y="2833"/>
                    <a:pt x="3659" y="2883"/>
                    <a:pt x="3634" y="2958"/>
                  </a:cubicBezTo>
                  <a:cubicBezTo>
                    <a:pt x="3609" y="2958"/>
                    <a:pt x="3609" y="2983"/>
                    <a:pt x="3609" y="3008"/>
                  </a:cubicBezTo>
                  <a:cubicBezTo>
                    <a:pt x="3634" y="3008"/>
                    <a:pt x="3634" y="3033"/>
                    <a:pt x="3659" y="3058"/>
                  </a:cubicBezTo>
                  <a:cubicBezTo>
                    <a:pt x="3684" y="3209"/>
                    <a:pt x="3710" y="3384"/>
                    <a:pt x="3760" y="3535"/>
                  </a:cubicBezTo>
                  <a:cubicBezTo>
                    <a:pt x="3785" y="3660"/>
                    <a:pt x="3835" y="3810"/>
                    <a:pt x="3885" y="3936"/>
                  </a:cubicBezTo>
                  <a:cubicBezTo>
                    <a:pt x="3910" y="4011"/>
                    <a:pt x="3935" y="4086"/>
                    <a:pt x="3985" y="4161"/>
                  </a:cubicBezTo>
                  <a:cubicBezTo>
                    <a:pt x="4010" y="4236"/>
                    <a:pt x="4035" y="4287"/>
                    <a:pt x="4085" y="4337"/>
                  </a:cubicBezTo>
                  <a:cubicBezTo>
                    <a:pt x="4186" y="4537"/>
                    <a:pt x="4286" y="4713"/>
                    <a:pt x="4411" y="4863"/>
                  </a:cubicBezTo>
                  <a:cubicBezTo>
                    <a:pt x="4512" y="4988"/>
                    <a:pt x="4612" y="5114"/>
                    <a:pt x="4712" y="5239"/>
                  </a:cubicBezTo>
                  <a:cubicBezTo>
                    <a:pt x="4762" y="5314"/>
                    <a:pt x="4812" y="5364"/>
                    <a:pt x="4862" y="5414"/>
                  </a:cubicBezTo>
                  <a:cubicBezTo>
                    <a:pt x="4938" y="5464"/>
                    <a:pt x="5013" y="5540"/>
                    <a:pt x="5063" y="5590"/>
                  </a:cubicBezTo>
                  <a:cubicBezTo>
                    <a:pt x="5263" y="5765"/>
                    <a:pt x="5464" y="5916"/>
                    <a:pt x="5639" y="6066"/>
                  </a:cubicBezTo>
                  <a:cubicBezTo>
                    <a:pt x="6216" y="6517"/>
                    <a:pt x="6817" y="6893"/>
                    <a:pt x="7444" y="7269"/>
                  </a:cubicBezTo>
                  <a:lnTo>
                    <a:pt x="7419" y="7269"/>
                  </a:lnTo>
                  <a:cubicBezTo>
                    <a:pt x="8070" y="7645"/>
                    <a:pt x="8722" y="8021"/>
                    <a:pt x="9399" y="8347"/>
                  </a:cubicBezTo>
                  <a:cubicBezTo>
                    <a:pt x="9449" y="8372"/>
                    <a:pt x="9474" y="8422"/>
                    <a:pt x="9449" y="8472"/>
                  </a:cubicBezTo>
                  <a:cubicBezTo>
                    <a:pt x="9449" y="8497"/>
                    <a:pt x="9374" y="8522"/>
                    <a:pt x="9349" y="8522"/>
                  </a:cubicBezTo>
                  <a:cubicBezTo>
                    <a:pt x="9349" y="8522"/>
                    <a:pt x="9349" y="8497"/>
                    <a:pt x="9324" y="8497"/>
                  </a:cubicBezTo>
                  <a:cubicBezTo>
                    <a:pt x="9324" y="8505"/>
                    <a:pt x="9321" y="8508"/>
                    <a:pt x="9316" y="8508"/>
                  </a:cubicBezTo>
                  <a:cubicBezTo>
                    <a:pt x="9307" y="8508"/>
                    <a:pt x="9290" y="8497"/>
                    <a:pt x="9273" y="8497"/>
                  </a:cubicBezTo>
                  <a:cubicBezTo>
                    <a:pt x="9073" y="8447"/>
                    <a:pt x="8872" y="8372"/>
                    <a:pt x="8672" y="8271"/>
                  </a:cubicBezTo>
                  <a:cubicBezTo>
                    <a:pt x="8497" y="8221"/>
                    <a:pt x="8346" y="8146"/>
                    <a:pt x="8196" y="8071"/>
                  </a:cubicBezTo>
                  <a:cubicBezTo>
                    <a:pt x="7870" y="7921"/>
                    <a:pt x="7544" y="7770"/>
                    <a:pt x="7243" y="7595"/>
                  </a:cubicBezTo>
                  <a:cubicBezTo>
                    <a:pt x="6642" y="7244"/>
                    <a:pt x="6040" y="6893"/>
                    <a:pt x="5489" y="6492"/>
                  </a:cubicBezTo>
                  <a:cubicBezTo>
                    <a:pt x="5439" y="6467"/>
                    <a:pt x="5414" y="6417"/>
                    <a:pt x="5364" y="6392"/>
                  </a:cubicBezTo>
                  <a:cubicBezTo>
                    <a:pt x="5364" y="6392"/>
                    <a:pt x="5339" y="6392"/>
                    <a:pt x="5314" y="6367"/>
                  </a:cubicBezTo>
                  <a:cubicBezTo>
                    <a:pt x="5314" y="6367"/>
                    <a:pt x="5314" y="6367"/>
                    <a:pt x="5288" y="6342"/>
                  </a:cubicBezTo>
                  <a:cubicBezTo>
                    <a:pt x="4286" y="5590"/>
                    <a:pt x="3359" y="4738"/>
                    <a:pt x="2557" y="3785"/>
                  </a:cubicBezTo>
                  <a:lnTo>
                    <a:pt x="2306" y="3785"/>
                  </a:lnTo>
                  <a:cubicBezTo>
                    <a:pt x="2231" y="3810"/>
                    <a:pt x="2156" y="3810"/>
                    <a:pt x="2080" y="3835"/>
                  </a:cubicBezTo>
                  <a:cubicBezTo>
                    <a:pt x="2005" y="3860"/>
                    <a:pt x="1930" y="3860"/>
                    <a:pt x="1855" y="3911"/>
                  </a:cubicBezTo>
                  <a:cubicBezTo>
                    <a:pt x="1755" y="3936"/>
                    <a:pt x="1679" y="3986"/>
                    <a:pt x="1579" y="4036"/>
                  </a:cubicBezTo>
                  <a:cubicBezTo>
                    <a:pt x="1487" y="4082"/>
                    <a:pt x="1416" y="4128"/>
                    <a:pt x="1328" y="4193"/>
                  </a:cubicBezTo>
                  <a:lnTo>
                    <a:pt x="1328" y="4193"/>
                  </a:lnTo>
                  <a:cubicBezTo>
                    <a:pt x="1328" y="4191"/>
                    <a:pt x="1329" y="4189"/>
                    <a:pt x="1329" y="4186"/>
                  </a:cubicBezTo>
                  <a:lnTo>
                    <a:pt x="1329" y="4186"/>
                  </a:lnTo>
                  <a:cubicBezTo>
                    <a:pt x="1178" y="4287"/>
                    <a:pt x="1053" y="4412"/>
                    <a:pt x="928" y="4537"/>
                  </a:cubicBezTo>
                  <a:cubicBezTo>
                    <a:pt x="827" y="4637"/>
                    <a:pt x="727" y="4738"/>
                    <a:pt x="627" y="4838"/>
                  </a:cubicBezTo>
                  <a:lnTo>
                    <a:pt x="652" y="4838"/>
                  </a:lnTo>
                  <a:cubicBezTo>
                    <a:pt x="552" y="4938"/>
                    <a:pt x="451" y="5063"/>
                    <a:pt x="376" y="5189"/>
                  </a:cubicBezTo>
                  <a:cubicBezTo>
                    <a:pt x="326" y="5289"/>
                    <a:pt x="276" y="5414"/>
                    <a:pt x="201" y="5515"/>
                  </a:cubicBezTo>
                  <a:cubicBezTo>
                    <a:pt x="201" y="5540"/>
                    <a:pt x="201" y="5540"/>
                    <a:pt x="201" y="5540"/>
                  </a:cubicBezTo>
                  <a:cubicBezTo>
                    <a:pt x="151" y="5640"/>
                    <a:pt x="100" y="5740"/>
                    <a:pt x="75" y="5865"/>
                  </a:cubicBezTo>
                  <a:cubicBezTo>
                    <a:pt x="50" y="5966"/>
                    <a:pt x="25" y="6091"/>
                    <a:pt x="0" y="6191"/>
                  </a:cubicBezTo>
                  <a:cubicBezTo>
                    <a:pt x="0" y="6216"/>
                    <a:pt x="0" y="6266"/>
                    <a:pt x="0" y="6317"/>
                  </a:cubicBezTo>
                  <a:cubicBezTo>
                    <a:pt x="75" y="6467"/>
                    <a:pt x="176" y="6642"/>
                    <a:pt x="276" y="6818"/>
                  </a:cubicBezTo>
                  <a:cubicBezTo>
                    <a:pt x="752" y="7595"/>
                    <a:pt x="1379" y="8372"/>
                    <a:pt x="2131" y="9124"/>
                  </a:cubicBezTo>
                  <a:cubicBezTo>
                    <a:pt x="2857" y="9825"/>
                    <a:pt x="3659" y="10452"/>
                    <a:pt x="4486" y="10953"/>
                  </a:cubicBezTo>
                  <a:cubicBezTo>
                    <a:pt x="5364" y="11454"/>
                    <a:pt x="6216" y="11755"/>
                    <a:pt x="7043" y="11881"/>
                  </a:cubicBezTo>
                  <a:cubicBezTo>
                    <a:pt x="7243" y="11906"/>
                    <a:pt x="7444" y="11906"/>
                    <a:pt x="7619" y="11906"/>
                  </a:cubicBezTo>
                  <a:cubicBezTo>
                    <a:pt x="8221" y="11906"/>
                    <a:pt x="8772" y="11780"/>
                    <a:pt x="9248" y="11555"/>
                  </a:cubicBezTo>
                  <a:cubicBezTo>
                    <a:pt x="9424" y="11454"/>
                    <a:pt x="9599" y="11354"/>
                    <a:pt x="9750" y="11254"/>
                  </a:cubicBezTo>
                  <a:cubicBezTo>
                    <a:pt x="9900" y="11129"/>
                    <a:pt x="10075" y="11003"/>
                    <a:pt x="10226" y="10828"/>
                  </a:cubicBezTo>
                  <a:cubicBezTo>
                    <a:pt x="10451" y="10602"/>
                    <a:pt x="10652" y="10327"/>
                    <a:pt x="10802" y="10026"/>
                  </a:cubicBezTo>
                  <a:cubicBezTo>
                    <a:pt x="10928" y="9825"/>
                    <a:pt x="11003" y="9625"/>
                    <a:pt x="11078" y="9399"/>
                  </a:cubicBezTo>
                  <a:lnTo>
                    <a:pt x="11103" y="9324"/>
                  </a:lnTo>
                  <a:lnTo>
                    <a:pt x="11153" y="9274"/>
                  </a:lnTo>
                  <a:lnTo>
                    <a:pt x="11253" y="9249"/>
                  </a:lnTo>
                  <a:cubicBezTo>
                    <a:pt x="11529" y="9149"/>
                    <a:pt x="11805" y="8998"/>
                    <a:pt x="12055" y="8848"/>
                  </a:cubicBezTo>
                  <a:cubicBezTo>
                    <a:pt x="12306" y="8673"/>
                    <a:pt x="12507" y="8447"/>
                    <a:pt x="12682" y="8221"/>
                  </a:cubicBezTo>
                  <a:cubicBezTo>
                    <a:pt x="12857" y="7971"/>
                    <a:pt x="12983" y="7670"/>
                    <a:pt x="13058" y="7344"/>
                  </a:cubicBezTo>
                  <a:cubicBezTo>
                    <a:pt x="13158" y="7043"/>
                    <a:pt x="13183" y="6718"/>
                    <a:pt x="13158" y="6342"/>
                  </a:cubicBezTo>
                  <a:cubicBezTo>
                    <a:pt x="13133" y="5991"/>
                    <a:pt x="13058" y="5640"/>
                    <a:pt x="12908" y="5314"/>
                  </a:cubicBezTo>
                  <a:cubicBezTo>
                    <a:pt x="12782" y="4988"/>
                    <a:pt x="12607" y="4688"/>
                    <a:pt x="12406" y="4437"/>
                  </a:cubicBezTo>
                  <a:cubicBezTo>
                    <a:pt x="12181" y="4161"/>
                    <a:pt x="11905" y="3936"/>
                    <a:pt x="11579" y="3785"/>
                  </a:cubicBezTo>
                  <a:cubicBezTo>
                    <a:pt x="11554" y="3785"/>
                    <a:pt x="11529" y="3760"/>
                    <a:pt x="11504" y="3760"/>
                  </a:cubicBezTo>
                  <a:lnTo>
                    <a:pt x="11479" y="3760"/>
                  </a:lnTo>
                  <a:cubicBezTo>
                    <a:pt x="11304" y="3610"/>
                    <a:pt x="11128" y="3434"/>
                    <a:pt x="10877" y="3234"/>
                  </a:cubicBezTo>
                  <a:cubicBezTo>
                    <a:pt x="10552" y="2958"/>
                    <a:pt x="10226" y="2708"/>
                    <a:pt x="9875" y="2432"/>
                  </a:cubicBezTo>
                  <a:cubicBezTo>
                    <a:pt x="9599" y="2231"/>
                    <a:pt x="9349" y="2031"/>
                    <a:pt x="9123" y="1830"/>
                  </a:cubicBezTo>
                  <a:cubicBezTo>
                    <a:pt x="8948" y="1705"/>
                    <a:pt x="8772" y="1555"/>
                    <a:pt x="8572" y="1404"/>
                  </a:cubicBezTo>
                  <a:cubicBezTo>
                    <a:pt x="7995" y="928"/>
                    <a:pt x="7419" y="427"/>
                    <a:pt x="6792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5565325" y="405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5565325" y="405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5544025" y="407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533375" y="409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449400" y="417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448775" y="4175475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1"/>
                  </a:moveTo>
                  <a:lnTo>
                    <a:pt x="26" y="1"/>
                  </a:ln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448775" y="417547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26"/>
                  </a:moveTo>
                  <a:cubicBezTo>
                    <a:pt x="1" y="26"/>
                    <a:pt x="1" y="26"/>
                    <a:pt x="1" y="1"/>
                  </a:cubicBezTo>
                  <a:cubicBezTo>
                    <a:pt x="1" y="26"/>
                    <a:pt x="1" y="26"/>
                    <a:pt x="1" y="26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539625" y="3291375"/>
              <a:ext cx="782000" cy="914825"/>
            </a:xfrm>
            <a:custGeom>
              <a:avLst/>
              <a:gdLst/>
              <a:ahLst/>
              <a:cxnLst/>
              <a:rect l="l" t="t" r="r" b="b"/>
              <a:pathLst>
                <a:path w="31280" h="36593" extrusionOk="0">
                  <a:moveTo>
                    <a:pt x="27495" y="1"/>
                  </a:moveTo>
                  <a:cubicBezTo>
                    <a:pt x="27269" y="1"/>
                    <a:pt x="27069" y="26"/>
                    <a:pt x="26893" y="101"/>
                  </a:cubicBezTo>
                  <a:cubicBezTo>
                    <a:pt x="26442" y="176"/>
                    <a:pt x="26041" y="427"/>
                    <a:pt x="25665" y="753"/>
                  </a:cubicBezTo>
                  <a:cubicBezTo>
                    <a:pt x="25465" y="953"/>
                    <a:pt x="25314" y="1179"/>
                    <a:pt x="25189" y="1430"/>
                  </a:cubicBezTo>
                  <a:cubicBezTo>
                    <a:pt x="25039" y="1680"/>
                    <a:pt x="24963" y="1956"/>
                    <a:pt x="24938" y="2232"/>
                  </a:cubicBezTo>
                  <a:cubicBezTo>
                    <a:pt x="24938" y="2357"/>
                    <a:pt x="24963" y="2507"/>
                    <a:pt x="24963" y="2608"/>
                  </a:cubicBezTo>
                  <a:cubicBezTo>
                    <a:pt x="24988" y="2758"/>
                    <a:pt x="25039" y="2883"/>
                    <a:pt x="25089" y="3009"/>
                  </a:cubicBezTo>
                  <a:cubicBezTo>
                    <a:pt x="25164" y="3209"/>
                    <a:pt x="25314" y="3410"/>
                    <a:pt x="25540" y="3585"/>
                  </a:cubicBezTo>
                  <a:cubicBezTo>
                    <a:pt x="25314" y="3811"/>
                    <a:pt x="25089" y="4011"/>
                    <a:pt x="24863" y="4212"/>
                  </a:cubicBezTo>
                  <a:cubicBezTo>
                    <a:pt x="24387" y="4562"/>
                    <a:pt x="23836" y="4863"/>
                    <a:pt x="23234" y="5139"/>
                  </a:cubicBezTo>
                  <a:cubicBezTo>
                    <a:pt x="22282" y="5515"/>
                    <a:pt x="21204" y="5790"/>
                    <a:pt x="19800" y="5991"/>
                  </a:cubicBezTo>
                  <a:cubicBezTo>
                    <a:pt x="18948" y="6091"/>
                    <a:pt x="18096" y="6166"/>
                    <a:pt x="17244" y="6242"/>
                  </a:cubicBezTo>
                  <a:cubicBezTo>
                    <a:pt x="16492" y="6292"/>
                    <a:pt x="15740" y="6367"/>
                    <a:pt x="14988" y="6467"/>
                  </a:cubicBezTo>
                  <a:cubicBezTo>
                    <a:pt x="14587" y="6517"/>
                    <a:pt x="14211" y="6567"/>
                    <a:pt x="13861" y="6618"/>
                  </a:cubicBezTo>
                  <a:cubicBezTo>
                    <a:pt x="13485" y="6693"/>
                    <a:pt x="13109" y="6768"/>
                    <a:pt x="12683" y="6893"/>
                  </a:cubicBezTo>
                  <a:cubicBezTo>
                    <a:pt x="11931" y="7094"/>
                    <a:pt x="11154" y="7344"/>
                    <a:pt x="10402" y="7670"/>
                  </a:cubicBezTo>
                  <a:cubicBezTo>
                    <a:pt x="8998" y="8297"/>
                    <a:pt x="7695" y="9124"/>
                    <a:pt x="6492" y="10176"/>
                  </a:cubicBezTo>
                  <a:cubicBezTo>
                    <a:pt x="5389" y="11154"/>
                    <a:pt x="4387" y="12332"/>
                    <a:pt x="3585" y="13660"/>
                  </a:cubicBezTo>
                  <a:cubicBezTo>
                    <a:pt x="2783" y="14938"/>
                    <a:pt x="2156" y="16342"/>
                    <a:pt x="1730" y="17871"/>
                  </a:cubicBezTo>
                  <a:cubicBezTo>
                    <a:pt x="1329" y="19349"/>
                    <a:pt x="1104" y="20928"/>
                    <a:pt x="1104" y="22532"/>
                  </a:cubicBezTo>
                  <a:cubicBezTo>
                    <a:pt x="1104" y="23410"/>
                    <a:pt x="1154" y="24262"/>
                    <a:pt x="1304" y="25039"/>
                  </a:cubicBezTo>
                  <a:cubicBezTo>
                    <a:pt x="1429" y="25891"/>
                    <a:pt x="1630" y="26718"/>
                    <a:pt x="1830" y="27545"/>
                  </a:cubicBezTo>
                  <a:lnTo>
                    <a:pt x="1956" y="28021"/>
                  </a:lnTo>
                  <a:cubicBezTo>
                    <a:pt x="1805" y="28347"/>
                    <a:pt x="1605" y="28673"/>
                    <a:pt x="1354" y="28999"/>
                  </a:cubicBezTo>
                  <a:lnTo>
                    <a:pt x="1379" y="28974"/>
                  </a:lnTo>
                  <a:lnTo>
                    <a:pt x="1379" y="28974"/>
                  </a:lnTo>
                  <a:cubicBezTo>
                    <a:pt x="978" y="29475"/>
                    <a:pt x="527" y="29951"/>
                    <a:pt x="101" y="30377"/>
                  </a:cubicBezTo>
                  <a:cubicBezTo>
                    <a:pt x="101" y="30402"/>
                    <a:pt x="101" y="30402"/>
                    <a:pt x="76" y="30427"/>
                  </a:cubicBezTo>
                  <a:cubicBezTo>
                    <a:pt x="26" y="30452"/>
                    <a:pt x="1" y="30502"/>
                    <a:pt x="26" y="30578"/>
                  </a:cubicBezTo>
                  <a:cubicBezTo>
                    <a:pt x="126" y="31154"/>
                    <a:pt x="352" y="31756"/>
                    <a:pt x="703" y="32407"/>
                  </a:cubicBezTo>
                  <a:cubicBezTo>
                    <a:pt x="1053" y="33009"/>
                    <a:pt x="1505" y="33585"/>
                    <a:pt x="2081" y="34187"/>
                  </a:cubicBezTo>
                  <a:cubicBezTo>
                    <a:pt x="2607" y="34738"/>
                    <a:pt x="3209" y="35214"/>
                    <a:pt x="3886" y="35640"/>
                  </a:cubicBezTo>
                  <a:cubicBezTo>
                    <a:pt x="4537" y="36041"/>
                    <a:pt x="5214" y="36342"/>
                    <a:pt x="5891" y="36492"/>
                  </a:cubicBezTo>
                  <a:cubicBezTo>
                    <a:pt x="6191" y="36543"/>
                    <a:pt x="6492" y="36593"/>
                    <a:pt x="6818" y="36593"/>
                  </a:cubicBezTo>
                  <a:cubicBezTo>
                    <a:pt x="7119" y="36593"/>
                    <a:pt x="7419" y="36543"/>
                    <a:pt x="7720" y="36467"/>
                  </a:cubicBezTo>
                  <a:cubicBezTo>
                    <a:pt x="7745" y="36467"/>
                    <a:pt x="7770" y="36442"/>
                    <a:pt x="7795" y="36417"/>
                  </a:cubicBezTo>
                  <a:cubicBezTo>
                    <a:pt x="7845" y="36392"/>
                    <a:pt x="7871" y="36367"/>
                    <a:pt x="7871" y="36317"/>
                  </a:cubicBezTo>
                  <a:cubicBezTo>
                    <a:pt x="7896" y="36217"/>
                    <a:pt x="7921" y="36142"/>
                    <a:pt x="7946" y="36041"/>
                  </a:cubicBezTo>
                  <a:cubicBezTo>
                    <a:pt x="8046" y="35816"/>
                    <a:pt x="8171" y="35590"/>
                    <a:pt x="8372" y="35314"/>
                  </a:cubicBezTo>
                  <a:lnTo>
                    <a:pt x="8372" y="35340"/>
                  </a:lnTo>
                  <a:cubicBezTo>
                    <a:pt x="8723" y="34888"/>
                    <a:pt x="9099" y="34512"/>
                    <a:pt x="9550" y="34162"/>
                  </a:cubicBezTo>
                  <a:cubicBezTo>
                    <a:pt x="9600" y="34111"/>
                    <a:pt x="9650" y="34086"/>
                    <a:pt x="9700" y="34036"/>
                  </a:cubicBezTo>
                  <a:lnTo>
                    <a:pt x="10151" y="34061"/>
                  </a:lnTo>
                  <a:lnTo>
                    <a:pt x="11229" y="34061"/>
                  </a:lnTo>
                  <a:cubicBezTo>
                    <a:pt x="11805" y="34061"/>
                    <a:pt x="12282" y="34061"/>
                    <a:pt x="12733" y="34011"/>
                  </a:cubicBezTo>
                  <a:cubicBezTo>
                    <a:pt x="13535" y="33961"/>
                    <a:pt x="14362" y="33836"/>
                    <a:pt x="15214" y="33635"/>
                  </a:cubicBezTo>
                  <a:cubicBezTo>
                    <a:pt x="16793" y="33259"/>
                    <a:pt x="18272" y="32708"/>
                    <a:pt x="19625" y="31956"/>
                  </a:cubicBezTo>
                  <a:cubicBezTo>
                    <a:pt x="21003" y="31179"/>
                    <a:pt x="22232" y="30277"/>
                    <a:pt x="23309" y="29199"/>
                  </a:cubicBezTo>
                  <a:cubicBezTo>
                    <a:pt x="24412" y="28121"/>
                    <a:pt x="25314" y="26893"/>
                    <a:pt x="26016" y="25565"/>
                  </a:cubicBezTo>
                  <a:cubicBezTo>
                    <a:pt x="26768" y="24187"/>
                    <a:pt x="27294" y="22708"/>
                    <a:pt x="27570" y="21204"/>
                  </a:cubicBezTo>
                  <a:cubicBezTo>
                    <a:pt x="27720" y="20377"/>
                    <a:pt x="27795" y="19575"/>
                    <a:pt x="27821" y="18798"/>
                  </a:cubicBezTo>
                  <a:cubicBezTo>
                    <a:pt x="27846" y="18372"/>
                    <a:pt x="27821" y="17971"/>
                    <a:pt x="27821" y="17595"/>
                  </a:cubicBezTo>
                  <a:cubicBezTo>
                    <a:pt x="27795" y="17244"/>
                    <a:pt x="27770" y="16893"/>
                    <a:pt x="27720" y="16467"/>
                  </a:cubicBezTo>
                  <a:cubicBezTo>
                    <a:pt x="27645" y="15715"/>
                    <a:pt x="27520" y="14963"/>
                    <a:pt x="27420" y="14237"/>
                  </a:cubicBezTo>
                  <a:cubicBezTo>
                    <a:pt x="27294" y="13385"/>
                    <a:pt x="27169" y="12507"/>
                    <a:pt x="27094" y="11655"/>
                  </a:cubicBezTo>
                  <a:lnTo>
                    <a:pt x="27094" y="11705"/>
                  </a:lnTo>
                  <a:cubicBezTo>
                    <a:pt x="26943" y="10277"/>
                    <a:pt x="26968" y="9149"/>
                    <a:pt x="27144" y="8146"/>
                  </a:cubicBezTo>
                  <a:cubicBezTo>
                    <a:pt x="27244" y="7470"/>
                    <a:pt x="27420" y="6868"/>
                    <a:pt x="27670" y="6342"/>
                  </a:cubicBezTo>
                  <a:cubicBezTo>
                    <a:pt x="27795" y="6066"/>
                    <a:pt x="27946" y="5790"/>
                    <a:pt x="28121" y="5540"/>
                  </a:cubicBezTo>
                  <a:cubicBezTo>
                    <a:pt x="28347" y="5715"/>
                    <a:pt x="28572" y="5816"/>
                    <a:pt x="28798" y="5841"/>
                  </a:cubicBezTo>
                  <a:cubicBezTo>
                    <a:pt x="28873" y="5866"/>
                    <a:pt x="28973" y="5866"/>
                    <a:pt x="29099" y="5866"/>
                  </a:cubicBezTo>
                  <a:lnTo>
                    <a:pt x="29199" y="5866"/>
                  </a:lnTo>
                  <a:cubicBezTo>
                    <a:pt x="29299" y="5866"/>
                    <a:pt x="29450" y="5841"/>
                    <a:pt x="29575" y="5790"/>
                  </a:cubicBezTo>
                  <a:cubicBezTo>
                    <a:pt x="29851" y="5715"/>
                    <a:pt x="30076" y="5565"/>
                    <a:pt x="30302" y="5389"/>
                  </a:cubicBezTo>
                  <a:cubicBezTo>
                    <a:pt x="30527" y="5214"/>
                    <a:pt x="30703" y="4988"/>
                    <a:pt x="30828" y="4763"/>
                  </a:cubicBezTo>
                  <a:cubicBezTo>
                    <a:pt x="31154" y="4237"/>
                    <a:pt x="31279" y="3635"/>
                    <a:pt x="31179" y="3109"/>
                  </a:cubicBezTo>
                  <a:lnTo>
                    <a:pt x="31179" y="3059"/>
                  </a:lnTo>
                  <a:cubicBezTo>
                    <a:pt x="31154" y="2883"/>
                    <a:pt x="31104" y="2708"/>
                    <a:pt x="31029" y="2532"/>
                  </a:cubicBezTo>
                  <a:cubicBezTo>
                    <a:pt x="30953" y="2282"/>
                    <a:pt x="30828" y="2056"/>
                    <a:pt x="30653" y="1780"/>
                  </a:cubicBezTo>
                  <a:cubicBezTo>
                    <a:pt x="30502" y="1580"/>
                    <a:pt x="30327" y="1354"/>
                    <a:pt x="30126" y="1179"/>
                  </a:cubicBezTo>
                  <a:cubicBezTo>
                    <a:pt x="29374" y="2106"/>
                    <a:pt x="28648" y="3034"/>
                    <a:pt x="27896" y="3961"/>
                  </a:cubicBezTo>
                  <a:cubicBezTo>
                    <a:pt x="25339" y="7169"/>
                    <a:pt x="22783" y="10402"/>
                    <a:pt x="20227" y="13610"/>
                  </a:cubicBezTo>
                  <a:cubicBezTo>
                    <a:pt x="18723" y="15490"/>
                    <a:pt x="17219" y="17370"/>
                    <a:pt x="15715" y="19274"/>
                  </a:cubicBezTo>
                  <a:cubicBezTo>
                    <a:pt x="15715" y="19274"/>
                    <a:pt x="15690" y="19299"/>
                    <a:pt x="15690" y="19324"/>
                  </a:cubicBezTo>
                  <a:cubicBezTo>
                    <a:pt x="15665" y="19324"/>
                    <a:pt x="15640" y="19349"/>
                    <a:pt x="15615" y="19349"/>
                  </a:cubicBezTo>
                  <a:cubicBezTo>
                    <a:pt x="15590" y="19324"/>
                    <a:pt x="15540" y="19324"/>
                    <a:pt x="15515" y="19324"/>
                  </a:cubicBezTo>
                  <a:cubicBezTo>
                    <a:pt x="15490" y="19324"/>
                    <a:pt x="15465" y="19299"/>
                    <a:pt x="15440" y="19299"/>
                  </a:cubicBezTo>
                  <a:cubicBezTo>
                    <a:pt x="15364" y="19274"/>
                    <a:pt x="15314" y="19224"/>
                    <a:pt x="15264" y="19174"/>
                  </a:cubicBezTo>
                  <a:cubicBezTo>
                    <a:pt x="15214" y="19149"/>
                    <a:pt x="15189" y="19099"/>
                    <a:pt x="15139" y="19074"/>
                  </a:cubicBezTo>
                  <a:cubicBezTo>
                    <a:pt x="15139" y="19049"/>
                    <a:pt x="15114" y="19024"/>
                    <a:pt x="15114" y="18999"/>
                  </a:cubicBezTo>
                  <a:cubicBezTo>
                    <a:pt x="15089" y="18974"/>
                    <a:pt x="15064" y="18923"/>
                    <a:pt x="15039" y="18873"/>
                  </a:cubicBezTo>
                  <a:cubicBezTo>
                    <a:pt x="15039" y="18848"/>
                    <a:pt x="15013" y="18823"/>
                    <a:pt x="15013" y="18798"/>
                  </a:cubicBezTo>
                  <a:cubicBezTo>
                    <a:pt x="15013" y="18798"/>
                    <a:pt x="15013" y="18773"/>
                    <a:pt x="15013" y="18748"/>
                  </a:cubicBezTo>
                  <a:cubicBezTo>
                    <a:pt x="15013" y="18723"/>
                    <a:pt x="15039" y="18723"/>
                    <a:pt x="15039" y="18698"/>
                  </a:cubicBezTo>
                  <a:cubicBezTo>
                    <a:pt x="15139" y="18573"/>
                    <a:pt x="15239" y="18472"/>
                    <a:pt x="15314" y="18347"/>
                  </a:cubicBezTo>
                  <a:cubicBezTo>
                    <a:pt x="17545" y="15565"/>
                    <a:pt x="19775" y="12758"/>
                    <a:pt x="22006" y="9951"/>
                  </a:cubicBezTo>
                  <a:cubicBezTo>
                    <a:pt x="24487" y="6868"/>
                    <a:pt x="26943" y="3760"/>
                    <a:pt x="29425" y="653"/>
                  </a:cubicBezTo>
                  <a:cubicBezTo>
                    <a:pt x="29299" y="577"/>
                    <a:pt x="29149" y="477"/>
                    <a:pt x="28998" y="402"/>
                  </a:cubicBezTo>
                  <a:cubicBezTo>
                    <a:pt x="28723" y="277"/>
                    <a:pt x="28447" y="151"/>
                    <a:pt x="28171" y="101"/>
                  </a:cubicBezTo>
                  <a:cubicBezTo>
                    <a:pt x="27921" y="26"/>
                    <a:pt x="27695" y="1"/>
                    <a:pt x="27495" y="1"/>
                  </a:cubicBezTo>
                  <a:close/>
                </a:path>
              </a:pathLst>
            </a:custGeom>
            <a:solidFill>
              <a:srgbClr val="84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539625" y="3291375"/>
              <a:ext cx="695525" cy="813950"/>
            </a:xfrm>
            <a:custGeom>
              <a:avLst/>
              <a:gdLst/>
              <a:ahLst/>
              <a:cxnLst/>
              <a:rect l="l" t="t" r="r" b="b"/>
              <a:pathLst>
                <a:path w="27821" h="32558" extrusionOk="0">
                  <a:moveTo>
                    <a:pt x="27495" y="1"/>
                  </a:moveTo>
                  <a:cubicBezTo>
                    <a:pt x="27269" y="1"/>
                    <a:pt x="27069" y="26"/>
                    <a:pt x="26893" y="76"/>
                  </a:cubicBezTo>
                  <a:cubicBezTo>
                    <a:pt x="26442" y="176"/>
                    <a:pt x="26016" y="402"/>
                    <a:pt x="25665" y="753"/>
                  </a:cubicBezTo>
                  <a:cubicBezTo>
                    <a:pt x="25465" y="953"/>
                    <a:pt x="25289" y="1179"/>
                    <a:pt x="25164" y="1430"/>
                  </a:cubicBezTo>
                  <a:cubicBezTo>
                    <a:pt x="25039" y="1680"/>
                    <a:pt x="24963" y="1931"/>
                    <a:pt x="24938" y="2232"/>
                  </a:cubicBezTo>
                  <a:cubicBezTo>
                    <a:pt x="24938" y="2382"/>
                    <a:pt x="24938" y="2507"/>
                    <a:pt x="24963" y="2608"/>
                  </a:cubicBezTo>
                  <a:cubicBezTo>
                    <a:pt x="24988" y="2758"/>
                    <a:pt x="25039" y="2883"/>
                    <a:pt x="25064" y="3009"/>
                  </a:cubicBezTo>
                  <a:cubicBezTo>
                    <a:pt x="25164" y="3209"/>
                    <a:pt x="25314" y="3410"/>
                    <a:pt x="25515" y="3610"/>
                  </a:cubicBezTo>
                  <a:cubicBezTo>
                    <a:pt x="25314" y="3811"/>
                    <a:pt x="25089" y="4011"/>
                    <a:pt x="24838" y="4186"/>
                  </a:cubicBezTo>
                  <a:cubicBezTo>
                    <a:pt x="24387" y="4562"/>
                    <a:pt x="23836" y="4863"/>
                    <a:pt x="23209" y="5139"/>
                  </a:cubicBezTo>
                  <a:cubicBezTo>
                    <a:pt x="22282" y="5515"/>
                    <a:pt x="21179" y="5790"/>
                    <a:pt x="19800" y="5966"/>
                  </a:cubicBezTo>
                  <a:cubicBezTo>
                    <a:pt x="18998" y="6091"/>
                    <a:pt x="18171" y="6166"/>
                    <a:pt x="17344" y="6217"/>
                  </a:cubicBezTo>
                  <a:lnTo>
                    <a:pt x="17294" y="6217"/>
                  </a:lnTo>
                  <a:lnTo>
                    <a:pt x="17244" y="6242"/>
                  </a:lnTo>
                  <a:lnTo>
                    <a:pt x="17169" y="6242"/>
                  </a:lnTo>
                  <a:cubicBezTo>
                    <a:pt x="16467" y="6292"/>
                    <a:pt x="15715" y="6367"/>
                    <a:pt x="14988" y="6442"/>
                  </a:cubicBezTo>
                  <a:cubicBezTo>
                    <a:pt x="14562" y="6492"/>
                    <a:pt x="14186" y="6567"/>
                    <a:pt x="13861" y="6618"/>
                  </a:cubicBezTo>
                  <a:cubicBezTo>
                    <a:pt x="13510" y="6693"/>
                    <a:pt x="13109" y="6768"/>
                    <a:pt x="12683" y="6868"/>
                  </a:cubicBezTo>
                  <a:cubicBezTo>
                    <a:pt x="11931" y="7069"/>
                    <a:pt x="11154" y="7344"/>
                    <a:pt x="10402" y="7670"/>
                  </a:cubicBezTo>
                  <a:cubicBezTo>
                    <a:pt x="8998" y="8297"/>
                    <a:pt x="7695" y="9124"/>
                    <a:pt x="6492" y="10176"/>
                  </a:cubicBezTo>
                  <a:cubicBezTo>
                    <a:pt x="5364" y="11154"/>
                    <a:pt x="4387" y="12332"/>
                    <a:pt x="3560" y="13660"/>
                  </a:cubicBezTo>
                  <a:cubicBezTo>
                    <a:pt x="2783" y="14938"/>
                    <a:pt x="2156" y="16342"/>
                    <a:pt x="1730" y="17871"/>
                  </a:cubicBezTo>
                  <a:cubicBezTo>
                    <a:pt x="1304" y="19349"/>
                    <a:pt x="1104" y="20928"/>
                    <a:pt x="1104" y="22532"/>
                  </a:cubicBezTo>
                  <a:cubicBezTo>
                    <a:pt x="1104" y="23410"/>
                    <a:pt x="1154" y="24237"/>
                    <a:pt x="1279" y="25039"/>
                  </a:cubicBezTo>
                  <a:cubicBezTo>
                    <a:pt x="1429" y="25866"/>
                    <a:pt x="1630" y="26693"/>
                    <a:pt x="1830" y="27495"/>
                  </a:cubicBezTo>
                  <a:lnTo>
                    <a:pt x="1830" y="27545"/>
                  </a:lnTo>
                  <a:lnTo>
                    <a:pt x="1956" y="28021"/>
                  </a:lnTo>
                  <a:cubicBezTo>
                    <a:pt x="1780" y="28347"/>
                    <a:pt x="1580" y="28673"/>
                    <a:pt x="1354" y="28999"/>
                  </a:cubicBezTo>
                  <a:lnTo>
                    <a:pt x="1379" y="28974"/>
                  </a:lnTo>
                  <a:lnTo>
                    <a:pt x="1379" y="28974"/>
                  </a:lnTo>
                  <a:cubicBezTo>
                    <a:pt x="978" y="29475"/>
                    <a:pt x="527" y="29951"/>
                    <a:pt x="101" y="30377"/>
                  </a:cubicBezTo>
                  <a:cubicBezTo>
                    <a:pt x="101" y="30377"/>
                    <a:pt x="76" y="30402"/>
                    <a:pt x="76" y="30402"/>
                  </a:cubicBezTo>
                  <a:cubicBezTo>
                    <a:pt x="26" y="30452"/>
                    <a:pt x="1" y="30502"/>
                    <a:pt x="1" y="30578"/>
                  </a:cubicBezTo>
                  <a:cubicBezTo>
                    <a:pt x="101" y="31154"/>
                    <a:pt x="327" y="31756"/>
                    <a:pt x="703" y="32407"/>
                  </a:cubicBezTo>
                  <a:cubicBezTo>
                    <a:pt x="728" y="32457"/>
                    <a:pt x="778" y="32507"/>
                    <a:pt x="803" y="32558"/>
                  </a:cubicBezTo>
                  <a:cubicBezTo>
                    <a:pt x="1505" y="31856"/>
                    <a:pt x="2131" y="31104"/>
                    <a:pt x="2657" y="30252"/>
                  </a:cubicBezTo>
                  <a:cubicBezTo>
                    <a:pt x="2858" y="29901"/>
                    <a:pt x="3059" y="29550"/>
                    <a:pt x="3209" y="29174"/>
                  </a:cubicBezTo>
                  <a:cubicBezTo>
                    <a:pt x="3359" y="28848"/>
                    <a:pt x="3485" y="28522"/>
                    <a:pt x="3585" y="28172"/>
                  </a:cubicBezTo>
                  <a:cubicBezTo>
                    <a:pt x="3585" y="28172"/>
                    <a:pt x="3585" y="28172"/>
                    <a:pt x="3585" y="28197"/>
                  </a:cubicBezTo>
                  <a:cubicBezTo>
                    <a:pt x="3710" y="27771"/>
                    <a:pt x="3810" y="27319"/>
                    <a:pt x="3861" y="26893"/>
                  </a:cubicBezTo>
                  <a:cubicBezTo>
                    <a:pt x="3911" y="26467"/>
                    <a:pt x="3961" y="26016"/>
                    <a:pt x="3961" y="25590"/>
                  </a:cubicBezTo>
                  <a:cubicBezTo>
                    <a:pt x="3961" y="25224"/>
                    <a:pt x="3961" y="24881"/>
                    <a:pt x="3961" y="24537"/>
                  </a:cubicBezTo>
                  <a:cubicBezTo>
                    <a:pt x="3936" y="24337"/>
                    <a:pt x="3936" y="24136"/>
                    <a:pt x="3911" y="23936"/>
                  </a:cubicBezTo>
                  <a:cubicBezTo>
                    <a:pt x="3911" y="23735"/>
                    <a:pt x="3886" y="23560"/>
                    <a:pt x="3886" y="23360"/>
                  </a:cubicBezTo>
                  <a:cubicBezTo>
                    <a:pt x="3861" y="22558"/>
                    <a:pt x="3886" y="21755"/>
                    <a:pt x="4011" y="20979"/>
                  </a:cubicBezTo>
                  <a:cubicBezTo>
                    <a:pt x="4061" y="20552"/>
                    <a:pt x="4161" y="20151"/>
                    <a:pt x="4287" y="19750"/>
                  </a:cubicBezTo>
                  <a:cubicBezTo>
                    <a:pt x="4387" y="19375"/>
                    <a:pt x="4512" y="18999"/>
                    <a:pt x="4663" y="18648"/>
                  </a:cubicBezTo>
                  <a:cubicBezTo>
                    <a:pt x="4938" y="17996"/>
                    <a:pt x="5264" y="17395"/>
                    <a:pt x="5640" y="16793"/>
                  </a:cubicBezTo>
                  <a:cubicBezTo>
                    <a:pt x="6166" y="16016"/>
                    <a:pt x="6793" y="15264"/>
                    <a:pt x="7470" y="14588"/>
                  </a:cubicBezTo>
                  <a:cubicBezTo>
                    <a:pt x="8121" y="13936"/>
                    <a:pt x="8848" y="13309"/>
                    <a:pt x="9625" y="12783"/>
                  </a:cubicBezTo>
                  <a:cubicBezTo>
                    <a:pt x="10001" y="12507"/>
                    <a:pt x="10377" y="12257"/>
                    <a:pt x="10753" y="12031"/>
                  </a:cubicBezTo>
                  <a:cubicBezTo>
                    <a:pt x="11054" y="11856"/>
                    <a:pt x="11354" y="11680"/>
                    <a:pt x="11655" y="11530"/>
                  </a:cubicBezTo>
                  <a:cubicBezTo>
                    <a:pt x="12307" y="11204"/>
                    <a:pt x="12958" y="10928"/>
                    <a:pt x="13635" y="10678"/>
                  </a:cubicBezTo>
                  <a:cubicBezTo>
                    <a:pt x="15039" y="10126"/>
                    <a:pt x="16492" y="9700"/>
                    <a:pt x="17921" y="9224"/>
                  </a:cubicBezTo>
                  <a:cubicBezTo>
                    <a:pt x="19324" y="8748"/>
                    <a:pt x="20728" y="8247"/>
                    <a:pt x="22031" y="7570"/>
                  </a:cubicBezTo>
                  <a:cubicBezTo>
                    <a:pt x="22056" y="7545"/>
                    <a:pt x="22056" y="7545"/>
                    <a:pt x="22056" y="7545"/>
                  </a:cubicBezTo>
                  <a:cubicBezTo>
                    <a:pt x="22507" y="7319"/>
                    <a:pt x="22958" y="7044"/>
                    <a:pt x="23384" y="6743"/>
                  </a:cubicBezTo>
                  <a:cubicBezTo>
                    <a:pt x="23785" y="6467"/>
                    <a:pt x="24161" y="6166"/>
                    <a:pt x="24537" y="5841"/>
                  </a:cubicBezTo>
                  <a:lnTo>
                    <a:pt x="24512" y="5841"/>
                  </a:lnTo>
                  <a:cubicBezTo>
                    <a:pt x="24813" y="5565"/>
                    <a:pt x="25064" y="5289"/>
                    <a:pt x="25314" y="4988"/>
                  </a:cubicBezTo>
                  <a:cubicBezTo>
                    <a:pt x="25565" y="4713"/>
                    <a:pt x="25765" y="4412"/>
                    <a:pt x="25966" y="4086"/>
                  </a:cubicBezTo>
                  <a:cubicBezTo>
                    <a:pt x="26166" y="3760"/>
                    <a:pt x="26342" y="3410"/>
                    <a:pt x="26517" y="3059"/>
                  </a:cubicBezTo>
                  <a:cubicBezTo>
                    <a:pt x="26317" y="2908"/>
                    <a:pt x="26141" y="2733"/>
                    <a:pt x="26041" y="2532"/>
                  </a:cubicBezTo>
                  <a:cubicBezTo>
                    <a:pt x="25941" y="2332"/>
                    <a:pt x="25891" y="2131"/>
                    <a:pt x="25891" y="1931"/>
                  </a:cubicBezTo>
                  <a:cubicBezTo>
                    <a:pt x="25916" y="1505"/>
                    <a:pt x="26191" y="1104"/>
                    <a:pt x="26492" y="803"/>
                  </a:cubicBezTo>
                  <a:cubicBezTo>
                    <a:pt x="26693" y="628"/>
                    <a:pt x="26893" y="477"/>
                    <a:pt x="27119" y="352"/>
                  </a:cubicBezTo>
                  <a:cubicBezTo>
                    <a:pt x="27319" y="227"/>
                    <a:pt x="27570" y="101"/>
                    <a:pt x="27821" y="26"/>
                  </a:cubicBezTo>
                  <a:cubicBezTo>
                    <a:pt x="27695" y="1"/>
                    <a:pt x="27595" y="1"/>
                    <a:pt x="27495" y="1"/>
                  </a:cubicBezTo>
                  <a:close/>
                </a:path>
              </a:pathLst>
            </a:custGeom>
            <a:solidFill>
              <a:srgbClr val="B2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606675" y="3684250"/>
              <a:ext cx="146025" cy="406900"/>
            </a:xfrm>
            <a:custGeom>
              <a:avLst/>
              <a:gdLst/>
              <a:ahLst/>
              <a:cxnLst/>
              <a:rect l="l" t="t" r="r" b="b"/>
              <a:pathLst>
                <a:path w="5841" h="16276" extrusionOk="0">
                  <a:moveTo>
                    <a:pt x="5740" y="0"/>
                  </a:moveTo>
                  <a:cubicBezTo>
                    <a:pt x="5715" y="0"/>
                    <a:pt x="5690" y="0"/>
                    <a:pt x="5665" y="25"/>
                  </a:cubicBezTo>
                  <a:cubicBezTo>
                    <a:pt x="5038" y="602"/>
                    <a:pt x="4487" y="1254"/>
                    <a:pt x="4086" y="2005"/>
                  </a:cubicBezTo>
                  <a:cubicBezTo>
                    <a:pt x="3685" y="2682"/>
                    <a:pt x="3409" y="3409"/>
                    <a:pt x="3234" y="4186"/>
                  </a:cubicBezTo>
                  <a:cubicBezTo>
                    <a:pt x="3033" y="4963"/>
                    <a:pt x="2908" y="5740"/>
                    <a:pt x="2833" y="6542"/>
                  </a:cubicBezTo>
                  <a:cubicBezTo>
                    <a:pt x="2783" y="6943"/>
                    <a:pt x="2732" y="7344"/>
                    <a:pt x="2707" y="7770"/>
                  </a:cubicBezTo>
                  <a:cubicBezTo>
                    <a:pt x="2657" y="8171"/>
                    <a:pt x="2632" y="8572"/>
                    <a:pt x="2582" y="8973"/>
                  </a:cubicBezTo>
                  <a:cubicBezTo>
                    <a:pt x="2507" y="9499"/>
                    <a:pt x="2457" y="10025"/>
                    <a:pt x="2356" y="10527"/>
                  </a:cubicBezTo>
                  <a:cubicBezTo>
                    <a:pt x="2181" y="11554"/>
                    <a:pt x="1880" y="12557"/>
                    <a:pt x="1454" y="13484"/>
                  </a:cubicBezTo>
                  <a:cubicBezTo>
                    <a:pt x="1454" y="13459"/>
                    <a:pt x="1479" y="13434"/>
                    <a:pt x="1479" y="13409"/>
                  </a:cubicBezTo>
                  <a:lnTo>
                    <a:pt x="1479" y="13409"/>
                  </a:lnTo>
                  <a:cubicBezTo>
                    <a:pt x="1103" y="14236"/>
                    <a:pt x="602" y="15013"/>
                    <a:pt x="76" y="15740"/>
                  </a:cubicBezTo>
                  <a:cubicBezTo>
                    <a:pt x="26" y="15815"/>
                    <a:pt x="1" y="15915"/>
                    <a:pt x="26" y="16015"/>
                  </a:cubicBezTo>
                  <a:cubicBezTo>
                    <a:pt x="26" y="16091"/>
                    <a:pt x="101" y="16166"/>
                    <a:pt x="176" y="16216"/>
                  </a:cubicBezTo>
                  <a:cubicBezTo>
                    <a:pt x="231" y="16253"/>
                    <a:pt x="300" y="16276"/>
                    <a:pt x="362" y="16276"/>
                  </a:cubicBezTo>
                  <a:cubicBezTo>
                    <a:pt x="385" y="16276"/>
                    <a:pt x="406" y="16273"/>
                    <a:pt x="427" y="16266"/>
                  </a:cubicBezTo>
                  <a:cubicBezTo>
                    <a:pt x="527" y="16241"/>
                    <a:pt x="602" y="16191"/>
                    <a:pt x="652" y="16116"/>
                  </a:cubicBezTo>
                  <a:cubicBezTo>
                    <a:pt x="953" y="15690"/>
                    <a:pt x="1254" y="15264"/>
                    <a:pt x="1529" y="14787"/>
                  </a:cubicBezTo>
                  <a:cubicBezTo>
                    <a:pt x="1780" y="14361"/>
                    <a:pt x="2006" y="13935"/>
                    <a:pt x="2206" y="13484"/>
                  </a:cubicBezTo>
                  <a:cubicBezTo>
                    <a:pt x="2382" y="13083"/>
                    <a:pt x="2507" y="12682"/>
                    <a:pt x="2632" y="12306"/>
                  </a:cubicBezTo>
                  <a:cubicBezTo>
                    <a:pt x="2732" y="11880"/>
                    <a:pt x="2808" y="11479"/>
                    <a:pt x="2883" y="11053"/>
                  </a:cubicBezTo>
                  <a:cubicBezTo>
                    <a:pt x="3008" y="10251"/>
                    <a:pt x="3083" y="9424"/>
                    <a:pt x="3108" y="8622"/>
                  </a:cubicBezTo>
                  <a:cubicBezTo>
                    <a:pt x="3158" y="7795"/>
                    <a:pt x="3184" y="6993"/>
                    <a:pt x="3259" y="6166"/>
                  </a:cubicBezTo>
                  <a:cubicBezTo>
                    <a:pt x="3284" y="5690"/>
                    <a:pt x="3359" y="5188"/>
                    <a:pt x="3434" y="4687"/>
                  </a:cubicBezTo>
                  <a:cubicBezTo>
                    <a:pt x="3585" y="3885"/>
                    <a:pt x="3810" y="3108"/>
                    <a:pt x="4136" y="2356"/>
                  </a:cubicBezTo>
                  <a:cubicBezTo>
                    <a:pt x="4412" y="1805"/>
                    <a:pt x="4762" y="1279"/>
                    <a:pt x="5163" y="802"/>
                  </a:cubicBezTo>
                  <a:cubicBezTo>
                    <a:pt x="5364" y="577"/>
                    <a:pt x="5565" y="351"/>
                    <a:pt x="5790" y="151"/>
                  </a:cubicBezTo>
                  <a:cubicBezTo>
                    <a:pt x="5840" y="101"/>
                    <a:pt x="5790" y="0"/>
                    <a:pt x="5740" y="0"/>
                  </a:cubicBezTo>
                  <a:close/>
                </a:path>
              </a:pathLst>
            </a:custGeom>
            <a:solidFill>
              <a:srgbClr val="B2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760825" y="3667325"/>
              <a:ext cx="10025" cy="9425"/>
            </a:xfrm>
            <a:custGeom>
              <a:avLst/>
              <a:gdLst/>
              <a:ahLst/>
              <a:cxnLst/>
              <a:rect l="l" t="t" r="r" b="b"/>
              <a:pathLst>
                <a:path w="401" h="377" extrusionOk="0">
                  <a:moveTo>
                    <a:pt x="201" y="1"/>
                  </a:moveTo>
                  <a:cubicBezTo>
                    <a:pt x="100" y="1"/>
                    <a:pt x="25" y="76"/>
                    <a:pt x="25" y="176"/>
                  </a:cubicBezTo>
                  <a:cubicBezTo>
                    <a:pt x="0" y="276"/>
                    <a:pt x="100" y="377"/>
                    <a:pt x="201" y="377"/>
                  </a:cubicBezTo>
                  <a:cubicBezTo>
                    <a:pt x="301" y="377"/>
                    <a:pt x="376" y="301"/>
                    <a:pt x="376" y="201"/>
                  </a:cubicBezTo>
                  <a:cubicBezTo>
                    <a:pt x="401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B2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522725" y="4032625"/>
              <a:ext cx="226200" cy="194875"/>
            </a:xfrm>
            <a:custGeom>
              <a:avLst/>
              <a:gdLst/>
              <a:ahLst/>
              <a:cxnLst/>
              <a:rect l="l" t="t" r="r" b="b"/>
              <a:pathLst>
                <a:path w="9048" h="7795" extrusionOk="0">
                  <a:moveTo>
                    <a:pt x="927" y="0"/>
                  </a:moveTo>
                  <a:cubicBezTo>
                    <a:pt x="827" y="25"/>
                    <a:pt x="752" y="50"/>
                    <a:pt x="702" y="75"/>
                  </a:cubicBezTo>
                  <a:cubicBezTo>
                    <a:pt x="627" y="101"/>
                    <a:pt x="552" y="151"/>
                    <a:pt x="501" y="176"/>
                  </a:cubicBezTo>
                  <a:cubicBezTo>
                    <a:pt x="351" y="301"/>
                    <a:pt x="251" y="451"/>
                    <a:pt x="176" y="552"/>
                  </a:cubicBezTo>
                  <a:cubicBezTo>
                    <a:pt x="100" y="702"/>
                    <a:pt x="75" y="852"/>
                    <a:pt x="50" y="1003"/>
                  </a:cubicBezTo>
                  <a:cubicBezTo>
                    <a:pt x="0" y="1178"/>
                    <a:pt x="0" y="1354"/>
                    <a:pt x="0" y="1529"/>
                  </a:cubicBezTo>
                  <a:cubicBezTo>
                    <a:pt x="0" y="1830"/>
                    <a:pt x="50" y="2156"/>
                    <a:pt x="176" y="2582"/>
                  </a:cubicBezTo>
                  <a:cubicBezTo>
                    <a:pt x="276" y="2983"/>
                    <a:pt x="451" y="3384"/>
                    <a:pt x="677" y="3810"/>
                  </a:cubicBezTo>
                  <a:cubicBezTo>
                    <a:pt x="1103" y="4537"/>
                    <a:pt x="1679" y="5213"/>
                    <a:pt x="2406" y="5840"/>
                  </a:cubicBezTo>
                  <a:cubicBezTo>
                    <a:pt x="2958" y="6291"/>
                    <a:pt x="3584" y="6692"/>
                    <a:pt x="4261" y="7018"/>
                  </a:cubicBezTo>
                  <a:cubicBezTo>
                    <a:pt x="4662" y="7218"/>
                    <a:pt x="5113" y="7369"/>
                    <a:pt x="5564" y="7519"/>
                  </a:cubicBezTo>
                  <a:cubicBezTo>
                    <a:pt x="6141" y="7695"/>
                    <a:pt x="6642" y="7795"/>
                    <a:pt x="7093" y="7795"/>
                  </a:cubicBezTo>
                  <a:lnTo>
                    <a:pt x="7218" y="7795"/>
                  </a:lnTo>
                  <a:cubicBezTo>
                    <a:pt x="7419" y="7795"/>
                    <a:pt x="7619" y="7770"/>
                    <a:pt x="7795" y="7745"/>
                  </a:cubicBezTo>
                  <a:cubicBezTo>
                    <a:pt x="8020" y="7695"/>
                    <a:pt x="8246" y="7619"/>
                    <a:pt x="8446" y="7494"/>
                  </a:cubicBezTo>
                  <a:cubicBezTo>
                    <a:pt x="8597" y="7394"/>
                    <a:pt x="8772" y="7218"/>
                    <a:pt x="8872" y="7043"/>
                  </a:cubicBezTo>
                  <a:cubicBezTo>
                    <a:pt x="8923" y="6968"/>
                    <a:pt x="8948" y="6918"/>
                    <a:pt x="8973" y="6842"/>
                  </a:cubicBezTo>
                  <a:cubicBezTo>
                    <a:pt x="9023" y="6767"/>
                    <a:pt x="9023" y="6692"/>
                    <a:pt x="9048" y="6617"/>
                  </a:cubicBezTo>
                  <a:cubicBezTo>
                    <a:pt x="9048" y="6517"/>
                    <a:pt x="9048" y="6416"/>
                    <a:pt x="9048" y="6366"/>
                  </a:cubicBezTo>
                  <a:cubicBezTo>
                    <a:pt x="9048" y="6291"/>
                    <a:pt x="9048" y="6241"/>
                    <a:pt x="9048" y="6191"/>
                  </a:cubicBezTo>
                  <a:cubicBezTo>
                    <a:pt x="9048" y="6166"/>
                    <a:pt x="9048" y="6116"/>
                    <a:pt x="9048" y="6091"/>
                  </a:cubicBezTo>
                  <a:cubicBezTo>
                    <a:pt x="9048" y="6015"/>
                    <a:pt x="8973" y="5940"/>
                    <a:pt x="8872" y="5940"/>
                  </a:cubicBezTo>
                  <a:lnTo>
                    <a:pt x="8722" y="5940"/>
                  </a:lnTo>
                  <a:cubicBezTo>
                    <a:pt x="8547" y="5940"/>
                    <a:pt x="8371" y="5915"/>
                    <a:pt x="8246" y="5865"/>
                  </a:cubicBezTo>
                  <a:cubicBezTo>
                    <a:pt x="8045" y="5815"/>
                    <a:pt x="7845" y="5765"/>
                    <a:pt x="7644" y="5690"/>
                  </a:cubicBezTo>
                  <a:lnTo>
                    <a:pt x="7544" y="5664"/>
                  </a:lnTo>
                  <a:cubicBezTo>
                    <a:pt x="7293" y="5589"/>
                    <a:pt x="7068" y="5489"/>
                    <a:pt x="6817" y="5389"/>
                  </a:cubicBezTo>
                  <a:cubicBezTo>
                    <a:pt x="6341" y="5213"/>
                    <a:pt x="5890" y="4988"/>
                    <a:pt x="5439" y="4737"/>
                  </a:cubicBezTo>
                  <a:cubicBezTo>
                    <a:pt x="4562" y="4236"/>
                    <a:pt x="3785" y="3634"/>
                    <a:pt x="3108" y="2958"/>
                  </a:cubicBezTo>
                  <a:cubicBezTo>
                    <a:pt x="2506" y="2381"/>
                    <a:pt x="2030" y="1730"/>
                    <a:pt x="1629" y="1053"/>
                  </a:cubicBezTo>
                  <a:cubicBezTo>
                    <a:pt x="1479" y="752"/>
                    <a:pt x="1328" y="451"/>
                    <a:pt x="1178" y="151"/>
                  </a:cubicBezTo>
                  <a:cubicBezTo>
                    <a:pt x="1178" y="75"/>
                    <a:pt x="1128" y="50"/>
                    <a:pt x="1078" y="25"/>
                  </a:cubicBezTo>
                  <a:cubicBezTo>
                    <a:pt x="1053" y="25"/>
                    <a:pt x="1003" y="0"/>
                    <a:pt x="953" y="0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354150" y="267550"/>
              <a:ext cx="1778225" cy="2920475"/>
            </a:xfrm>
            <a:custGeom>
              <a:avLst/>
              <a:gdLst/>
              <a:ahLst/>
              <a:cxnLst/>
              <a:rect l="l" t="t" r="r" b="b"/>
              <a:pathLst>
                <a:path w="71129" h="116819" extrusionOk="0">
                  <a:moveTo>
                    <a:pt x="47369" y="1"/>
                  </a:moveTo>
                  <a:cubicBezTo>
                    <a:pt x="47344" y="1"/>
                    <a:pt x="47344" y="1"/>
                    <a:pt x="47344" y="26"/>
                  </a:cubicBezTo>
                  <a:lnTo>
                    <a:pt x="35991" y="25465"/>
                  </a:lnTo>
                  <a:lnTo>
                    <a:pt x="0" y="106192"/>
                  </a:lnTo>
                  <a:lnTo>
                    <a:pt x="1404" y="106844"/>
                  </a:lnTo>
                  <a:lnTo>
                    <a:pt x="1404" y="106844"/>
                  </a:lnTo>
                  <a:lnTo>
                    <a:pt x="953" y="106618"/>
                  </a:lnTo>
                  <a:lnTo>
                    <a:pt x="953" y="106618"/>
                  </a:lnTo>
                  <a:cubicBezTo>
                    <a:pt x="7494" y="109575"/>
                    <a:pt x="14061" y="112483"/>
                    <a:pt x="20627" y="115415"/>
                  </a:cubicBezTo>
                  <a:lnTo>
                    <a:pt x="23610" y="116743"/>
                  </a:lnTo>
                  <a:lnTo>
                    <a:pt x="23760" y="116819"/>
                  </a:lnTo>
                  <a:lnTo>
                    <a:pt x="24637" y="114839"/>
                  </a:lnTo>
                  <a:lnTo>
                    <a:pt x="34612" y="92508"/>
                  </a:lnTo>
                  <a:lnTo>
                    <a:pt x="71129" y="10628"/>
                  </a:lnTo>
                  <a:lnTo>
                    <a:pt x="70652" y="10402"/>
                  </a:lnTo>
                  <a:cubicBezTo>
                    <a:pt x="63058" y="6993"/>
                    <a:pt x="55464" y="3610"/>
                    <a:pt x="47870" y="227"/>
                  </a:cubicBezTo>
                  <a:lnTo>
                    <a:pt x="47494" y="51"/>
                  </a:lnTo>
                  <a:lnTo>
                    <a:pt x="47369" y="1"/>
                  </a:ln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354150" y="267550"/>
              <a:ext cx="1733750" cy="2905450"/>
            </a:xfrm>
            <a:custGeom>
              <a:avLst/>
              <a:gdLst/>
              <a:ahLst/>
              <a:cxnLst/>
              <a:rect l="l" t="t" r="r" b="b"/>
              <a:pathLst>
                <a:path w="69350" h="116218" extrusionOk="0">
                  <a:moveTo>
                    <a:pt x="47369" y="1"/>
                  </a:moveTo>
                  <a:cubicBezTo>
                    <a:pt x="47369" y="1"/>
                    <a:pt x="47344" y="1"/>
                    <a:pt x="47344" y="26"/>
                  </a:cubicBezTo>
                  <a:lnTo>
                    <a:pt x="36016" y="25465"/>
                  </a:lnTo>
                  <a:lnTo>
                    <a:pt x="0" y="106192"/>
                  </a:lnTo>
                  <a:cubicBezTo>
                    <a:pt x="6868" y="109275"/>
                    <a:pt x="13760" y="112357"/>
                    <a:pt x="20627" y="115415"/>
                  </a:cubicBezTo>
                  <a:lnTo>
                    <a:pt x="22407" y="116217"/>
                  </a:lnTo>
                  <a:cubicBezTo>
                    <a:pt x="26868" y="106117"/>
                    <a:pt x="31329" y="96042"/>
                    <a:pt x="35765" y="85941"/>
                  </a:cubicBezTo>
                  <a:cubicBezTo>
                    <a:pt x="41479" y="72984"/>
                    <a:pt x="47219" y="60026"/>
                    <a:pt x="52933" y="47069"/>
                  </a:cubicBezTo>
                  <a:cubicBezTo>
                    <a:pt x="58397" y="34663"/>
                    <a:pt x="63885" y="22232"/>
                    <a:pt x="69349" y="9826"/>
                  </a:cubicBezTo>
                  <a:cubicBezTo>
                    <a:pt x="62056" y="6567"/>
                    <a:pt x="54763" y="3309"/>
                    <a:pt x="47469" y="51"/>
                  </a:cubicBezTo>
                  <a:lnTo>
                    <a:pt x="47369" y="1"/>
                  </a:ln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354150" y="268200"/>
              <a:ext cx="1733750" cy="2904800"/>
            </a:xfrm>
            <a:custGeom>
              <a:avLst/>
              <a:gdLst/>
              <a:ahLst/>
              <a:cxnLst/>
              <a:rect l="l" t="t" r="r" b="b"/>
              <a:pathLst>
                <a:path w="69350" h="116192" extrusionOk="0">
                  <a:moveTo>
                    <a:pt x="47369" y="0"/>
                  </a:moveTo>
                  <a:cubicBezTo>
                    <a:pt x="46517" y="1880"/>
                    <a:pt x="45690" y="3759"/>
                    <a:pt x="44838" y="5639"/>
                  </a:cubicBezTo>
                  <a:cubicBezTo>
                    <a:pt x="45138" y="5790"/>
                    <a:pt x="45439" y="5915"/>
                    <a:pt x="45740" y="6065"/>
                  </a:cubicBezTo>
                  <a:cubicBezTo>
                    <a:pt x="49399" y="7769"/>
                    <a:pt x="53058" y="9474"/>
                    <a:pt x="56717" y="11203"/>
                  </a:cubicBezTo>
                  <a:cubicBezTo>
                    <a:pt x="56793" y="11228"/>
                    <a:pt x="56843" y="11328"/>
                    <a:pt x="56868" y="11404"/>
                  </a:cubicBezTo>
                  <a:cubicBezTo>
                    <a:pt x="56893" y="11504"/>
                    <a:pt x="56868" y="11604"/>
                    <a:pt x="56818" y="11679"/>
                  </a:cubicBezTo>
                  <a:cubicBezTo>
                    <a:pt x="56768" y="11754"/>
                    <a:pt x="56692" y="11805"/>
                    <a:pt x="56617" y="11830"/>
                  </a:cubicBezTo>
                  <a:cubicBezTo>
                    <a:pt x="56590" y="11836"/>
                    <a:pt x="56565" y="11839"/>
                    <a:pt x="56541" y="11839"/>
                  </a:cubicBezTo>
                  <a:cubicBezTo>
                    <a:pt x="56475" y="11839"/>
                    <a:pt x="56415" y="11816"/>
                    <a:pt x="56342" y="11780"/>
                  </a:cubicBezTo>
                  <a:cubicBezTo>
                    <a:pt x="55464" y="11379"/>
                    <a:pt x="54562" y="10952"/>
                    <a:pt x="53685" y="10526"/>
                  </a:cubicBezTo>
                  <a:cubicBezTo>
                    <a:pt x="50652" y="9123"/>
                    <a:pt x="47595" y="7694"/>
                    <a:pt x="44562" y="6266"/>
                  </a:cubicBezTo>
                  <a:cubicBezTo>
                    <a:pt x="44311" y="6817"/>
                    <a:pt x="44061" y="7394"/>
                    <a:pt x="43810" y="7945"/>
                  </a:cubicBezTo>
                  <a:lnTo>
                    <a:pt x="51003" y="11328"/>
                  </a:lnTo>
                  <a:cubicBezTo>
                    <a:pt x="51078" y="11353"/>
                    <a:pt x="51128" y="11454"/>
                    <a:pt x="51154" y="11529"/>
                  </a:cubicBezTo>
                  <a:cubicBezTo>
                    <a:pt x="51179" y="11629"/>
                    <a:pt x="51179" y="11729"/>
                    <a:pt x="51128" y="11805"/>
                  </a:cubicBezTo>
                  <a:cubicBezTo>
                    <a:pt x="51078" y="11880"/>
                    <a:pt x="51003" y="11930"/>
                    <a:pt x="50903" y="11955"/>
                  </a:cubicBezTo>
                  <a:cubicBezTo>
                    <a:pt x="50876" y="11962"/>
                    <a:pt x="50851" y="11965"/>
                    <a:pt x="50827" y="11965"/>
                  </a:cubicBezTo>
                  <a:cubicBezTo>
                    <a:pt x="50762" y="11965"/>
                    <a:pt x="50707" y="11942"/>
                    <a:pt x="50652" y="11905"/>
                  </a:cubicBezTo>
                  <a:cubicBezTo>
                    <a:pt x="48271" y="10802"/>
                    <a:pt x="45890" y="9699"/>
                    <a:pt x="43534" y="8571"/>
                  </a:cubicBezTo>
                  <a:cubicBezTo>
                    <a:pt x="43309" y="9098"/>
                    <a:pt x="43083" y="9599"/>
                    <a:pt x="42858" y="10100"/>
                  </a:cubicBezTo>
                  <a:lnTo>
                    <a:pt x="42883" y="10100"/>
                  </a:lnTo>
                  <a:cubicBezTo>
                    <a:pt x="42933" y="10100"/>
                    <a:pt x="42983" y="10125"/>
                    <a:pt x="43058" y="10150"/>
                  </a:cubicBezTo>
                  <a:cubicBezTo>
                    <a:pt x="45414" y="11253"/>
                    <a:pt x="47770" y="12356"/>
                    <a:pt x="50126" y="13459"/>
                  </a:cubicBezTo>
                  <a:cubicBezTo>
                    <a:pt x="50201" y="13484"/>
                    <a:pt x="50251" y="13584"/>
                    <a:pt x="50276" y="13659"/>
                  </a:cubicBezTo>
                  <a:cubicBezTo>
                    <a:pt x="50301" y="13759"/>
                    <a:pt x="50301" y="13860"/>
                    <a:pt x="50251" y="13935"/>
                  </a:cubicBezTo>
                  <a:cubicBezTo>
                    <a:pt x="50201" y="14010"/>
                    <a:pt x="50126" y="14060"/>
                    <a:pt x="50026" y="14085"/>
                  </a:cubicBezTo>
                  <a:cubicBezTo>
                    <a:pt x="49999" y="14092"/>
                    <a:pt x="49974" y="14095"/>
                    <a:pt x="49950" y="14095"/>
                  </a:cubicBezTo>
                  <a:cubicBezTo>
                    <a:pt x="49885" y="14095"/>
                    <a:pt x="49830" y="14072"/>
                    <a:pt x="49775" y="14035"/>
                  </a:cubicBezTo>
                  <a:cubicBezTo>
                    <a:pt x="47419" y="12932"/>
                    <a:pt x="45063" y="11830"/>
                    <a:pt x="42707" y="10727"/>
                  </a:cubicBezTo>
                  <a:cubicBezTo>
                    <a:pt x="42657" y="10727"/>
                    <a:pt x="42632" y="10677"/>
                    <a:pt x="42607" y="10652"/>
                  </a:cubicBezTo>
                  <a:cubicBezTo>
                    <a:pt x="42382" y="11153"/>
                    <a:pt x="42156" y="11629"/>
                    <a:pt x="41956" y="12130"/>
                  </a:cubicBezTo>
                  <a:cubicBezTo>
                    <a:pt x="44311" y="13233"/>
                    <a:pt x="46667" y="14336"/>
                    <a:pt x="49023" y="15439"/>
                  </a:cubicBezTo>
                  <a:cubicBezTo>
                    <a:pt x="49098" y="15464"/>
                    <a:pt x="49149" y="15564"/>
                    <a:pt x="49174" y="15639"/>
                  </a:cubicBezTo>
                  <a:cubicBezTo>
                    <a:pt x="49199" y="15739"/>
                    <a:pt x="49174" y="15815"/>
                    <a:pt x="49123" y="15915"/>
                  </a:cubicBezTo>
                  <a:cubicBezTo>
                    <a:pt x="49073" y="15990"/>
                    <a:pt x="48998" y="16040"/>
                    <a:pt x="48923" y="16065"/>
                  </a:cubicBezTo>
                  <a:cubicBezTo>
                    <a:pt x="48896" y="16072"/>
                    <a:pt x="48871" y="16075"/>
                    <a:pt x="48847" y="16075"/>
                  </a:cubicBezTo>
                  <a:cubicBezTo>
                    <a:pt x="48781" y="16075"/>
                    <a:pt x="48721" y="16052"/>
                    <a:pt x="48647" y="16015"/>
                  </a:cubicBezTo>
                  <a:cubicBezTo>
                    <a:pt x="46316" y="14937"/>
                    <a:pt x="43986" y="13835"/>
                    <a:pt x="41680" y="12757"/>
                  </a:cubicBezTo>
                  <a:cubicBezTo>
                    <a:pt x="41404" y="13308"/>
                    <a:pt x="41153" y="13885"/>
                    <a:pt x="40903" y="14436"/>
                  </a:cubicBezTo>
                  <a:cubicBezTo>
                    <a:pt x="43209" y="15514"/>
                    <a:pt x="45514" y="16592"/>
                    <a:pt x="47820" y="17669"/>
                  </a:cubicBezTo>
                  <a:cubicBezTo>
                    <a:pt x="47895" y="17719"/>
                    <a:pt x="47946" y="17820"/>
                    <a:pt x="47971" y="17895"/>
                  </a:cubicBezTo>
                  <a:cubicBezTo>
                    <a:pt x="47996" y="17970"/>
                    <a:pt x="47971" y="18070"/>
                    <a:pt x="47946" y="18145"/>
                  </a:cubicBezTo>
                  <a:cubicBezTo>
                    <a:pt x="47895" y="18221"/>
                    <a:pt x="47820" y="18296"/>
                    <a:pt x="47720" y="18296"/>
                  </a:cubicBezTo>
                  <a:cubicBezTo>
                    <a:pt x="47691" y="18303"/>
                    <a:pt x="47663" y="18306"/>
                    <a:pt x="47638" y="18306"/>
                  </a:cubicBezTo>
                  <a:cubicBezTo>
                    <a:pt x="47576" y="18306"/>
                    <a:pt x="47522" y="18289"/>
                    <a:pt x="47469" y="18271"/>
                  </a:cubicBezTo>
                  <a:cubicBezTo>
                    <a:pt x="45189" y="17193"/>
                    <a:pt x="42908" y="16140"/>
                    <a:pt x="40627" y="15063"/>
                  </a:cubicBezTo>
                  <a:cubicBezTo>
                    <a:pt x="40427" y="15539"/>
                    <a:pt x="40201" y="16015"/>
                    <a:pt x="40001" y="16491"/>
                  </a:cubicBezTo>
                  <a:cubicBezTo>
                    <a:pt x="40276" y="16642"/>
                    <a:pt x="40552" y="16767"/>
                    <a:pt x="40828" y="16892"/>
                  </a:cubicBezTo>
                  <a:cubicBezTo>
                    <a:pt x="44437" y="18572"/>
                    <a:pt x="48046" y="20276"/>
                    <a:pt x="51655" y="21955"/>
                  </a:cubicBezTo>
                  <a:cubicBezTo>
                    <a:pt x="51730" y="22005"/>
                    <a:pt x="51780" y="22105"/>
                    <a:pt x="51805" y="22181"/>
                  </a:cubicBezTo>
                  <a:cubicBezTo>
                    <a:pt x="51830" y="22256"/>
                    <a:pt x="51805" y="22356"/>
                    <a:pt x="51755" y="22431"/>
                  </a:cubicBezTo>
                  <a:cubicBezTo>
                    <a:pt x="51730" y="22506"/>
                    <a:pt x="51630" y="22557"/>
                    <a:pt x="51555" y="22582"/>
                  </a:cubicBezTo>
                  <a:cubicBezTo>
                    <a:pt x="51525" y="22589"/>
                    <a:pt x="51498" y="22592"/>
                    <a:pt x="51472" y="22592"/>
                  </a:cubicBezTo>
                  <a:cubicBezTo>
                    <a:pt x="51408" y="22592"/>
                    <a:pt x="51350" y="22574"/>
                    <a:pt x="51279" y="22557"/>
                  </a:cubicBezTo>
                  <a:cubicBezTo>
                    <a:pt x="50301" y="22080"/>
                    <a:pt x="49324" y="21629"/>
                    <a:pt x="48347" y="21178"/>
                  </a:cubicBezTo>
                  <a:cubicBezTo>
                    <a:pt x="45464" y="19825"/>
                    <a:pt x="42582" y="18471"/>
                    <a:pt x="39725" y="17118"/>
                  </a:cubicBezTo>
                  <a:cubicBezTo>
                    <a:pt x="39524" y="17569"/>
                    <a:pt x="39324" y="17995"/>
                    <a:pt x="39123" y="18421"/>
                  </a:cubicBezTo>
                  <a:cubicBezTo>
                    <a:pt x="41555" y="19549"/>
                    <a:pt x="43986" y="20702"/>
                    <a:pt x="46417" y="21830"/>
                  </a:cubicBezTo>
                  <a:cubicBezTo>
                    <a:pt x="46492" y="21880"/>
                    <a:pt x="46542" y="21955"/>
                    <a:pt x="46567" y="22055"/>
                  </a:cubicBezTo>
                  <a:cubicBezTo>
                    <a:pt x="46592" y="22130"/>
                    <a:pt x="46567" y="22231"/>
                    <a:pt x="46517" y="22306"/>
                  </a:cubicBezTo>
                  <a:cubicBezTo>
                    <a:pt x="46492" y="22381"/>
                    <a:pt x="46392" y="22431"/>
                    <a:pt x="46316" y="22456"/>
                  </a:cubicBezTo>
                  <a:cubicBezTo>
                    <a:pt x="46287" y="22464"/>
                    <a:pt x="46260" y="22467"/>
                    <a:pt x="46234" y="22467"/>
                  </a:cubicBezTo>
                  <a:cubicBezTo>
                    <a:pt x="46170" y="22467"/>
                    <a:pt x="46112" y="22449"/>
                    <a:pt x="46041" y="22431"/>
                  </a:cubicBezTo>
                  <a:cubicBezTo>
                    <a:pt x="43660" y="21303"/>
                    <a:pt x="41254" y="20176"/>
                    <a:pt x="38848" y="19048"/>
                  </a:cubicBezTo>
                  <a:cubicBezTo>
                    <a:pt x="38647" y="19524"/>
                    <a:pt x="38447" y="20000"/>
                    <a:pt x="38221" y="20476"/>
                  </a:cubicBezTo>
                  <a:cubicBezTo>
                    <a:pt x="40577" y="21554"/>
                    <a:pt x="42908" y="22657"/>
                    <a:pt x="45264" y="23760"/>
                  </a:cubicBezTo>
                  <a:cubicBezTo>
                    <a:pt x="45339" y="23785"/>
                    <a:pt x="45389" y="23885"/>
                    <a:pt x="45414" y="23960"/>
                  </a:cubicBezTo>
                  <a:cubicBezTo>
                    <a:pt x="45439" y="24060"/>
                    <a:pt x="45414" y="24161"/>
                    <a:pt x="45364" y="24236"/>
                  </a:cubicBezTo>
                  <a:cubicBezTo>
                    <a:pt x="45339" y="24311"/>
                    <a:pt x="45239" y="24361"/>
                    <a:pt x="45164" y="24386"/>
                  </a:cubicBezTo>
                  <a:cubicBezTo>
                    <a:pt x="45137" y="24393"/>
                    <a:pt x="45112" y="24396"/>
                    <a:pt x="45088" y="24396"/>
                  </a:cubicBezTo>
                  <a:cubicBezTo>
                    <a:pt x="45023" y="24396"/>
                    <a:pt x="44968" y="24373"/>
                    <a:pt x="44913" y="24336"/>
                  </a:cubicBezTo>
                  <a:cubicBezTo>
                    <a:pt x="42582" y="23258"/>
                    <a:pt x="40276" y="22181"/>
                    <a:pt x="37945" y="21103"/>
                  </a:cubicBezTo>
                  <a:lnTo>
                    <a:pt x="37344" y="22456"/>
                  </a:lnTo>
                  <a:cubicBezTo>
                    <a:pt x="39725" y="23559"/>
                    <a:pt x="42106" y="24687"/>
                    <a:pt x="44512" y="25790"/>
                  </a:cubicBezTo>
                  <a:cubicBezTo>
                    <a:pt x="44587" y="25840"/>
                    <a:pt x="44637" y="25940"/>
                    <a:pt x="44662" y="26015"/>
                  </a:cubicBezTo>
                  <a:cubicBezTo>
                    <a:pt x="44687" y="26090"/>
                    <a:pt x="44662" y="26191"/>
                    <a:pt x="44612" y="26266"/>
                  </a:cubicBezTo>
                  <a:cubicBezTo>
                    <a:pt x="44562" y="26341"/>
                    <a:pt x="44487" y="26416"/>
                    <a:pt x="44412" y="26416"/>
                  </a:cubicBezTo>
                  <a:cubicBezTo>
                    <a:pt x="44382" y="26424"/>
                    <a:pt x="44355" y="26427"/>
                    <a:pt x="44329" y="26427"/>
                  </a:cubicBezTo>
                  <a:cubicBezTo>
                    <a:pt x="44265" y="26427"/>
                    <a:pt x="44207" y="26409"/>
                    <a:pt x="44136" y="26391"/>
                  </a:cubicBezTo>
                  <a:cubicBezTo>
                    <a:pt x="41780" y="25288"/>
                    <a:pt x="39424" y="24186"/>
                    <a:pt x="37068" y="23083"/>
                  </a:cubicBezTo>
                  <a:cubicBezTo>
                    <a:pt x="36868" y="23534"/>
                    <a:pt x="36667" y="23960"/>
                    <a:pt x="36467" y="24411"/>
                  </a:cubicBezTo>
                  <a:cubicBezTo>
                    <a:pt x="38798" y="25514"/>
                    <a:pt x="41128" y="26592"/>
                    <a:pt x="43459" y="27694"/>
                  </a:cubicBezTo>
                  <a:cubicBezTo>
                    <a:pt x="43534" y="27719"/>
                    <a:pt x="43585" y="27820"/>
                    <a:pt x="43610" y="27895"/>
                  </a:cubicBezTo>
                  <a:cubicBezTo>
                    <a:pt x="43635" y="27995"/>
                    <a:pt x="43610" y="28095"/>
                    <a:pt x="43560" y="28171"/>
                  </a:cubicBezTo>
                  <a:cubicBezTo>
                    <a:pt x="43509" y="28246"/>
                    <a:pt x="43434" y="28296"/>
                    <a:pt x="43359" y="28321"/>
                  </a:cubicBezTo>
                  <a:cubicBezTo>
                    <a:pt x="43332" y="28328"/>
                    <a:pt x="43307" y="28331"/>
                    <a:pt x="43283" y="28331"/>
                  </a:cubicBezTo>
                  <a:cubicBezTo>
                    <a:pt x="43217" y="28331"/>
                    <a:pt x="43157" y="28308"/>
                    <a:pt x="43083" y="28271"/>
                  </a:cubicBezTo>
                  <a:cubicBezTo>
                    <a:pt x="40778" y="27193"/>
                    <a:pt x="38472" y="26115"/>
                    <a:pt x="36191" y="25038"/>
                  </a:cubicBezTo>
                  <a:cubicBezTo>
                    <a:pt x="35965" y="25564"/>
                    <a:pt x="35715" y="26065"/>
                    <a:pt x="35489" y="26592"/>
                  </a:cubicBezTo>
                  <a:cubicBezTo>
                    <a:pt x="35640" y="26642"/>
                    <a:pt x="35765" y="26717"/>
                    <a:pt x="35915" y="26767"/>
                  </a:cubicBezTo>
                  <a:cubicBezTo>
                    <a:pt x="39575" y="28496"/>
                    <a:pt x="43234" y="30201"/>
                    <a:pt x="46918" y="31930"/>
                  </a:cubicBezTo>
                  <a:cubicBezTo>
                    <a:pt x="46993" y="31955"/>
                    <a:pt x="47043" y="32055"/>
                    <a:pt x="47068" y="32131"/>
                  </a:cubicBezTo>
                  <a:cubicBezTo>
                    <a:pt x="47093" y="32231"/>
                    <a:pt x="47068" y="32331"/>
                    <a:pt x="47018" y="32406"/>
                  </a:cubicBezTo>
                  <a:cubicBezTo>
                    <a:pt x="46968" y="32481"/>
                    <a:pt x="46893" y="32532"/>
                    <a:pt x="46818" y="32557"/>
                  </a:cubicBezTo>
                  <a:cubicBezTo>
                    <a:pt x="46791" y="32563"/>
                    <a:pt x="46766" y="32566"/>
                    <a:pt x="46742" y="32566"/>
                  </a:cubicBezTo>
                  <a:cubicBezTo>
                    <a:pt x="46675" y="32566"/>
                    <a:pt x="46615" y="32543"/>
                    <a:pt x="46542" y="32506"/>
                  </a:cubicBezTo>
                  <a:cubicBezTo>
                    <a:pt x="45840" y="32181"/>
                    <a:pt x="45113" y="31855"/>
                    <a:pt x="44412" y="31504"/>
                  </a:cubicBezTo>
                  <a:cubicBezTo>
                    <a:pt x="41354" y="30075"/>
                    <a:pt x="38271" y="28647"/>
                    <a:pt x="35214" y="27218"/>
                  </a:cubicBezTo>
                  <a:cubicBezTo>
                    <a:pt x="34963" y="27770"/>
                    <a:pt x="34712" y="28346"/>
                    <a:pt x="34462" y="28897"/>
                  </a:cubicBezTo>
                  <a:cubicBezTo>
                    <a:pt x="36793" y="30000"/>
                    <a:pt x="39123" y="31078"/>
                    <a:pt x="41429" y="32181"/>
                  </a:cubicBezTo>
                  <a:cubicBezTo>
                    <a:pt x="41504" y="32206"/>
                    <a:pt x="41580" y="32306"/>
                    <a:pt x="41605" y="32381"/>
                  </a:cubicBezTo>
                  <a:cubicBezTo>
                    <a:pt x="41605" y="32481"/>
                    <a:pt x="41605" y="32557"/>
                    <a:pt x="41555" y="32657"/>
                  </a:cubicBezTo>
                  <a:cubicBezTo>
                    <a:pt x="41504" y="32732"/>
                    <a:pt x="41429" y="32782"/>
                    <a:pt x="41329" y="32807"/>
                  </a:cubicBezTo>
                  <a:cubicBezTo>
                    <a:pt x="41302" y="32814"/>
                    <a:pt x="41277" y="32817"/>
                    <a:pt x="41253" y="32817"/>
                  </a:cubicBezTo>
                  <a:cubicBezTo>
                    <a:pt x="41188" y="32817"/>
                    <a:pt x="41133" y="32794"/>
                    <a:pt x="41078" y="32757"/>
                  </a:cubicBezTo>
                  <a:cubicBezTo>
                    <a:pt x="38773" y="31679"/>
                    <a:pt x="36492" y="30602"/>
                    <a:pt x="34186" y="29524"/>
                  </a:cubicBezTo>
                  <a:cubicBezTo>
                    <a:pt x="33986" y="29975"/>
                    <a:pt x="33785" y="30401"/>
                    <a:pt x="33610" y="30827"/>
                  </a:cubicBezTo>
                  <a:cubicBezTo>
                    <a:pt x="35840" y="31880"/>
                    <a:pt x="38096" y="32933"/>
                    <a:pt x="40351" y="33985"/>
                  </a:cubicBezTo>
                  <a:cubicBezTo>
                    <a:pt x="40427" y="34035"/>
                    <a:pt x="40477" y="34136"/>
                    <a:pt x="40502" y="34211"/>
                  </a:cubicBezTo>
                  <a:cubicBezTo>
                    <a:pt x="40527" y="34286"/>
                    <a:pt x="40502" y="34386"/>
                    <a:pt x="40452" y="34461"/>
                  </a:cubicBezTo>
                  <a:cubicBezTo>
                    <a:pt x="40402" y="34537"/>
                    <a:pt x="40326" y="34612"/>
                    <a:pt x="40251" y="34637"/>
                  </a:cubicBezTo>
                  <a:cubicBezTo>
                    <a:pt x="40151" y="34637"/>
                    <a:pt x="40076" y="34637"/>
                    <a:pt x="39976" y="34587"/>
                  </a:cubicBezTo>
                  <a:cubicBezTo>
                    <a:pt x="37770" y="33534"/>
                    <a:pt x="35539" y="32506"/>
                    <a:pt x="33309" y="31454"/>
                  </a:cubicBezTo>
                  <a:cubicBezTo>
                    <a:pt x="33108" y="31955"/>
                    <a:pt x="32883" y="32456"/>
                    <a:pt x="32657" y="32933"/>
                  </a:cubicBezTo>
                  <a:cubicBezTo>
                    <a:pt x="34888" y="33985"/>
                    <a:pt x="37093" y="35013"/>
                    <a:pt x="39299" y="36065"/>
                  </a:cubicBezTo>
                  <a:cubicBezTo>
                    <a:pt x="39399" y="36090"/>
                    <a:pt x="39449" y="36191"/>
                    <a:pt x="39474" y="36266"/>
                  </a:cubicBezTo>
                  <a:cubicBezTo>
                    <a:pt x="39499" y="36366"/>
                    <a:pt x="39474" y="36466"/>
                    <a:pt x="39424" y="36542"/>
                  </a:cubicBezTo>
                  <a:cubicBezTo>
                    <a:pt x="39374" y="36617"/>
                    <a:pt x="39299" y="36667"/>
                    <a:pt x="39199" y="36692"/>
                  </a:cubicBezTo>
                  <a:cubicBezTo>
                    <a:pt x="39178" y="36699"/>
                    <a:pt x="39157" y="36702"/>
                    <a:pt x="39134" y="36702"/>
                  </a:cubicBezTo>
                  <a:cubicBezTo>
                    <a:pt x="39071" y="36702"/>
                    <a:pt x="39003" y="36679"/>
                    <a:pt x="38948" y="36642"/>
                  </a:cubicBezTo>
                  <a:cubicBezTo>
                    <a:pt x="36768" y="35614"/>
                    <a:pt x="34562" y="34587"/>
                    <a:pt x="32382" y="33584"/>
                  </a:cubicBezTo>
                  <a:cubicBezTo>
                    <a:pt x="32156" y="34060"/>
                    <a:pt x="31955" y="34537"/>
                    <a:pt x="31730" y="35013"/>
                  </a:cubicBezTo>
                  <a:cubicBezTo>
                    <a:pt x="33935" y="36040"/>
                    <a:pt x="36141" y="37093"/>
                    <a:pt x="38346" y="38121"/>
                  </a:cubicBezTo>
                  <a:cubicBezTo>
                    <a:pt x="38422" y="38146"/>
                    <a:pt x="38472" y="38246"/>
                    <a:pt x="38497" y="38321"/>
                  </a:cubicBezTo>
                  <a:cubicBezTo>
                    <a:pt x="38522" y="38421"/>
                    <a:pt x="38497" y="38522"/>
                    <a:pt x="38447" y="38597"/>
                  </a:cubicBezTo>
                  <a:cubicBezTo>
                    <a:pt x="38397" y="38672"/>
                    <a:pt x="38321" y="38722"/>
                    <a:pt x="38246" y="38747"/>
                  </a:cubicBezTo>
                  <a:cubicBezTo>
                    <a:pt x="38219" y="38754"/>
                    <a:pt x="38194" y="38757"/>
                    <a:pt x="38170" y="38757"/>
                  </a:cubicBezTo>
                  <a:cubicBezTo>
                    <a:pt x="38104" y="38757"/>
                    <a:pt x="38044" y="38734"/>
                    <a:pt x="37971" y="38697"/>
                  </a:cubicBezTo>
                  <a:cubicBezTo>
                    <a:pt x="35815" y="37694"/>
                    <a:pt x="33635" y="36667"/>
                    <a:pt x="31454" y="35639"/>
                  </a:cubicBezTo>
                  <a:cubicBezTo>
                    <a:pt x="31229" y="36141"/>
                    <a:pt x="31028" y="36617"/>
                    <a:pt x="30803" y="37093"/>
                  </a:cubicBezTo>
                  <a:cubicBezTo>
                    <a:pt x="34437" y="38772"/>
                    <a:pt x="38046" y="40476"/>
                    <a:pt x="41655" y="42181"/>
                  </a:cubicBezTo>
                  <a:cubicBezTo>
                    <a:pt x="41730" y="42206"/>
                    <a:pt x="41780" y="42306"/>
                    <a:pt x="41805" y="42381"/>
                  </a:cubicBezTo>
                  <a:cubicBezTo>
                    <a:pt x="41830" y="42481"/>
                    <a:pt x="41805" y="42557"/>
                    <a:pt x="41780" y="42657"/>
                  </a:cubicBezTo>
                  <a:cubicBezTo>
                    <a:pt x="41730" y="42732"/>
                    <a:pt x="41655" y="42782"/>
                    <a:pt x="41555" y="42807"/>
                  </a:cubicBezTo>
                  <a:cubicBezTo>
                    <a:pt x="41528" y="42814"/>
                    <a:pt x="41503" y="42817"/>
                    <a:pt x="41479" y="42817"/>
                  </a:cubicBezTo>
                  <a:cubicBezTo>
                    <a:pt x="41414" y="42817"/>
                    <a:pt x="41359" y="42794"/>
                    <a:pt x="41304" y="42757"/>
                  </a:cubicBezTo>
                  <a:cubicBezTo>
                    <a:pt x="40978" y="42607"/>
                    <a:pt x="40677" y="42456"/>
                    <a:pt x="40351" y="42331"/>
                  </a:cubicBezTo>
                  <a:cubicBezTo>
                    <a:pt x="37093" y="40777"/>
                    <a:pt x="33810" y="39248"/>
                    <a:pt x="30527" y="37720"/>
                  </a:cubicBezTo>
                  <a:cubicBezTo>
                    <a:pt x="30326" y="38196"/>
                    <a:pt x="30101" y="38672"/>
                    <a:pt x="29900" y="39148"/>
                  </a:cubicBezTo>
                  <a:cubicBezTo>
                    <a:pt x="32056" y="40151"/>
                    <a:pt x="34211" y="41153"/>
                    <a:pt x="36367" y="42156"/>
                  </a:cubicBezTo>
                  <a:cubicBezTo>
                    <a:pt x="36442" y="42206"/>
                    <a:pt x="36492" y="42306"/>
                    <a:pt x="36517" y="42381"/>
                  </a:cubicBezTo>
                  <a:cubicBezTo>
                    <a:pt x="36542" y="42481"/>
                    <a:pt x="36517" y="42557"/>
                    <a:pt x="36467" y="42632"/>
                  </a:cubicBezTo>
                  <a:cubicBezTo>
                    <a:pt x="36417" y="42732"/>
                    <a:pt x="36341" y="42782"/>
                    <a:pt x="36266" y="42807"/>
                  </a:cubicBezTo>
                  <a:cubicBezTo>
                    <a:pt x="36239" y="42814"/>
                    <a:pt x="36214" y="42817"/>
                    <a:pt x="36190" y="42817"/>
                  </a:cubicBezTo>
                  <a:cubicBezTo>
                    <a:pt x="36124" y="42817"/>
                    <a:pt x="36064" y="42794"/>
                    <a:pt x="35991" y="42757"/>
                  </a:cubicBezTo>
                  <a:cubicBezTo>
                    <a:pt x="33860" y="41755"/>
                    <a:pt x="31730" y="40777"/>
                    <a:pt x="29625" y="39775"/>
                  </a:cubicBezTo>
                  <a:cubicBezTo>
                    <a:pt x="29424" y="40226"/>
                    <a:pt x="29199" y="40677"/>
                    <a:pt x="28998" y="41128"/>
                  </a:cubicBezTo>
                  <a:cubicBezTo>
                    <a:pt x="31103" y="42106"/>
                    <a:pt x="33209" y="43108"/>
                    <a:pt x="35314" y="44085"/>
                  </a:cubicBezTo>
                  <a:cubicBezTo>
                    <a:pt x="35389" y="44111"/>
                    <a:pt x="35464" y="44211"/>
                    <a:pt x="35464" y="44311"/>
                  </a:cubicBezTo>
                  <a:cubicBezTo>
                    <a:pt x="35489" y="44386"/>
                    <a:pt x="35489" y="44486"/>
                    <a:pt x="35439" y="44562"/>
                  </a:cubicBezTo>
                  <a:cubicBezTo>
                    <a:pt x="35389" y="44637"/>
                    <a:pt x="35314" y="44687"/>
                    <a:pt x="35214" y="44712"/>
                  </a:cubicBezTo>
                  <a:cubicBezTo>
                    <a:pt x="35184" y="44719"/>
                    <a:pt x="35157" y="44722"/>
                    <a:pt x="35131" y="44722"/>
                  </a:cubicBezTo>
                  <a:cubicBezTo>
                    <a:pt x="35069" y="44722"/>
                    <a:pt x="35016" y="44705"/>
                    <a:pt x="34963" y="44687"/>
                  </a:cubicBezTo>
                  <a:cubicBezTo>
                    <a:pt x="32883" y="43710"/>
                    <a:pt x="30803" y="42732"/>
                    <a:pt x="28722" y="41755"/>
                  </a:cubicBezTo>
                  <a:cubicBezTo>
                    <a:pt x="28547" y="42181"/>
                    <a:pt x="28346" y="42632"/>
                    <a:pt x="28146" y="43058"/>
                  </a:cubicBezTo>
                  <a:cubicBezTo>
                    <a:pt x="30251" y="44035"/>
                    <a:pt x="32382" y="45013"/>
                    <a:pt x="34487" y="46015"/>
                  </a:cubicBezTo>
                  <a:cubicBezTo>
                    <a:pt x="34562" y="46040"/>
                    <a:pt x="34612" y="46141"/>
                    <a:pt x="34637" y="46216"/>
                  </a:cubicBezTo>
                  <a:cubicBezTo>
                    <a:pt x="34662" y="46316"/>
                    <a:pt x="34637" y="46416"/>
                    <a:pt x="34587" y="46491"/>
                  </a:cubicBezTo>
                  <a:cubicBezTo>
                    <a:pt x="34537" y="46567"/>
                    <a:pt x="34462" y="46617"/>
                    <a:pt x="34387" y="46642"/>
                  </a:cubicBezTo>
                  <a:cubicBezTo>
                    <a:pt x="34360" y="46649"/>
                    <a:pt x="34335" y="46652"/>
                    <a:pt x="34310" y="46652"/>
                  </a:cubicBezTo>
                  <a:cubicBezTo>
                    <a:pt x="34244" y="46652"/>
                    <a:pt x="34184" y="46628"/>
                    <a:pt x="34111" y="46592"/>
                  </a:cubicBezTo>
                  <a:cubicBezTo>
                    <a:pt x="32031" y="45639"/>
                    <a:pt x="29950" y="44662"/>
                    <a:pt x="27870" y="43684"/>
                  </a:cubicBezTo>
                  <a:cubicBezTo>
                    <a:pt x="27670" y="44111"/>
                    <a:pt x="27494" y="44562"/>
                    <a:pt x="27294" y="44988"/>
                  </a:cubicBezTo>
                  <a:cubicBezTo>
                    <a:pt x="29424" y="45990"/>
                    <a:pt x="31580" y="46993"/>
                    <a:pt x="33735" y="47995"/>
                  </a:cubicBezTo>
                  <a:cubicBezTo>
                    <a:pt x="33810" y="48045"/>
                    <a:pt x="33860" y="48146"/>
                    <a:pt x="33885" y="48221"/>
                  </a:cubicBezTo>
                  <a:cubicBezTo>
                    <a:pt x="33910" y="48296"/>
                    <a:pt x="33885" y="48396"/>
                    <a:pt x="33835" y="48471"/>
                  </a:cubicBezTo>
                  <a:cubicBezTo>
                    <a:pt x="33785" y="48547"/>
                    <a:pt x="33710" y="48597"/>
                    <a:pt x="33635" y="48622"/>
                  </a:cubicBezTo>
                  <a:cubicBezTo>
                    <a:pt x="33605" y="48629"/>
                    <a:pt x="33578" y="48632"/>
                    <a:pt x="33552" y="48632"/>
                  </a:cubicBezTo>
                  <a:cubicBezTo>
                    <a:pt x="33488" y="48632"/>
                    <a:pt x="33430" y="48614"/>
                    <a:pt x="33359" y="48597"/>
                  </a:cubicBezTo>
                  <a:cubicBezTo>
                    <a:pt x="31254" y="47594"/>
                    <a:pt x="29123" y="46617"/>
                    <a:pt x="27018" y="45614"/>
                  </a:cubicBezTo>
                  <a:cubicBezTo>
                    <a:pt x="26793" y="46116"/>
                    <a:pt x="26567" y="46592"/>
                    <a:pt x="26341" y="47093"/>
                  </a:cubicBezTo>
                  <a:cubicBezTo>
                    <a:pt x="26542" y="47193"/>
                    <a:pt x="26742" y="47294"/>
                    <a:pt x="26943" y="47369"/>
                  </a:cubicBezTo>
                  <a:cubicBezTo>
                    <a:pt x="26943" y="47394"/>
                    <a:pt x="26943" y="47394"/>
                    <a:pt x="26968" y="47394"/>
                  </a:cubicBezTo>
                  <a:cubicBezTo>
                    <a:pt x="29048" y="48371"/>
                    <a:pt x="31128" y="49349"/>
                    <a:pt x="33209" y="50326"/>
                  </a:cubicBezTo>
                  <a:cubicBezTo>
                    <a:pt x="33509" y="50451"/>
                    <a:pt x="33785" y="50577"/>
                    <a:pt x="34086" y="50727"/>
                  </a:cubicBezTo>
                  <a:cubicBezTo>
                    <a:pt x="34988" y="51153"/>
                    <a:pt x="35890" y="51579"/>
                    <a:pt x="36793" y="51980"/>
                  </a:cubicBezTo>
                  <a:cubicBezTo>
                    <a:pt x="36868" y="52030"/>
                    <a:pt x="36943" y="52131"/>
                    <a:pt x="36943" y="52206"/>
                  </a:cubicBezTo>
                  <a:cubicBezTo>
                    <a:pt x="36968" y="52306"/>
                    <a:pt x="36968" y="52381"/>
                    <a:pt x="36918" y="52456"/>
                  </a:cubicBezTo>
                  <a:cubicBezTo>
                    <a:pt x="36868" y="52557"/>
                    <a:pt x="36793" y="52607"/>
                    <a:pt x="36692" y="52632"/>
                  </a:cubicBezTo>
                  <a:cubicBezTo>
                    <a:pt x="36665" y="52639"/>
                    <a:pt x="36640" y="52642"/>
                    <a:pt x="36617" y="52642"/>
                  </a:cubicBezTo>
                  <a:cubicBezTo>
                    <a:pt x="36552" y="52642"/>
                    <a:pt x="36497" y="52618"/>
                    <a:pt x="36442" y="52582"/>
                  </a:cubicBezTo>
                  <a:cubicBezTo>
                    <a:pt x="36191" y="52456"/>
                    <a:pt x="35940" y="52356"/>
                    <a:pt x="35715" y="52231"/>
                  </a:cubicBezTo>
                  <a:lnTo>
                    <a:pt x="33735" y="51304"/>
                  </a:lnTo>
                  <a:lnTo>
                    <a:pt x="33710" y="51304"/>
                  </a:lnTo>
                  <a:cubicBezTo>
                    <a:pt x="31580" y="50301"/>
                    <a:pt x="29449" y="49299"/>
                    <a:pt x="27294" y="48296"/>
                  </a:cubicBezTo>
                  <a:cubicBezTo>
                    <a:pt x="27068" y="48196"/>
                    <a:pt x="26843" y="48096"/>
                    <a:pt x="26592" y="47970"/>
                  </a:cubicBezTo>
                  <a:cubicBezTo>
                    <a:pt x="26417" y="47895"/>
                    <a:pt x="26241" y="47820"/>
                    <a:pt x="26066" y="47720"/>
                  </a:cubicBezTo>
                  <a:cubicBezTo>
                    <a:pt x="25840" y="48221"/>
                    <a:pt x="25615" y="48747"/>
                    <a:pt x="25389" y="49248"/>
                  </a:cubicBezTo>
                  <a:cubicBezTo>
                    <a:pt x="27494" y="50226"/>
                    <a:pt x="29574" y="51203"/>
                    <a:pt x="31680" y="52181"/>
                  </a:cubicBezTo>
                  <a:cubicBezTo>
                    <a:pt x="31755" y="52231"/>
                    <a:pt x="31805" y="52331"/>
                    <a:pt x="31830" y="52406"/>
                  </a:cubicBezTo>
                  <a:cubicBezTo>
                    <a:pt x="31855" y="52482"/>
                    <a:pt x="31830" y="52582"/>
                    <a:pt x="31780" y="52657"/>
                  </a:cubicBezTo>
                  <a:cubicBezTo>
                    <a:pt x="31730" y="52732"/>
                    <a:pt x="31655" y="52807"/>
                    <a:pt x="31580" y="52807"/>
                  </a:cubicBezTo>
                  <a:cubicBezTo>
                    <a:pt x="31550" y="52815"/>
                    <a:pt x="31523" y="52818"/>
                    <a:pt x="31497" y="52818"/>
                  </a:cubicBezTo>
                  <a:cubicBezTo>
                    <a:pt x="31433" y="52818"/>
                    <a:pt x="31375" y="52800"/>
                    <a:pt x="31304" y="52782"/>
                  </a:cubicBezTo>
                  <a:cubicBezTo>
                    <a:pt x="29249" y="51805"/>
                    <a:pt x="27168" y="50827"/>
                    <a:pt x="25113" y="49875"/>
                  </a:cubicBezTo>
                  <a:cubicBezTo>
                    <a:pt x="24888" y="50351"/>
                    <a:pt x="24687" y="50827"/>
                    <a:pt x="24462" y="51329"/>
                  </a:cubicBezTo>
                  <a:cubicBezTo>
                    <a:pt x="26442" y="52256"/>
                    <a:pt x="28447" y="53183"/>
                    <a:pt x="30427" y="54111"/>
                  </a:cubicBezTo>
                  <a:cubicBezTo>
                    <a:pt x="30502" y="54161"/>
                    <a:pt x="30552" y="54236"/>
                    <a:pt x="30577" y="54336"/>
                  </a:cubicBezTo>
                  <a:cubicBezTo>
                    <a:pt x="30602" y="54411"/>
                    <a:pt x="30577" y="54512"/>
                    <a:pt x="30527" y="54587"/>
                  </a:cubicBezTo>
                  <a:cubicBezTo>
                    <a:pt x="30477" y="54662"/>
                    <a:pt x="30402" y="54712"/>
                    <a:pt x="30326" y="54737"/>
                  </a:cubicBezTo>
                  <a:cubicBezTo>
                    <a:pt x="30297" y="54744"/>
                    <a:pt x="30270" y="54748"/>
                    <a:pt x="30243" y="54748"/>
                  </a:cubicBezTo>
                  <a:cubicBezTo>
                    <a:pt x="30180" y="54748"/>
                    <a:pt x="30122" y="54730"/>
                    <a:pt x="30051" y="54712"/>
                  </a:cubicBezTo>
                  <a:cubicBezTo>
                    <a:pt x="28096" y="53785"/>
                    <a:pt x="26141" y="52857"/>
                    <a:pt x="24186" y="51955"/>
                  </a:cubicBezTo>
                  <a:cubicBezTo>
                    <a:pt x="23935" y="52482"/>
                    <a:pt x="23710" y="53008"/>
                    <a:pt x="23484" y="53534"/>
                  </a:cubicBezTo>
                  <a:cubicBezTo>
                    <a:pt x="25539" y="54512"/>
                    <a:pt x="27620" y="55464"/>
                    <a:pt x="29675" y="56441"/>
                  </a:cubicBezTo>
                  <a:cubicBezTo>
                    <a:pt x="29750" y="56466"/>
                    <a:pt x="29800" y="56567"/>
                    <a:pt x="29825" y="56667"/>
                  </a:cubicBezTo>
                  <a:cubicBezTo>
                    <a:pt x="29850" y="56742"/>
                    <a:pt x="29825" y="56842"/>
                    <a:pt x="29775" y="56918"/>
                  </a:cubicBezTo>
                  <a:cubicBezTo>
                    <a:pt x="29750" y="56993"/>
                    <a:pt x="29650" y="57043"/>
                    <a:pt x="29574" y="57068"/>
                  </a:cubicBezTo>
                  <a:cubicBezTo>
                    <a:pt x="29545" y="57075"/>
                    <a:pt x="29518" y="57078"/>
                    <a:pt x="29492" y="57078"/>
                  </a:cubicBezTo>
                  <a:cubicBezTo>
                    <a:pt x="29428" y="57078"/>
                    <a:pt x="29370" y="57061"/>
                    <a:pt x="29299" y="57043"/>
                  </a:cubicBezTo>
                  <a:cubicBezTo>
                    <a:pt x="27269" y="56065"/>
                    <a:pt x="25239" y="55113"/>
                    <a:pt x="23183" y="54161"/>
                  </a:cubicBezTo>
                  <a:cubicBezTo>
                    <a:pt x="22958" y="54687"/>
                    <a:pt x="22732" y="55213"/>
                    <a:pt x="22482" y="55740"/>
                  </a:cubicBezTo>
                  <a:cubicBezTo>
                    <a:pt x="24537" y="56692"/>
                    <a:pt x="26567" y="57670"/>
                    <a:pt x="28622" y="58622"/>
                  </a:cubicBezTo>
                  <a:cubicBezTo>
                    <a:pt x="28697" y="58647"/>
                    <a:pt x="28747" y="58747"/>
                    <a:pt x="28772" y="58822"/>
                  </a:cubicBezTo>
                  <a:cubicBezTo>
                    <a:pt x="28798" y="58923"/>
                    <a:pt x="28772" y="59023"/>
                    <a:pt x="28722" y="59098"/>
                  </a:cubicBezTo>
                  <a:cubicBezTo>
                    <a:pt x="28697" y="59173"/>
                    <a:pt x="28597" y="59223"/>
                    <a:pt x="28522" y="59248"/>
                  </a:cubicBezTo>
                  <a:cubicBezTo>
                    <a:pt x="28495" y="59255"/>
                    <a:pt x="28470" y="59258"/>
                    <a:pt x="28446" y="59258"/>
                  </a:cubicBezTo>
                  <a:cubicBezTo>
                    <a:pt x="28380" y="59258"/>
                    <a:pt x="28320" y="59235"/>
                    <a:pt x="28246" y="59198"/>
                  </a:cubicBezTo>
                  <a:cubicBezTo>
                    <a:pt x="26241" y="58271"/>
                    <a:pt x="24236" y="57319"/>
                    <a:pt x="22206" y="56366"/>
                  </a:cubicBezTo>
                  <a:cubicBezTo>
                    <a:pt x="22031" y="56792"/>
                    <a:pt x="21830" y="57218"/>
                    <a:pt x="21655" y="57619"/>
                  </a:cubicBezTo>
                  <a:cubicBezTo>
                    <a:pt x="25264" y="59324"/>
                    <a:pt x="28873" y="61003"/>
                    <a:pt x="32482" y="62707"/>
                  </a:cubicBezTo>
                  <a:cubicBezTo>
                    <a:pt x="32557" y="62732"/>
                    <a:pt x="32632" y="62832"/>
                    <a:pt x="32657" y="62908"/>
                  </a:cubicBezTo>
                  <a:cubicBezTo>
                    <a:pt x="32657" y="63008"/>
                    <a:pt x="32657" y="63083"/>
                    <a:pt x="32607" y="63183"/>
                  </a:cubicBezTo>
                  <a:cubicBezTo>
                    <a:pt x="32557" y="63259"/>
                    <a:pt x="32482" y="63309"/>
                    <a:pt x="32382" y="63334"/>
                  </a:cubicBezTo>
                  <a:cubicBezTo>
                    <a:pt x="32355" y="63340"/>
                    <a:pt x="32330" y="63344"/>
                    <a:pt x="32306" y="63344"/>
                  </a:cubicBezTo>
                  <a:cubicBezTo>
                    <a:pt x="32241" y="63344"/>
                    <a:pt x="32186" y="63320"/>
                    <a:pt x="32131" y="63284"/>
                  </a:cubicBezTo>
                  <a:cubicBezTo>
                    <a:pt x="31805" y="63133"/>
                    <a:pt x="31479" y="62983"/>
                    <a:pt x="31179" y="62832"/>
                  </a:cubicBezTo>
                  <a:cubicBezTo>
                    <a:pt x="27895" y="61304"/>
                    <a:pt x="24637" y="59775"/>
                    <a:pt x="21379" y="58246"/>
                  </a:cubicBezTo>
                  <a:cubicBezTo>
                    <a:pt x="21153" y="58722"/>
                    <a:pt x="20953" y="59198"/>
                    <a:pt x="20727" y="59675"/>
                  </a:cubicBezTo>
                  <a:cubicBezTo>
                    <a:pt x="22883" y="60677"/>
                    <a:pt x="25013" y="61680"/>
                    <a:pt x="27143" y="62682"/>
                  </a:cubicBezTo>
                  <a:cubicBezTo>
                    <a:pt x="27219" y="62732"/>
                    <a:pt x="27294" y="62832"/>
                    <a:pt x="27294" y="62908"/>
                  </a:cubicBezTo>
                  <a:cubicBezTo>
                    <a:pt x="27319" y="62983"/>
                    <a:pt x="27319" y="63083"/>
                    <a:pt x="27269" y="63158"/>
                  </a:cubicBezTo>
                  <a:cubicBezTo>
                    <a:pt x="27219" y="63233"/>
                    <a:pt x="27143" y="63309"/>
                    <a:pt x="27043" y="63309"/>
                  </a:cubicBezTo>
                  <a:cubicBezTo>
                    <a:pt x="27014" y="63316"/>
                    <a:pt x="26987" y="63319"/>
                    <a:pt x="26961" y="63319"/>
                  </a:cubicBezTo>
                  <a:cubicBezTo>
                    <a:pt x="26899" y="63319"/>
                    <a:pt x="26846" y="63301"/>
                    <a:pt x="26793" y="63284"/>
                  </a:cubicBezTo>
                  <a:lnTo>
                    <a:pt x="20452" y="60301"/>
                  </a:lnTo>
                  <a:cubicBezTo>
                    <a:pt x="20201" y="60878"/>
                    <a:pt x="19950" y="61429"/>
                    <a:pt x="19700" y="61980"/>
                  </a:cubicBezTo>
                  <a:cubicBezTo>
                    <a:pt x="21905" y="63008"/>
                    <a:pt x="24086" y="64035"/>
                    <a:pt x="26291" y="65063"/>
                  </a:cubicBezTo>
                  <a:cubicBezTo>
                    <a:pt x="26366" y="65088"/>
                    <a:pt x="26417" y="65188"/>
                    <a:pt x="26442" y="65264"/>
                  </a:cubicBezTo>
                  <a:cubicBezTo>
                    <a:pt x="26467" y="65364"/>
                    <a:pt x="26442" y="65464"/>
                    <a:pt x="26392" y="65539"/>
                  </a:cubicBezTo>
                  <a:cubicBezTo>
                    <a:pt x="26341" y="65614"/>
                    <a:pt x="26266" y="65665"/>
                    <a:pt x="26191" y="65690"/>
                  </a:cubicBezTo>
                  <a:cubicBezTo>
                    <a:pt x="26164" y="65696"/>
                    <a:pt x="26139" y="65699"/>
                    <a:pt x="26115" y="65699"/>
                  </a:cubicBezTo>
                  <a:cubicBezTo>
                    <a:pt x="26049" y="65699"/>
                    <a:pt x="25989" y="65676"/>
                    <a:pt x="25915" y="65639"/>
                  </a:cubicBezTo>
                  <a:cubicBezTo>
                    <a:pt x="23760" y="64637"/>
                    <a:pt x="21605" y="63609"/>
                    <a:pt x="19424" y="62607"/>
                  </a:cubicBezTo>
                  <a:cubicBezTo>
                    <a:pt x="19224" y="63083"/>
                    <a:pt x="19023" y="63534"/>
                    <a:pt x="18797" y="64010"/>
                  </a:cubicBezTo>
                  <a:cubicBezTo>
                    <a:pt x="20903" y="64988"/>
                    <a:pt x="23033" y="65990"/>
                    <a:pt x="25138" y="66968"/>
                  </a:cubicBezTo>
                  <a:cubicBezTo>
                    <a:pt x="25214" y="67018"/>
                    <a:pt x="25264" y="67118"/>
                    <a:pt x="25289" y="67193"/>
                  </a:cubicBezTo>
                  <a:cubicBezTo>
                    <a:pt x="25314" y="67269"/>
                    <a:pt x="25289" y="67369"/>
                    <a:pt x="25239" y="67444"/>
                  </a:cubicBezTo>
                  <a:cubicBezTo>
                    <a:pt x="25188" y="67519"/>
                    <a:pt x="25113" y="67594"/>
                    <a:pt x="25038" y="67594"/>
                  </a:cubicBezTo>
                  <a:cubicBezTo>
                    <a:pt x="25009" y="67602"/>
                    <a:pt x="24982" y="67605"/>
                    <a:pt x="24955" y="67605"/>
                  </a:cubicBezTo>
                  <a:cubicBezTo>
                    <a:pt x="24892" y="67605"/>
                    <a:pt x="24833" y="67587"/>
                    <a:pt x="24762" y="67569"/>
                  </a:cubicBezTo>
                  <a:cubicBezTo>
                    <a:pt x="22682" y="66592"/>
                    <a:pt x="20602" y="65614"/>
                    <a:pt x="18522" y="64637"/>
                  </a:cubicBezTo>
                  <a:cubicBezTo>
                    <a:pt x="18246" y="65238"/>
                    <a:pt x="17995" y="65840"/>
                    <a:pt x="17720" y="66441"/>
                  </a:cubicBezTo>
                  <a:cubicBezTo>
                    <a:pt x="19850" y="67419"/>
                    <a:pt x="21955" y="68421"/>
                    <a:pt x="24086" y="69399"/>
                  </a:cubicBezTo>
                  <a:cubicBezTo>
                    <a:pt x="24161" y="69449"/>
                    <a:pt x="24211" y="69549"/>
                    <a:pt x="24236" y="69624"/>
                  </a:cubicBezTo>
                  <a:cubicBezTo>
                    <a:pt x="24261" y="69700"/>
                    <a:pt x="24236" y="69800"/>
                    <a:pt x="24186" y="69875"/>
                  </a:cubicBezTo>
                  <a:cubicBezTo>
                    <a:pt x="24161" y="69950"/>
                    <a:pt x="24061" y="70025"/>
                    <a:pt x="23985" y="70025"/>
                  </a:cubicBezTo>
                  <a:cubicBezTo>
                    <a:pt x="23956" y="70033"/>
                    <a:pt x="23929" y="70036"/>
                    <a:pt x="23903" y="70036"/>
                  </a:cubicBezTo>
                  <a:cubicBezTo>
                    <a:pt x="23839" y="70036"/>
                    <a:pt x="23781" y="70018"/>
                    <a:pt x="23710" y="70000"/>
                  </a:cubicBezTo>
                  <a:cubicBezTo>
                    <a:pt x="21630" y="69023"/>
                    <a:pt x="19549" y="68045"/>
                    <a:pt x="17444" y="67068"/>
                  </a:cubicBezTo>
                  <a:lnTo>
                    <a:pt x="16692" y="68747"/>
                  </a:lnTo>
                  <a:cubicBezTo>
                    <a:pt x="20276" y="70426"/>
                    <a:pt x="23860" y="72106"/>
                    <a:pt x="27419" y="73785"/>
                  </a:cubicBezTo>
                  <a:cubicBezTo>
                    <a:pt x="27519" y="73810"/>
                    <a:pt x="27569" y="73910"/>
                    <a:pt x="27595" y="73985"/>
                  </a:cubicBezTo>
                  <a:cubicBezTo>
                    <a:pt x="27595" y="74086"/>
                    <a:pt x="27595" y="74186"/>
                    <a:pt x="27544" y="74261"/>
                  </a:cubicBezTo>
                  <a:cubicBezTo>
                    <a:pt x="27494" y="74336"/>
                    <a:pt x="27419" y="74386"/>
                    <a:pt x="27319" y="74411"/>
                  </a:cubicBezTo>
                  <a:cubicBezTo>
                    <a:pt x="27299" y="74418"/>
                    <a:pt x="27277" y="74421"/>
                    <a:pt x="27254" y="74421"/>
                  </a:cubicBezTo>
                  <a:cubicBezTo>
                    <a:pt x="27192" y="74421"/>
                    <a:pt x="27123" y="74398"/>
                    <a:pt x="27068" y="74361"/>
                  </a:cubicBezTo>
                  <a:cubicBezTo>
                    <a:pt x="26667" y="74186"/>
                    <a:pt x="26291" y="74010"/>
                    <a:pt x="25890" y="73810"/>
                  </a:cubicBezTo>
                  <a:cubicBezTo>
                    <a:pt x="22732" y="72331"/>
                    <a:pt x="19574" y="70853"/>
                    <a:pt x="16417" y="69374"/>
                  </a:cubicBezTo>
                  <a:cubicBezTo>
                    <a:pt x="10953" y="81655"/>
                    <a:pt x="5464" y="93910"/>
                    <a:pt x="0" y="106191"/>
                  </a:cubicBezTo>
                  <a:cubicBezTo>
                    <a:pt x="7469" y="109524"/>
                    <a:pt x="14938" y="112858"/>
                    <a:pt x="22407" y="116191"/>
                  </a:cubicBezTo>
                  <a:cubicBezTo>
                    <a:pt x="26868" y="106091"/>
                    <a:pt x="31329" y="96016"/>
                    <a:pt x="35765" y="85915"/>
                  </a:cubicBezTo>
                  <a:cubicBezTo>
                    <a:pt x="41479" y="72958"/>
                    <a:pt x="47219" y="60000"/>
                    <a:pt x="52933" y="47043"/>
                  </a:cubicBezTo>
                  <a:cubicBezTo>
                    <a:pt x="58397" y="34637"/>
                    <a:pt x="63885" y="22206"/>
                    <a:pt x="69349" y="9800"/>
                  </a:cubicBezTo>
                  <a:cubicBezTo>
                    <a:pt x="62031" y="6541"/>
                    <a:pt x="54687" y="3258"/>
                    <a:pt x="47369" y="0"/>
                  </a:cubicBezTo>
                  <a:close/>
                </a:path>
              </a:pathLst>
            </a:custGeom>
            <a:solidFill>
              <a:srgbClr val="D99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404900" y="1789500"/>
              <a:ext cx="391625" cy="386625"/>
            </a:xfrm>
            <a:custGeom>
              <a:avLst/>
              <a:gdLst/>
              <a:ahLst/>
              <a:cxnLst/>
              <a:rect l="l" t="t" r="r" b="b"/>
              <a:pathLst>
                <a:path w="15665" h="15465" extrusionOk="0">
                  <a:moveTo>
                    <a:pt x="15489" y="0"/>
                  </a:moveTo>
                  <a:cubicBezTo>
                    <a:pt x="15439" y="0"/>
                    <a:pt x="15389" y="26"/>
                    <a:pt x="15364" y="51"/>
                  </a:cubicBezTo>
                  <a:cubicBezTo>
                    <a:pt x="15088" y="301"/>
                    <a:pt x="14813" y="527"/>
                    <a:pt x="14512" y="727"/>
                  </a:cubicBezTo>
                  <a:cubicBezTo>
                    <a:pt x="13961" y="1078"/>
                    <a:pt x="13384" y="1354"/>
                    <a:pt x="12682" y="1579"/>
                  </a:cubicBezTo>
                  <a:cubicBezTo>
                    <a:pt x="11580" y="1955"/>
                    <a:pt x="10427" y="2131"/>
                    <a:pt x="9299" y="2281"/>
                  </a:cubicBezTo>
                  <a:cubicBezTo>
                    <a:pt x="8923" y="2356"/>
                    <a:pt x="8547" y="2407"/>
                    <a:pt x="8146" y="2457"/>
                  </a:cubicBezTo>
                  <a:cubicBezTo>
                    <a:pt x="7244" y="2632"/>
                    <a:pt x="6517" y="2782"/>
                    <a:pt x="5865" y="3008"/>
                  </a:cubicBezTo>
                  <a:cubicBezTo>
                    <a:pt x="5464" y="3133"/>
                    <a:pt x="5114" y="3259"/>
                    <a:pt x="4788" y="3409"/>
                  </a:cubicBezTo>
                  <a:cubicBezTo>
                    <a:pt x="4462" y="3584"/>
                    <a:pt x="4111" y="3760"/>
                    <a:pt x="3760" y="4011"/>
                  </a:cubicBezTo>
                  <a:cubicBezTo>
                    <a:pt x="3083" y="4437"/>
                    <a:pt x="2507" y="4988"/>
                    <a:pt x="2031" y="5640"/>
                  </a:cubicBezTo>
                  <a:cubicBezTo>
                    <a:pt x="1605" y="6216"/>
                    <a:pt x="1229" y="6893"/>
                    <a:pt x="928" y="7720"/>
                  </a:cubicBezTo>
                  <a:cubicBezTo>
                    <a:pt x="627" y="8447"/>
                    <a:pt x="427" y="9224"/>
                    <a:pt x="276" y="10101"/>
                  </a:cubicBezTo>
                  <a:cubicBezTo>
                    <a:pt x="126" y="10928"/>
                    <a:pt x="76" y="11755"/>
                    <a:pt x="76" y="12582"/>
                  </a:cubicBezTo>
                  <a:cubicBezTo>
                    <a:pt x="101" y="13155"/>
                    <a:pt x="150" y="13702"/>
                    <a:pt x="249" y="14225"/>
                  </a:cubicBezTo>
                  <a:lnTo>
                    <a:pt x="249" y="14225"/>
                  </a:lnTo>
                  <a:cubicBezTo>
                    <a:pt x="243" y="14211"/>
                    <a:pt x="222" y="14211"/>
                    <a:pt x="201" y="14211"/>
                  </a:cubicBezTo>
                  <a:cubicBezTo>
                    <a:pt x="126" y="14211"/>
                    <a:pt x="76" y="14261"/>
                    <a:pt x="51" y="14311"/>
                  </a:cubicBezTo>
                  <a:cubicBezTo>
                    <a:pt x="1" y="14336"/>
                    <a:pt x="1" y="14387"/>
                    <a:pt x="26" y="14437"/>
                  </a:cubicBezTo>
                  <a:cubicBezTo>
                    <a:pt x="26" y="14437"/>
                    <a:pt x="26" y="14462"/>
                    <a:pt x="26" y="14462"/>
                  </a:cubicBezTo>
                  <a:cubicBezTo>
                    <a:pt x="26" y="14512"/>
                    <a:pt x="51" y="14537"/>
                    <a:pt x="76" y="14562"/>
                  </a:cubicBezTo>
                  <a:lnTo>
                    <a:pt x="126" y="14662"/>
                  </a:lnTo>
                  <a:cubicBezTo>
                    <a:pt x="176" y="14712"/>
                    <a:pt x="226" y="14762"/>
                    <a:pt x="301" y="14838"/>
                  </a:cubicBezTo>
                  <a:cubicBezTo>
                    <a:pt x="327" y="14863"/>
                    <a:pt x="352" y="14888"/>
                    <a:pt x="402" y="14913"/>
                  </a:cubicBezTo>
                  <a:lnTo>
                    <a:pt x="427" y="15013"/>
                  </a:lnTo>
                  <a:lnTo>
                    <a:pt x="427" y="15088"/>
                  </a:lnTo>
                  <a:cubicBezTo>
                    <a:pt x="452" y="15138"/>
                    <a:pt x="477" y="15163"/>
                    <a:pt x="527" y="15189"/>
                  </a:cubicBezTo>
                  <a:cubicBezTo>
                    <a:pt x="552" y="15214"/>
                    <a:pt x="577" y="15239"/>
                    <a:pt x="627" y="15239"/>
                  </a:cubicBezTo>
                  <a:cubicBezTo>
                    <a:pt x="677" y="15214"/>
                    <a:pt x="728" y="15189"/>
                    <a:pt x="753" y="15163"/>
                  </a:cubicBezTo>
                  <a:cubicBezTo>
                    <a:pt x="978" y="15289"/>
                    <a:pt x="1254" y="15364"/>
                    <a:pt x="1580" y="15414"/>
                  </a:cubicBezTo>
                  <a:cubicBezTo>
                    <a:pt x="1730" y="15439"/>
                    <a:pt x="1905" y="15464"/>
                    <a:pt x="2081" y="15464"/>
                  </a:cubicBezTo>
                  <a:cubicBezTo>
                    <a:pt x="2231" y="15464"/>
                    <a:pt x="2382" y="15464"/>
                    <a:pt x="2582" y="15439"/>
                  </a:cubicBezTo>
                  <a:cubicBezTo>
                    <a:pt x="2908" y="15389"/>
                    <a:pt x="3259" y="15339"/>
                    <a:pt x="3660" y="15239"/>
                  </a:cubicBezTo>
                  <a:cubicBezTo>
                    <a:pt x="4261" y="15088"/>
                    <a:pt x="4888" y="14863"/>
                    <a:pt x="5640" y="14512"/>
                  </a:cubicBezTo>
                  <a:cubicBezTo>
                    <a:pt x="5916" y="14387"/>
                    <a:pt x="6191" y="14261"/>
                    <a:pt x="6467" y="14136"/>
                  </a:cubicBezTo>
                  <a:cubicBezTo>
                    <a:pt x="6868" y="13935"/>
                    <a:pt x="7294" y="13710"/>
                    <a:pt x="7720" y="13434"/>
                  </a:cubicBezTo>
                  <a:cubicBezTo>
                    <a:pt x="8547" y="12933"/>
                    <a:pt x="9374" y="12331"/>
                    <a:pt x="10126" y="11655"/>
                  </a:cubicBezTo>
                  <a:cubicBezTo>
                    <a:pt x="10878" y="11003"/>
                    <a:pt x="11580" y="10276"/>
                    <a:pt x="12181" y="9524"/>
                  </a:cubicBezTo>
                  <a:cubicBezTo>
                    <a:pt x="12432" y="9199"/>
                    <a:pt x="12682" y="8823"/>
                    <a:pt x="12933" y="8447"/>
                  </a:cubicBezTo>
                  <a:cubicBezTo>
                    <a:pt x="13109" y="8171"/>
                    <a:pt x="13309" y="7845"/>
                    <a:pt x="13510" y="7444"/>
                  </a:cubicBezTo>
                  <a:cubicBezTo>
                    <a:pt x="13885" y="6717"/>
                    <a:pt x="14236" y="5915"/>
                    <a:pt x="14562" y="5038"/>
                  </a:cubicBezTo>
                  <a:cubicBezTo>
                    <a:pt x="14888" y="4186"/>
                    <a:pt x="15139" y="3334"/>
                    <a:pt x="15339" y="2507"/>
                  </a:cubicBezTo>
                  <a:cubicBezTo>
                    <a:pt x="15540" y="1630"/>
                    <a:pt x="15640" y="903"/>
                    <a:pt x="15665" y="201"/>
                  </a:cubicBezTo>
                  <a:cubicBezTo>
                    <a:pt x="15665" y="151"/>
                    <a:pt x="15640" y="76"/>
                    <a:pt x="15590" y="51"/>
                  </a:cubicBezTo>
                  <a:cubicBezTo>
                    <a:pt x="15565" y="26"/>
                    <a:pt x="15515" y="0"/>
                    <a:pt x="15489" y="0"/>
                  </a:cubicBezTo>
                  <a:close/>
                </a:path>
              </a:pathLst>
            </a:custGeom>
            <a:solidFill>
              <a:srgbClr val="87C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404900" y="1790125"/>
              <a:ext cx="386625" cy="369700"/>
            </a:xfrm>
            <a:custGeom>
              <a:avLst/>
              <a:gdLst/>
              <a:ahLst/>
              <a:cxnLst/>
              <a:rect l="l" t="t" r="r" b="b"/>
              <a:pathLst>
                <a:path w="15465" h="14788" extrusionOk="0">
                  <a:moveTo>
                    <a:pt x="15464" y="1"/>
                  </a:moveTo>
                  <a:cubicBezTo>
                    <a:pt x="15414" y="1"/>
                    <a:pt x="15389" y="26"/>
                    <a:pt x="15364" y="26"/>
                  </a:cubicBezTo>
                  <a:cubicBezTo>
                    <a:pt x="15114" y="276"/>
                    <a:pt x="14813" y="502"/>
                    <a:pt x="14512" y="702"/>
                  </a:cubicBezTo>
                  <a:cubicBezTo>
                    <a:pt x="13986" y="1053"/>
                    <a:pt x="13384" y="1329"/>
                    <a:pt x="12682" y="1579"/>
                  </a:cubicBezTo>
                  <a:lnTo>
                    <a:pt x="12682" y="1554"/>
                  </a:lnTo>
                  <a:cubicBezTo>
                    <a:pt x="11580" y="1930"/>
                    <a:pt x="10427" y="2106"/>
                    <a:pt x="9299" y="2281"/>
                  </a:cubicBezTo>
                  <a:cubicBezTo>
                    <a:pt x="8923" y="2331"/>
                    <a:pt x="8547" y="2382"/>
                    <a:pt x="8146" y="2457"/>
                  </a:cubicBezTo>
                  <a:cubicBezTo>
                    <a:pt x="7244" y="2607"/>
                    <a:pt x="6517" y="2783"/>
                    <a:pt x="5890" y="2983"/>
                  </a:cubicBezTo>
                  <a:cubicBezTo>
                    <a:pt x="5489" y="3108"/>
                    <a:pt x="5114" y="3259"/>
                    <a:pt x="4788" y="3409"/>
                  </a:cubicBezTo>
                  <a:cubicBezTo>
                    <a:pt x="4462" y="3559"/>
                    <a:pt x="4111" y="3760"/>
                    <a:pt x="3760" y="3986"/>
                  </a:cubicBezTo>
                  <a:cubicBezTo>
                    <a:pt x="3108" y="4412"/>
                    <a:pt x="2507" y="4988"/>
                    <a:pt x="2031" y="5640"/>
                  </a:cubicBezTo>
                  <a:cubicBezTo>
                    <a:pt x="1605" y="6216"/>
                    <a:pt x="1229" y="6868"/>
                    <a:pt x="928" y="7695"/>
                  </a:cubicBezTo>
                  <a:cubicBezTo>
                    <a:pt x="652" y="8422"/>
                    <a:pt x="427" y="9199"/>
                    <a:pt x="276" y="10076"/>
                  </a:cubicBezTo>
                  <a:cubicBezTo>
                    <a:pt x="126" y="10878"/>
                    <a:pt x="76" y="11730"/>
                    <a:pt x="101" y="12557"/>
                  </a:cubicBezTo>
                  <a:cubicBezTo>
                    <a:pt x="101" y="13133"/>
                    <a:pt x="151" y="13685"/>
                    <a:pt x="251" y="14211"/>
                  </a:cubicBezTo>
                  <a:cubicBezTo>
                    <a:pt x="226" y="14186"/>
                    <a:pt x="226" y="14186"/>
                    <a:pt x="201" y="14186"/>
                  </a:cubicBezTo>
                  <a:cubicBezTo>
                    <a:pt x="126" y="14211"/>
                    <a:pt x="76" y="14236"/>
                    <a:pt x="51" y="14286"/>
                  </a:cubicBezTo>
                  <a:cubicBezTo>
                    <a:pt x="26" y="14311"/>
                    <a:pt x="1" y="14362"/>
                    <a:pt x="26" y="14412"/>
                  </a:cubicBezTo>
                  <a:cubicBezTo>
                    <a:pt x="26" y="14412"/>
                    <a:pt x="26" y="14437"/>
                    <a:pt x="26" y="14462"/>
                  </a:cubicBezTo>
                  <a:cubicBezTo>
                    <a:pt x="26" y="14487"/>
                    <a:pt x="51" y="14512"/>
                    <a:pt x="76" y="14537"/>
                  </a:cubicBezTo>
                  <a:cubicBezTo>
                    <a:pt x="101" y="14562"/>
                    <a:pt x="126" y="14587"/>
                    <a:pt x="151" y="14637"/>
                  </a:cubicBezTo>
                  <a:cubicBezTo>
                    <a:pt x="176" y="14687"/>
                    <a:pt x="226" y="14737"/>
                    <a:pt x="276" y="14788"/>
                  </a:cubicBezTo>
                  <a:cubicBezTo>
                    <a:pt x="477" y="14311"/>
                    <a:pt x="702" y="13835"/>
                    <a:pt x="953" y="13384"/>
                  </a:cubicBezTo>
                  <a:cubicBezTo>
                    <a:pt x="1279" y="12808"/>
                    <a:pt x="1630" y="12256"/>
                    <a:pt x="2031" y="11755"/>
                  </a:cubicBezTo>
                  <a:cubicBezTo>
                    <a:pt x="2031" y="11730"/>
                    <a:pt x="2031" y="11730"/>
                    <a:pt x="2031" y="11730"/>
                  </a:cubicBezTo>
                  <a:cubicBezTo>
                    <a:pt x="1905" y="11529"/>
                    <a:pt x="1830" y="11304"/>
                    <a:pt x="1780" y="11103"/>
                  </a:cubicBezTo>
                  <a:cubicBezTo>
                    <a:pt x="1705" y="10903"/>
                    <a:pt x="1680" y="10702"/>
                    <a:pt x="1655" y="10502"/>
                  </a:cubicBezTo>
                  <a:cubicBezTo>
                    <a:pt x="1580" y="10051"/>
                    <a:pt x="1555" y="9625"/>
                    <a:pt x="1479" y="9174"/>
                  </a:cubicBezTo>
                  <a:cubicBezTo>
                    <a:pt x="1479" y="9123"/>
                    <a:pt x="1504" y="9098"/>
                    <a:pt x="1555" y="9073"/>
                  </a:cubicBezTo>
                  <a:cubicBezTo>
                    <a:pt x="1605" y="9073"/>
                    <a:pt x="1630" y="9123"/>
                    <a:pt x="1655" y="9148"/>
                  </a:cubicBezTo>
                  <a:cubicBezTo>
                    <a:pt x="1705" y="9474"/>
                    <a:pt x="1730" y="9800"/>
                    <a:pt x="1780" y="10126"/>
                  </a:cubicBezTo>
                  <a:cubicBezTo>
                    <a:pt x="1780" y="10276"/>
                    <a:pt x="1805" y="10427"/>
                    <a:pt x="1830" y="10602"/>
                  </a:cubicBezTo>
                  <a:cubicBezTo>
                    <a:pt x="1855" y="10727"/>
                    <a:pt x="1880" y="10853"/>
                    <a:pt x="1931" y="11003"/>
                  </a:cubicBezTo>
                  <a:cubicBezTo>
                    <a:pt x="1906" y="10978"/>
                    <a:pt x="1905" y="10978"/>
                    <a:pt x="1905" y="10978"/>
                  </a:cubicBezTo>
                  <a:lnTo>
                    <a:pt x="1905" y="10978"/>
                  </a:lnTo>
                  <a:cubicBezTo>
                    <a:pt x="1956" y="11078"/>
                    <a:pt x="1981" y="11204"/>
                    <a:pt x="2031" y="11329"/>
                  </a:cubicBezTo>
                  <a:cubicBezTo>
                    <a:pt x="2056" y="11404"/>
                    <a:pt x="2106" y="11504"/>
                    <a:pt x="2156" y="11605"/>
                  </a:cubicBezTo>
                  <a:cubicBezTo>
                    <a:pt x="2156" y="11580"/>
                    <a:pt x="2181" y="11580"/>
                    <a:pt x="2181" y="11554"/>
                  </a:cubicBezTo>
                  <a:cubicBezTo>
                    <a:pt x="2607" y="11003"/>
                    <a:pt x="3083" y="10502"/>
                    <a:pt x="3610" y="10001"/>
                  </a:cubicBezTo>
                  <a:cubicBezTo>
                    <a:pt x="3585" y="10001"/>
                    <a:pt x="3585" y="9976"/>
                    <a:pt x="3560" y="9950"/>
                  </a:cubicBezTo>
                  <a:cubicBezTo>
                    <a:pt x="3409" y="9650"/>
                    <a:pt x="3284" y="9299"/>
                    <a:pt x="3209" y="8948"/>
                  </a:cubicBezTo>
                  <a:cubicBezTo>
                    <a:pt x="3134" y="8597"/>
                    <a:pt x="3108" y="8246"/>
                    <a:pt x="3083" y="7895"/>
                  </a:cubicBezTo>
                  <a:cubicBezTo>
                    <a:pt x="3058" y="7219"/>
                    <a:pt x="3108" y="6517"/>
                    <a:pt x="3184" y="5840"/>
                  </a:cubicBezTo>
                  <a:cubicBezTo>
                    <a:pt x="3184" y="5790"/>
                    <a:pt x="3209" y="5765"/>
                    <a:pt x="3259" y="5765"/>
                  </a:cubicBezTo>
                  <a:cubicBezTo>
                    <a:pt x="3309" y="5765"/>
                    <a:pt x="3359" y="5815"/>
                    <a:pt x="3334" y="5865"/>
                  </a:cubicBezTo>
                  <a:cubicBezTo>
                    <a:pt x="3284" y="6392"/>
                    <a:pt x="3259" y="6918"/>
                    <a:pt x="3234" y="7419"/>
                  </a:cubicBezTo>
                  <a:cubicBezTo>
                    <a:pt x="3234" y="7720"/>
                    <a:pt x="3259" y="7996"/>
                    <a:pt x="3284" y="8296"/>
                  </a:cubicBezTo>
                  <a:cubicBezTo>
                    <a:pt x="3309" y="8547"/>
                    <a:pt x="3359" y="8823"/>
                    <a:pt x="3434" y="9073"/>
                  </a:cubicBezTo>
                  <a:cubicBezTo>
                    <a:pt x="3434" y="9073"/>
                    <a:pt x="3434" y="9098"/>
                    <a:pt x="3434" y="9098"/>
                  </a:cubicBezTo>
                  <a:cubicBezTo>
                    <a:pt x="3459" y="9249"/>
                    <a:pt x="3509" y="9374"/>
                    <a:pt x="3560" y="9524"/>
                  </a:cubicBezTo>
                  <a:cubicBezTo>
                    <a:pt x="3610" y="9650"/>
                    <a:pt x="3660" y="9775"/>
                    <a:pt x="3710" y="9875"/>
                  </a:cubicBezTo>
                  <a:cubicBezTo>
                    <a:pt x="4211" y="9399"/>
                    <a:pt x="4738" y="8973"/>
                    <a:pt x="5264" y="8522"/>
                  </a:cubicBezTo>
                  <a:cubicBezTo>
                    <a:pt x="5540" y="8296"/>
                    <a:pt x="5840" y="8071"/>
                    <a:pt x="6141" y="7845"/>
                  </a:cubicBezTo>
                  <a:cubicBezTo>
                    <a:pt x="6141" y="7845"/>
                    <a:pt x="6141" y="7820"/>
                    <a:pt x="6141" y="7820"/>
                  </a:cubicBezTo>
                  <a:cubicBezTo>
                    <a:pt x="5991" y="7519"/>
                    <a:pt x="5916" y="7219"/>
                    <a:pt x="5840" y="6918"/>
                  </a:cubicBezTo>
                  <a:cubicBezTo>
                    <a:pt x="5790" y="6592"/>
                    <a:pt x="5740" y="6266"/>
                    <a:pt x="5740" y="5915"/>
                  </a:cubicBezTo>
                  <a:cubicBezTo>
                    <a:pt x="5715" y="5615"/>
                    <a:pt x="5740" y="5289"/>
                    <a:pt x="5765" y="4963"/>
                  </a:cubicBezTo>
                  <a:cubicBezTo>
                    <a:pt x="5790" y="4813"/>
                    <a:pt x="5790" y="4662"/>
                    <a:pt x="5840" y="4512"/>
                  </a:cubicBezTo>
                  <a:cubicBezTo>
                    <a:pt x="5865" y="4361"/>
                    <a:pt x="5890" y="4236"/>
                    <a:pt x="5916" y="4111"/>
                  </a:cubicBezTo>
                  <a:cubicBezTo>
                    <a:pt x="5941" y="4086"/>
                    <a:pt x="5941" y="4061"/>
                    <a:pt x="5966" y="4061"/>
                  </a:cubicBezTo>
                  <a:cubicBezTo>
                    <a:pt x="5991" y="4061"/>
                    <a:pt x="5991" y="4036"/>
                    <a:pt x="5991" y="4036"/>
                  </a:cubicBezTo>
                  <a:cubicBezTo>
                    <a:pt x="6016" y="4036"/>
                    <a:pt x="6016" y="4061"/>
                    <a:pt x="6041" y="4061"/>
                  </a:cubicBezTo>
                  <a:cubicBezTo>
                    <a:pt x="6066" y="4061"/>
                    <a:pt x="6066" y="4086"/>
                    <a:pt x="6091" y="4111"/>
                  </a:cubicBezTo>
                  <a:cubicBezTo>
                    <a:pt x="6091" y="4136"/>
                    <a:pt x="6091" y="4136"/>
                    <a:pt x="6091" y="4161"/>
                  </a:cubicBezTo>
                  <a:cubicBezTo>
                    <a:pt x="6091" y="4186"/>
                    <a:pt x="6066" y="4211"/>
                    <a:pt x="6066" y="4211"/>
                  </a:cubicBezTo>
                  <a:cubicBezTo>
                    <a:pt x="6066" y="4211"/>
                    <a:pt x="6066" y="4211"/>
                    <a:pt x="6066" y="4186"/>
                  </a:cubicBezTo>
                  <a:cubicBezTo>
                    <a:pt x="5966" y="4662"/>
                    <a:pt x="5916" y="5163"/>
                    <a:pt x="5890" y="5640"/>
                  </a:cubicBezTo>
                  <a:cubicBezTo>
                    <a:pt x="5890" y="6141"/>
                    <a:pt x="5941" y="6667"/>
                    <a:pt x="6066" y="7143"/>
                  </a:cubicBezTo>
                  <a:cubicBezTo>
                    <a:pt x="6066" y="7143"/>
                    <a:pt x="6066" y="7143"/>
                    <a:pt x="6066" y="7118"/>
                  </a:cubicBezTo>
                  <a:cubicBezTo>
                    <a:pt x="6116" y="7344"/>
                    <a:pt x="6191" y="7544"/>
                    <a:pt x="6291" y="7745"/>
                  </a:cubicBezTo>
                  <a:cubicBezTo>
                    <a:pt x="7093" y="7118"/>
                    <a:pt x="7946" y="6517"/>
                    <a:pt x="8798" y="5940"/>
                  </a:cubicBezTo>
                  <a:cubicBezTo>
                    <a:pt x="8622" y="5489"/>
                    <a:pt x="8547" y="4988"/>
                    <a:pt x="8572" y="4512"/>
                  </a:cubicBezTo>
                  <a:cubicBezTo>
                    <a:pt x="8597" y="4261"/>
                    <a:pt x="8622" y="3986"/>
                    <a:pt x="8647" y="3710"/>
                  </a:cubicBezTo>
                  <a:cubicBezTo>
                    <a:pt x="8697" y="3509"/>
                    <a:pt x="8748" y="3284"/>
                    <a:pt x="8823" y="3058"/>
                  </a:cubicBezTo>
                  <a:cubicBezTo>
                    <a:pt x="8823" y="3033"/>
                    <a:pt x="8848" y="3033"/>
                    <a:pt x="8848" y="3008"/>
                  </a:cubicBezTo>
                  <a:lnTo>
                    <a:pt x="8923" y="3008"/>
                  </a:lnTo>
                  <a:cubicBezTo>
                    <a:pt x="8948" y="3033"/>
                    <a:pt x="8973" y="3033"/>
                    <a:pt x="8973" y="3058"/>
                  </a:cubicBezTo>
                  <a:cubicBezTo>
                    <a:pt x="8973" y="3083"/>
                    <a:pt x="8973" y="3108"/>
                    <a:pt x="8973" y="3133"/>
                  </a:cubicBezTo>
                  <a:cubicBezTo>
                    <a:pt x="8973" y="3158"/>
                    <a:pt x="8948" y="3184"/>
                    <a:pt x="8948" y="3209"/>
                  </a:cubicBezTo>
                  <a:lnTo>
                    <a:pt x="8948" y="3234"/>
                  </a:lnTo>
                  <a:cubicBezTo>
                    <a:pt x="8823" y="3683"/>
                    <a:pt x="8748" y="4158"/>
                    <a:pt x="8748" y="4657"/>
                  </a:cubicBezTo>
                  <a:lnTo>
                    <a:pt x="8748" y="4657"/>
                  </a:lnTo>
                  <a:cubicBezTo>
                    <a:pt x="8748" y="4651"/>
                    <a:pt x="8748" y="4644"/>
                    <a:pt x="8748" y="4637"/>
                  </a:cubicBezTo>
                  <a:cubicBezTo>
                    <a:pt x="8748" y="4637"/>
                    <a:pt x="8748" y="4662"/>
                    <a:pt x="8748" y="4662"/>
                  </a:cubicBezTo>
                  <a:cubicBezTo>
                    <a:pt x="8748" y="4661"/>
                    <a:pt x="8748" y="4659"/>
                    <a:pt x="8748" y="4657"/>
                  </a:cubicBezTo>
                  <a:lnTo>
                    <a:pt x="8748" y="4657"/>
                  </a:lnTo>
                  <a:cubicBezTo>
                    <a:pt x="8748" y="4801"/>
                    <a:pt x="8749" y="4945"/>
                    <a:pt x="8773" y="5088"/>
                  </a:cubicBezTo>
                  <a:cubicBezTo>
                    <a:pt x="8773" y="5239"/>
                    <a:pt x="8798" y="5389"/>
                    <a:pt x="8848" y="5514"/>
                  </a:cubicBezTo>
                  <a:cubicBezTo>
                    <a:pt x="8873" y="5615"/>
                    <a:pt x="8898" y="5740"/>
                    <a:pt x="8948" y="5840"/>
                  </a:cubicBezTo>
                  <a:cubicBezTo>
                    <a:pt x="9725" y="5264"/>
                    <a:pt x="10527" y="4712"/>
                    <a:pt x="11304" y="4111"/>
                  </a:cubicBezTo>
                  <a:cubicBezTo>
                    <a:pt x="11254" y="3986"/>
                    <a:pt x="11229" y="3835"/>
                    <a:pt x="11229" y="3710"/>
                  </a:cubicBezTo>
                  <a:cubicBezTo>
                    <a:pt x="11229" y="3534"/>
                    <a:pt x="11204" y="3384"/>
                    <a:pt x="11229" y="3234"/>
                  </a:cubicBezTo>
                  <a:cubicBezTo>
                    <a:pt x="11229" y="2908"/>
                    <a:pt x="11304" y="2582"/>
                    <a:pt x="11429" y="2281"/>
                  </a:cubicBezTo>
                  <a:cubicBezTo>
                    <a:pt x="11429" y="2256"/>
                    <a:pt x="11479" y="2231"/>
                    <a:pt x="11505" y="2231"/>
                  </a:cubicBezTo>
                  <a:lnTo>
                    <a:pt x="11530" y="2231"/>
                  </a:lnTo>
                  <a:cubicBezTo>
                    <a:pt x="11580" y="2256"/>
                    <a:pt x="11605" y="2306"/>
                    <a:pt x="11580" y="2356"/>
                  </a:cubicBezTo>
                  <a:cubicBezTo>
                    <a:pt x="11555" y="2432"/>
                    <a:pt x="11505" y="2532"/>
                    <a:pt x="11479" y="2632"/>
                  </a:cubicBezTo>
                  <a:cubicBezTo>
                    <a:pt x="11479" y="2632"/>
                    <a:pt x="11479" y="2607"/>
                    <a:pt x="11479" y="2607"/>
                  </a:cubicBezTo>
                  <a:cubicBezTo>
                    <a:pt x="11454" y="2732"/>
                    <a:pt x="11429" y="2858"/>
                    <a:pt x="11404" y="2983"/>
                  </a:cubicBezTo>
                  <a:cubicBezTo>
                    <a:pt x="11404" y="3108"/>
                    <a:pt x="11404" y="3234"/>
                    <a:pt x="11379" y="3359"/>
                  </a:cubicBezTo>
                  <a:cubicBezTo>
                    <a:pt x="11379" y="3484"/>
                    <a:pt x="11404" y="3610"/>
                    <a:pt x="11404" y="3735"/>
                  </a:cubicBezTo>
                  <a:cubicBezTo>
                    <a:pt x="11429" y="3810"/>
                    <a:pt x="11429" y="3910"/>
                    <a:pt x="11454" y="3986"/>
                  </a:cubicBezTo>
                  <a:cubicBezTo>
                    <a:pt x="11730" y="3760"/>
                    <a:pt x="12031" y="3534"/>
                    <a:pt x="12307" y="3309"/>
                  </a:cubicBezTo>
                  <a:cubicBezTo>
                    <a:pt x="12332" y="3284"/>
                    <a:pt x="12332" y="3284"/>
                    <a:pt x="12332" y="3284"/>
                  </a:cubicBezTo>
                  <a:cubicBezTo>
                    <a:pt x="12657" y="3008"/>
                    <a:pt x="12958" y="2757"/>
                    <a:pt x="13259" y="2457"/>
                  </a:cubicBezTo>
                  <a:cubicBezTo>
                    <a:pt x="13234" y="2281"/>
                    <a:pt x="13259" y="2106"/>
                    <a:pt x="13309" y="1930"/>
                  </a:cubicBezTo>
                  <a:cubicBezTo>
                    <a:pt x="13334" y="1855"/>
                    <a:pt x="13359" y="1755"/>
                    <a:pt x="13384" y="1680"/>
                  </a:cubicBezTo>
                  <a:cubicBezTo>
                    <a:pt x="13434" y="1605"/>
                    <a:pt x="13459" y="1554"/>
                    <a:pt x="13484" y="1504"/>
                  </a:cubicBezTo>
                  <a:cubicBezTo>
                    <a:pt x="13510" y="1479"/>
                    <a:pt x="13535" y="1454"/>
                    <a:pt x="13560" y="1454"/>
                  </a:cubicBezTo>
                  <a:cubicBezTo>
                    <a:pt x="13585" y="1454"/>
                    <a:pt x="13610" y="1479"/>
                    <a:pt x="13610" y="1479"/>
                  </a:cubicBezTo>
                  <a:cubicBezTo>
                    <a:pt x="13635" y="1504"/>
                    <a:pt x="13635" y="1504"/>
                    <a:pt x="13635" y="1529"/>
                  </a:cubicBezTo>
                  <a:cubicBezTo>
                    <a:pt x="13660" y="1554"/>
                    <a:pt x="13635" y="1579"/>
                    <a:pt x="13635" y="1605"/>
                  </a:cubicBezTo>
                  <a:cubicBezTo>
                    <a:pt x="13635" y="1605"/>
                    <a:pt x="13610" y="1630"/>
                    <a:pt x="13610" y="1630"/>
                  </a:cubicBezTo>
                  <a:cubicBezTo>
                    <a:pt x="13585" y="1705"/>
                    <a:pt x="13535" y="1780"/>
                    <a:pt x="13510" y="1830"/>
                  </a:cubicBezTo>
                  <a:cubicBezTo>
                    <a:pt x="13484" y="1880"/>
                    <a:pt x="13484" y="1955"/>
                    <a:pt x="13459" y="2006"/>
                  </a:cubicBezTo>
                  <a:cubicBezTo>
                    <a:pt x="13459" y="2056"/>
                    <a:pt x="13434" y="2106"/>
                    <a:pt x="13434" y="2156"/>
                  </a:cubicBezTo>
                  <a:cubicBezTo>
                    <a:pt x="13434" y="2206"/>
                    <a:pt x="13409" y="2256"/>
                    <a:pt x="13409" y="2306"/>
                  </a:cubicBezTo>
                  <a:cubicBezTo>
                    <a:pt x="13635" y="2106"/>
                    <a:pt x="13860" y="1880"/>
                    <a:pt x="14086" y="1655"/>
                  </a:cubicBezTo>
                  <a:cubicBezTo>
                    <a:pt x="14562" y="1128"/>
                    <a:pt x="15038" y="577"/>
                    <a:pt x="15464" y="1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490750" y="2016950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0" y="25"/>
                  </a:lnTo>
                  <a:cubicBezTo>
                    <a:pt x="0" y="25"/>
                    <a:pt x="0" y="25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713175" y="1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414925" y="1791375"/>
              <a:ext cx="381600" cy="384750"/>
            </a:xfrm>
            <a:custGeom>
              <a:avLst/>
              <a:gdLst/>
              <a:ahLst/>
              <a:cxnLst/>
              <a:rect l="l" t="t" r="r" b="b"/>
              <a:pathLst>
                <a:path w="15264" h="15390" extrusionOk="0">
                  <a:moveTo>
                    <a:pt x="15214" y="1"/>
                  </a:moveTo>
                  <a:cubicBezTo>
                    <a:pt x="14838" y="552"/>
                    <a:pt x="14412" y="1078"/>
                    <a:pt x="13936" y="1555"/>
                  </a:cubicBezTo>
                  <a:cubicBezTo>
                    <a:pt x="14036" y="1580"/>
                    <a:pt x="14111" y="1580"/>
                    <a:pt x="14186" y="1580"/>
                  </a:cubicBezTo>
                  <a:cubicBezTo>
                    <a:pt x="14236" y="1580"/>
                    <a:pt x="14312" y="1580"/>
                    <a:pt x="14362" y="1555"/>
                  </a:cubicBezTo>
                  <a:lnTo>
                    <a:pt x="14337" y="1555"/>
                  </a:lnTo>
                  <a:cubicBezTo>
                    <a:pt x="14437" y="1555"/>
                    <a:pt x="14537" y="1529"/>
                    <a:pt x="14637" y="1504"/>
                  </a:cubicBezTo>
                  <a:lnTo>
                    <a:pt x="14662" y="1504"/>
                  </a:lnTo>
                  <a:cubicBezTo>
                    <a:pt x="14713" y="1504"/>
                    <a:pt x="14738" y="1529"/>
                    <a:pt x="14763" y="1580"/>
                  </a:cubicBezTo>
                  <a:cubicBezTo>
                    <a:pt x="14763" y="1630"/>
                    <a:pt x="14738" y="1680"/>
                    <a:pt x="14687" y="1680"/>
                  </a:cubicBezTo>
                  <a:cubicBezTo>
                    <a:pt x="14612" y="1705"/>
                    <a:pt x="14537" y="1705"/>
                    <a:pt x="14437" y="1730"/>
                  </a:cubicBezTo>
                  <a:cubicBezTo>
                    <a:pt x="14387" y="1730"/>
                    <a:pt x="14312" y="1755"/>
                    <a:pt x="14236" y="1755"/>
                  </a:cubicBezTo>
                  <a:lnTo>
                    <a:pt x="13986" y="1755"/>
                  </a:lnTo>
                  <a:cubicBezTo>
                    <a:pt x="13936" y="1730"/>
                    <a:pt x="13885" y="1730"/>
                    <a:pt x="13835" y="1730"/>
                  </a:cubicBezTo>
                  <a:cubicBezTo>
                    <a:pt x="13835" y="1705"/>
                    <a:pt x="13835" y="1705"/>
                    <a:pt x="13810" y="1705"/>
                  </a:cubicBezTo>
                  <a:cubicBezTo>
                    <a:pt x="13760" y="1755"/>
                    <a:pt x="13735" y="1805"/>
                    <a:pt x="13685" y="1855"/>
                  </a:cubicBezTo>
                  <a:cubicBezTo>
                    <a:pt x="13184" y="2357"/>
                    <a:pt x="12657" y="2833"/>
                    <a:pt x="12131" y="3284"/>
                  </a:cubicBezTo>
                  <a:cubicBezTo>
                    <a:pt x="12181" y="3309"/>
                    <a:pt x="12231" y="3309"/>
                    <a:pt x="12281" y="3334"/>
                  </a:cubicBezTo>
                  <a:cubicBezTo>
                    <a:pt x="12382" y="3359"/>
                    <a:pt x="12457" y="3359"/>
                    <a:pt x="12532" y="3384"/>
                  </a:cubicBezTo>
                  <a:cubicBezTo>
                    <a:pt x="12657" y="3409"/>
                    <a:pt x="12808" y="3409"/>
                    <a:pt x="12933" y="3409"/>
                  </a:cubicBezTo>
                  <a:cubicBezTo>
                    <a:pt x="13058" y="3409"/>
                    <a:pt x="13159" y="3409"/>
                    <a:pt x="13284" y="3384"/>
                  </a:cubicBezTo>
                  <a:lnTo>
                    <a:pt x="13309" y="3384"/>
                  </a:lnTo>
                  <a:cubicBezTo>
                    <a:pt x="13434" y="3384"/>
                    <a:pt x="13560" y="3359"/>
                    <a:pt x="13710" y="3309"/>
                  </a:cubicBezTo>
                  <a:cubicBezTo>
                    <a:pt x="13735" y="3309"/>
                    <a:pt x="13785" y="3334"/>
                    <a:pt x="13810" y="3384"/>
                  </a:cubicBezTo>
                  <a:cubicBezTo>
                    <a:pt x="13810" y="3434"/>
                    <a:pt x="13785" y="3459"/>
                    <a:pt x="13735" y="3484"/>
                  </a:cubicBezTo>
                  <a:cubicBezTo>
                    <a:pt x="13459" y="3560"/>
                    <a:pt x="13159" y="3585"/>
                    <a:pt x="12858" y="3585"/>
                  </a:cubicBezTo>
                  <a:cubicBezTo>
                    <a:pt x="12708" y="3585"/>
                    <a:pt x="12557" y="3560"/>
                    <a:pt x="12432" y="3535"/>
                  </a:cubicBezTo>
                  <a:cubicBezTo>
                    <a:pt x="12281" y="3509"/>
                    <a:pt x="12156" y="3484"/>
                    <a:pt x="12006" y="3434"/>
                  </a:cubicBezTo>
                  <a:cubicBezTo>
                    <a:pt x="12006" y="3434"/>
                    <a:pt x="11981" y="3409"/>
                    <a:pt x="11981" y="3409"/>
                  </a:cubicBezTo>
                  <a:cubicBezTo>
                    <a:pt x="11855" y="3509"/>
                    <a:pt x="11730" y="3610"/>
                    <a:pt x="11605" y="3710"/>
                  </a:cubicBezTo>
                  <a:cubicBezTo>
                    <a:pt x="11429" y="3860"/>
                    <a:pt x="11254" y="4011"/>
                    <a:pt x="11078" y="4136"/>
                  </a:cubicBezTo>
                  <a:cubicBezTo>
                    <a:pt x="11053" y="4161"/>
                    <a:pt x="11053" y="4186"/>
                    <a:pt x="11028" y="4186"/>
                  </a:cubicBezTo>
                  <a:cubicBezTo>
                    <a:pt x="10577" y="4537"/>
                    <a:pt x="10126" y="4863"/>
                    <a:pt x="9675" y="5189"/>
                  </a:cubicBezTo>
                  <a:cubicBezTo>
                    <a:pt x="9750" y="5239"/>
                    <a:pt x="9825" y="5289"/>
                    <a:pt x="9901" y="5339"/>
                  </a:cubicBezTo>
                  <a:cubicBezTo>
                    <a:pt x="9976" y="5389"/>
                    <a:pt x="10026" y="5414"/>
                    <a:pt x="10101" y="5439"/>
                  </a:cubicBezTo>
                  <a:cubicBezTo>
                    <a:pt x="10276" y="5514"/>
                    <a:pt x="10427" y="5590"/>
                    <a:pt x="10602" y="5640"/>
                  </a:cubicBezTo>
                  <a:cubicBezTo>
                    <a:pt x="10753" y="5665"/>
                    <a:pt x="10903" y="5690"/>
                    <a:pt x="11053" y="5715"/>
                  </a:cubicBezTo>
                  <a:cubicBezTo>
                    <a:pt x="11053" y="5715"/>
                    <a:pt x="11078" y="5740"/>
                    <a:pt x="11078" y="5740"/>
                  </a:cubicBezTo>
                  <a:cubicBezTo>
                    <a:pt x="11404" y="5765"/>
                    <a:pt x="11730" y="5790"/>
                    <a:pt x="12056" y="5790"/>
                  </a:cubicBezTo>
                  <a:cubicBezTo>
                    <a:pt x="12106" y="5790"/>
                    <a:pt x="12131" y="5840"/>
                    <a:pt x="12131" y="5890"/>
                  </a:cubicBezTo>
                  <a:cubicBezTo>
                    <a:pt x="12131" y="5941"/>
                    <a:pt x="12106" y="5966"/>
                    <a:pt x="12056" y="5966"/>
                  </a:cubicBezTo>
                  <a:cubicBezTo>
                    <a:pt x="11830" y="5966"/>
                    <a:pt x="11605" y="5966"/>
                    <a:pt x="11379" y="5941"/>
                  </a:cubicBezTo>
                  <a:cubicBezTo>
                    <a:pt x="11154" y="5915"/>
                    <a:pt x="10928" y="5890"/>
                    <a:pt x="10703" y="5840"/>
                  </a:cubicBezTo>
                  <a:cubicBezTo>
                    <a:pt x="10602" y="5815"/>
                    <a:pt x="10477" y="5765"/>
                    <a:pt x="10352" y="5740"/>
                  </a:cubicBezTo>
                  <a:cubicBezTo>
                    <a:pt x="10251" y="5690"/>
                    <a:pt x="10151" y="5665"/>
                    <a:pt x="10051" y="5615"/>
                  </a:cubicBezTo>
                  <a:cubicBezTo>
                    <a:pt x="9875" y="5540"/>
                    <a:pt x="9700" y="5439"/>
                    <a:pt x="9550" y="5314"/>
                  </a:cubicBezTo>
                  <a:cubicBezTo>
                    <a:pt x="9550" y="5314"/>
                    <a:pt x="9525" y="5289"/>
                    <a:pt x="9525" y="5289"/>
                  </a:cubicBezTo>
                  <a:cubicBezTo>
                    <a:pt x="8748" y="5865"/>
                    <a:pt x="7946" y="6392"/>
                    <a:pt x="7169" y="6968"/>
                  </a:cubicBezTo>
                  <a:cubicBezTo>
                    <a:pt x="7194" y="6993"/>
                    <a:pt x="7219" y="7018"/>
                    <a:pt x="7244" y="7043"/>
                  </a:cubicBezTo>
                  <a:cubicBezTo>
                    <a:pt x="7369" y="7144"/>
                    <a:pt x="7520" y="7244"/>
                    <a:pt x="7670" y="7319"/>
                  </a:cubicBezTo>
                  <a:cubicBezTo>
                    <a:pt x="7795" y="7394"/>
                    <a:pt x="7921" y="7469"/>
                    <a:pt x="8046" y="7520"/>
                  </a:cubicBezTo>
                  <a:cubicBezTo>
                    <a:pt x="8497" y="7720"/>
                    <a:pt x="8998" y="7870"/>
                    <a:pt x="9474" y="7946"/>
                  </a:cubicBezTo>
                  <a:lnTo>
                    <a:pt x="9449" y="7946"/>
                  </a:lnTo>
                  <a:cubicBezTo>
                    <a:pt x="9670" y="7982"/>
                    <a:pt x="9890" y="8006"/>
                    <a:pt x="10110" y="8006"/>
                  </a:cubicBezTo>
                  <a:cubicBezTo>
                    <a:pt x="10190" y="8006"/>
                    <a:pt x="10271" y="8002"/>
                    <a:pt x="10352" y="7996"/>
                  </a:cubicBezTo>
                  <a:cubicBezTo>
                    <a:pt x="10402" y="7996"/>
                    <a:pt x="10427" y="8046"/>
                    <a:pt x="10427" y="8096"/>
                  </a:cubicBezTo>
                  <a:cubicBezTo>
                    <a:pt x="10427" y="8146"/>
                    <a:pt x="10402" y="8171"/>
                    <a:pt x="10352" y="8171"/>
                  </a:cubicBezTo>
                  <a:cubicBezTo>
                    <a:pt x="10271" y="8178"/>
                    <a:pt x="10190" y="8181"/>
                    <a:pt x="10110" y="8181"/>
                  </a:cubicBezTo>
                  <a:cubicBezTo>
                    <a:pt x="9890" y="8181"/>
                    <a:pt x="9670" y="8158"/>
                    <a:pt x="9449" y="8121"/>
                  </a:cubicBezTo>
                  <a:cubicBezTo>
                    <a:pt x="9149" y="8071"/>
                    <a:pt x="8848" y="7996"/>
                    <a:pt x="8547" y="7895"/>
                  </a:cubicBezTo>
                  <a:cubicBezTo>
                    <a:pt x="8246" y="7795"/>
                    <a:pt x="7971" y="7695"/>
                    <a:pt x="7695" y="7545"/>
                  </a:cubicBezTo>
                  <a:cubicBezTo>
                    <a:pt x="7570" y="7469"/>
                    <a:pt x="7444" y="7394"/>
                    <a:pt x="7319" y="7294"/>
                  </a:cubicBezTo>
                  <a:cubicBezTo>
                    <a:pt x="7219" y="7219"/>
                    <a:pt x="7119" y="7144"/>
                    <a:pt x="7018" y="7068"/>
                  </a:cubicBezTo>
                  <a:cubicBezTo>
                    <a:pt x="6266" y="7595"/>
                    <a:pt x="5515" y="8146"/>
                    <a:pt x="4813" y="8748"/>
                  </a:cubicBezTo>
                  <a:cubicBezTo>
                    <a:pt x="4863" y="8798"/>
                    <a:pt x="4938" y="8873"/>
                    <a:pt x="5013" y="8923"/>
                  </a:cubicBezTo>
                  <a:cubicBezTo>
                    <a:pt x="5164" y="9048"/>
                    <a:pt x="5314" y="9174"/>
                    <a:pt x="5489" y="9249"/>
                  </a:cubicBezTo>
                  <a:cubicBezTo>
                    <a:pt x="5640" y="9374"/>
                    <a:pt x="5815" y="9449"/>
                    <a:pt x="6016" y="9525"/>
                  </a:cubicBezTo>
                  <a:cubicBezTo>
                    <a:pt x="6617" y="9800"/>
                    <a:pt x="7244" y="9976"/>
                    <a:pt x="7870" y="10076"/>
                  </a:cubicBezTo>
                  <a:cubicBezTo>
                    <a:pt x="8121" y="10101"/>
                    <a:pt x="8372" y="10151"/>
                    <a:pt x="8647" y="10151"/>
                  </a:cubicBezTo>
                  <a:cubicBezTo>
                    <a:pt x="8697" y="10151"/>
                    <a:pt x="8723" y="10201"/>
                    <a:pt x="8723" y="10251"/>
                  </a:cubicBezTo>
                  <a:cubicBezTo>
                    <a:pt x="8723" y="10301"/>
                    <a:pt x="8672" y="10327"/>
                    <a:pt x="8647" y="10327"/>
                  </a:cubicBezTo>
                  <a:cubicBezTo>
                    <a:pt x="8296" y="10301"/>
                    <a:pt x="7946" y="10251"/>
                    <a:pt x="7595" y="10201"/>
                  </a:cubicBezTo>
                  <a:cubicBezTo>
                    <a:pt x="7219" y="10126"/>
                    <a:pt x="6868" y="10026"/>
                    <a:pt x="6517" y="9926"/>
                  </a:cubicBezTo>
                  <a:cubicBezTo>
                    <a:pt x="5840" y="9675"/>
                    <a:pt x="5189" y="9349"/>
                    <a:pt x="4662" y="8848"/>
                  </a:cubicBezTo>
                  <a:lnTo>
                    <a:pt x="4562" y="8948"/>
                  </a:lnTo>
                  <a:cubicBezTo>
                    <a:pt x="3961" y="9449"/>
                    <a:pt x="3384" y="9976"/>
                    <a:pt x="2858" y="10552"/>
                  </a:cubicBezTo>
                  <a:cubicBezTo>
                    <a:pt x="2783" y="10602"/>
                    <a:pt x="2733" y="10652"/>
                    <a:pt x="2682" y="10728"/>
                  </a:cubicBezTo>
                  <a:lnTo>
                    <a:pt x="2707" y="10728"/>
                  </a:lnTo>
                  <a:cubicBezTo>
                    <a:pt x="2783" y="10828"/>
                    <a:pt x="2883" y="10928"/>
                    <a:pt x="3008" y="11028"/>
                  </a:cubicBezTo>
                  <a:cubicBezTo>
                    <a:pt x="3008" y="11028"/>
                    <a:pt x="3008" y="11003"/>
                    <a:pt x="3008" y="11003"/>
                  </a:cubicBezTo>
                  <a:cubicBezTo>
                    <a:pt x="3159" y="11129"/>
                    <a:pt x="3309" y="11254"/>
                    <a:pt x="3484" y="11354"/>
                  </a:cubicBezTo>
                  <a:cubicBezTo>
                    <a:pt x="3660" y="11454"/>
                    <a:pt x="3835" y="11530"/>
                    <a:pt x="4011" y="11630"/>
                  </a:cubicBezTo>
                  <a:lnTo>
                    <a:pt x="3986" y="11630"/>
                  </a:lnTo>
                  <a:cubicBezTo>
                    <a:pt x="4562" y="11880"/>
                    <a:pt x="5189" y="12056"/>
                    <a:pt x="5790" y="12156"/>
                  </a:cubicBezTo>
                  <a:lnTo>
                    <a:pt x="5765" y="12156"/>
                  </a:lnTo>
                  <a:cubicBezTo>
                    <a:pt x="5991" y="12181"/>
                    <a:pt x="6216" y="12206"/>
                    <a:pt x="6417" y="12206"/>
                  </a:cubicBezTo>
                  <a:cubicBezTo>
                    <a:pt x="6467" y="12206"/>
                    <a:pt x="6517" y="12256"/>
                    <a:pt x="6517" y="12306"/>
                  </a:cubicBezTo>
                  <a:cubicBezTo>
                    <a:pt x="6517" y="12357"/>
                    <a:pt x="6467" y="12382"/>
                    <a:pt x="6417" y="12382"/>
                  </a:cubicBezTo>
                  <a:cubicBezTo>
                    <a:pt x="6091" y="12382"/>
                    <a:pt x="5740" y="12332"/>
                    <a:pt x="5414" y="12256"/>
                  </a:cubicBezTo>
                  <a:cubicBezTo>
                    <a:pt x="5038" y="12181"/>
                    <a:pt x="4687" y="12081"/>
                    <a:pt x="4337" y="11931"/>
                  </a:cubicBezTo>
                  <a:cubicBezTo>
                    <a:pt x="3685" y="11705"/>
                    <a:pt x="3058" y="11354"/>
                    <a:pt x="2582" y="10853"/>
                  </a:cubicBezTo>
                  <a:lnTo>
                    <a:pt x="2557" y="10853"/>
                  </a:lnTo>
                  <a:cubicBezTo>
                    <a:pt x="2131" y="11329"/>
                    <a:pt x="1730" y="11830"/>
                    <a:pt x="1354" y="12357"/>
                  </a:cubicBezTo>
                  <a:cubicBezTo>
                    <a:pt x="1329" y="12407"/>
                    <a:pt x="1279" y="12482"/>
                    <a:pt x="1254" y="12532"/>
                  </a:cubicBezTo>
                  <a:cubicBezTo>
                    <a:pt x="1254" y="12532"/>
                    <a:pt x="1279" y="12532"/>
                    <a:pt x="1279" y="12557"/>
                  </a:cubicBezTo>
                  <a:cubicBezTo>
                    <a:pt x="1329" y="12632"/>
                    <a:pt x="1379" y="12682"/>
                    <a:pt x="1454" y="12758"/>
                  </a:cubicBezTo>
                  <a:cubicBezTo>
                    <a:pt x="1504" y="12808"/>
                    <a:pt x="1555" y="12858"/>
                    <a:pt x="1630" y="12908"/>
                  </a:cubicBezTo>
                  <a:cubicBezTo>
                    <a:pt x="1730" y="13008"/>
                    <a:pt x="1855" y="13083"/>
                    <a:pt x="1956" y="13159"/>
                  </a:cubicBezTo>
                  <a:cubicBezTo>
                    <a:pt x="2081" y="13209"/>
                    <a:pt x="2181" y="13259"/>
                    <a:pt x="2306" y="13309"/>
                  </a:cubicBezTo>
                  <a:lnTo>
                    <a:pt x="2281" y="13309"/>
                  </a:lnTo>
                  <a:cubicBezTo>
                    <a:pt x="2557" y="13434"/>
                    <a:pt x="2833" y="13510"/>
                    <a:pt x="3108" y="13610"/>
                  </a:cubicBezTo>
                  <a:cubicBezTo>
                    <a:pt x="3159" y="13610"/>
                    <a:pt x="3184" y="13660"/>
                    <a:pt x="3184" y="13710"/>
                  </a:cubicBezTo>
                  <a:cubicBezTo>
                    <a:pt x="3165" y="13747"/>
                    <a:pt x="3134" y="13770"/>
                    <a:pt x="3098" y="13770"/>
                  </a:cubicBezTo>
                  <a:cubicBezTo>
                    <a:pt x="3085" y="13770"/>
                    <a:pt x="3072" y="13767"/>
                    <a:pt x="3058" y="13760"/>
                  </a:cubicBezTo>
                  <a:cubicBezTo>
                    <a:pt x="2883" y="13710"/>
                    <a:pt x="2707" y="13660"/>
                    <a:pt x="2532" y="13585"/>
                  </a:cubicBezTo>
                  <a:cubicBezTo>
                    <a:pt x="2357" y="13535"/>
                    <a:pt x="2181" y="13459"/>
                    <a:pt x="2006" y="13359"/>
                  </a:cubicBezTo>
                  <a:cubicBezTo>
                    <a:pt x="1931" y="13309"/>
                    <a:pt x="1830" y="13259"/>
                    <a:pt x="1730" y="13209"/>
                  </a:cubicBezTo>
                  <a:cubicBezTo>
                    <a:pt x="1680" y="13159"/>
                    <a:pt x="1605" y="13109"/>
                    <a:pt x="1530" y="13058"/>
                  </a:cubicBezTo>
                  <a:cubicBezTo>
                    <a:pt x="1379" y="12933"/>
                    <a:pt x="1254" y="12808"/>
                    <a:pt x="1154" y="12682"/>
                  </a:cubicBezTo>
                  <a:cubicBezTo>
                    <a:pt x="928" y="13033"/>
                    <a:pt x="702" y="13384"/>
                    <a:pt x="502" y="13760"/>
                  </a:cubicBezTo>
                  <a:cubicBezTo>
                    <a:pt x="327" y="14136"/>
                    <a:pt x="151" y="14487"/>
                    <a:pt x="1" y="14863"/>
                  </a:cubicBezTo>
                  <a:lnTo>
                    <a:pt x="26" y="14913"/>
                  </a:lnTo>
                  <a:lnTo>
                    <a:pt x="51" y="15013"/>
                  </a:lnTo>
                  <a:cubicBezTo>
                    <a:pt x="51" y="15063"/>
                    <a:pt x="76" y="15088"/>
                    <a:pt x="126" y="15114"/>
                  </a:cubicBezTo>
                  <a:cubicBezTo>
                    <a:pt x="151" y="15139"/>
                    <a:pt x="176" y="15139"/>
                    <a:pt x="201" y="15139"/>
                  </a:cubicBezTo>
                  <a:cubicBezTo>
                    <a:pt x="276" y="15139"/>
                    <a:pt x="327" y="15114"/>
                    <a:pt x="352" y="15088"/>
                  </a:cubicBezTo>
                  <a:cubicBezTo>
                    <a:pt x="577" y="15214"/>
                    <a:pt x="853" y="15289"/>
                    <a:pt x="1179" y="15339"/>
                  </a:cubicBezTo>
                  <a:cubicBezTo>
                    <a:pt x="1329" y="15364"/>
                    <a:pt x="1479" y="15389"/>
                    <a:pt x="1655" y="15389"/>
                  </a:cubicBezTo>
                  <a:cubicBezTo>
                    <a:pt x="1830" y="15389"/>
                    <a:pt x="1981" y="15364"/>
                    <a:pt x="2181" y="15339"/>
                  </a:cubicBezTo>
                  <a:cubicBezTo>
                    <a:pt x="2507" y="15314"/>
                    <a:pt x="2858" y="15264"/>
                    <a:pt x="3259" y="15139"/>
                  </a:cubicBezTo>
                  <a:cubicBezTo>
                    <a:pt x="3835" y="14988"/>
                    <a:pt x="4462" y="14763"/>
                    <a:pt x="5239" y="14437"/>
                  </a:cubicBezTo>
                  <a:cubicBezTo>
                    <a:pt x="5515" y="14312"/>
                    <a:pt x="5765" y="14186"/>
                    <a:pt x="6041" y="14061"/>
                  </a:cubicBezTo>
                  <a:cubicBezTo>
                    <a:pt x="6467" y="13860"/>
                    <a:pt x="6868" y="13635"/>
                    <a:pt x="7319" y="13359"/>
                  </a:cubicBezTo>
                  <a:cubicBezTo>
                    <a:pt x="8146" y="12858"/>
                    <a:pt x="8948" y="12256"/>
                    <a:pt x="9725" y="11580"/>
                  </a:cubicBezTo>
                  <a:cubicBezTo>
                    <a:pt x="10477" y="10928"/>
                    <a:pt x="11154" y="10201"/>
                    <a:pt x="11755" y="9449"/>
                  </a:cubicBezTo>
                  <a:cubicBezTo>
                    <a:pt x="12031" y="9098"/>
                    <a:pt x="12281" y="8748"/>
                    <a:pt x="12507" y="8372"/>
                  </a:cubicBezTo>
                  <a:cubicBezTo>
                    <a:pt x="12708" y="8096"/>
                    <a:pt x="12883" y="7770"/>
                    <a:pt x="13109" y="7344"/>
                  </a:cubicBezTo>
                  <a:cubicBezTo>
                    <a:pt x="13484" y="6617"/>
                    <a:pt x="13835" y="5840"/>
                    <a:pt x="14161" y="4938"/>
                  </a:cubicBezTo>
                  <a:cubicBezTo>
                    <a:pt x="14462" y="4111"/>
                    <a:pt x="14713" y="3259"/>
                    <a:pt x="14913" y="2432"/>
                  </a:cubicBezTo>
                  <a:cubicBezTo>
                    <a:pt x="15114" y="1555"/>
                    <a:pt x="15239" y="828"/>
                    <a:pt x="15264" y="126"/>
                  </a:cubicBezTo>
                  <a:cubicBezTo>
                    <a:pt x="15264" y="76"/>
                    <a:pt x="15239" y="51"/>
                    <a:pt x="15214" y="1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691250" y="1934225"/>
              <a:ext cx="650" cy="675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25" y="26"/>
                  </a:moveTo>
                  <a:cubicBezTo>
                    <a:pt x="0" y="26"/>
                    <a:pt x="0" y="26"/>
                    <a:pt x="0" y="1"/>
                  </a:cubicBezTo>
                  <a:lnTo>
                    <a:pt x="0" y="1"/>
                  </a:lnTo>
                  <a:cubicBezTo>
                    <a:pt x="0" y="26"/>
                    <a:pt x="0" y="26"/>
                    <a:pt x="25" y="26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691875" y="1934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747000" y="187597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17175" y="1858425"/>
              <a:ext cx="150400" cy="301400"/>
            </a:xfrm>
            <a:custGeom>
              <a:avLst/>
              <a:gdLst/>
              <a:ahLst/>
              <a:cxnLst/>
              <a:rect l="l" t="t" r="r" b="b"/>
              <a:pathLst>
                <a:path w="6016" h="12056" extrusionOk="0">
                  <a:moveTo>
                    <a:pt x="4011" y="0"/>
                  </a:moveTo>
                  <a:cubicBezTo>
                    <a:pt x="3886" y="0"/>
                    <a:pt x="3735" y="25"/>
                    <a:pt x="3585" y="51"/>
                  </a:cubicBezTo>
                  <a:cubicBezTo>
                    <a:pt x="3359" y="76"/>
                    <a:pt x="3159" y="126"/>
                    <a:pt x="2908" y="226"/>
                  </a:cubicBezTo>
                  <a:cubicBezTo>
                    <a:pt x="2632" y="326"/>
                    <a:pt x="2382" y="452"/>
                    <a:pt x="2106" y="577"/>
                  </a:cubicBezTo>
                  <a:cubicBezTo>
                    <a:pt x="1856" y="727"/>
                    <a:pt x="1630" y="903"/>
                    <a:pt x="1379" y="1103"/>
                  </a:cubicBezTo>
                  <a:cubicBezTo>
                    <a:pt x="1204" y="1279"/>
                    <a:pt x="1003" y="1504"/>
                    <a:pt x="828" y="1755"/>
                  </a:cubicBezTo>
                  <a:cubicBezTo>
                    <a:pt x="527" y="2181"/>
                    <a:pt x="302" y="2732"/>
                    <a:pt x="151" y="3334"/>
                  </a:cubicBezTo>
                  <a:cubicBezTo>
                    <a:pt x="26" y="3885"/>
                    <a:pt x="1" y="4512"/>
                    <a:pt x="26" y="5163"/>
                  </a:cubicBezTo>
                  <a:cubicBezTo>
                    <a:pt x="51" y="5790"/>
                    <a:pt x="176" y="6442"/>
                    <a:pt x="352" y="7093"/>
                  </a:cubicBezTo>
                  <a:cubicBezTo>
                    <a:pt x="477" y="7569"/>
                    <a:pt x="653" y="8071"/>
                    <a:pt x="878" y="8597"/>
                  </a:cubicBezTo>
                  <a:cubicBezTo>
                    <a:pt x="1104" y="9073"/>
                    <a:pt x="1329" y="9524"/>
                    <a:pt x="1605" y="9950"/>
                  </a:cubicBezTo>
                  <a:cubicBezTo>
                    <a:pt x="1881" y="10376"/>
                    <a:pt x="2181" y="10752"/>
                    <a:pt x="2507" y="11103"/>
                  </a:cubicBezTo>
                  <a:cubicBezTo>
                    <a:pt x="2658" y="11254"/>
                    <a:pt x="2833" y="11404"/>
                    <a:pt x="2983" y="11554"/>
                  </a:cubicBezTo>
                  <a:cubicBezTo>
                    <a:pt x="3034" y="11630"/>
                    <a:pt x="3109" y="11705"/>
                    <a:pt x="3184" y="11780"/>
                  </a:cubicBezTo>
                  <a:cubicBezTo>
                    <a:pt x="3234" y="11830"/>
                    <a:pt x="3309" y="11880"/>
                    <a:pt x="3384" y="11955"/>
                  </a:cubicBezTo>
                  <a:cubicBezTo>
                    <a:pt x="3435" y="11980"/>
                    <a:pt x="3485" y="12005"/>
                    <a:pt x="3585" y="12031"/>
                  </a:cubicBezTo>
                  <a:cubicBezTo>
                    <a:pt x="3610" y="12056"/>
                    <a:pt x="3660" y="12056"/>
                    <a:pt x="3685" y="12056"/>
                  </a:cubicBezTo>
                  <a:cubicBezTo>
                    <a:pt x="3710" y="12056"/>
                    <a:pt x="3760" y="12056"/>
                    <a:pt x="3810" y="12031"/>
                  </a:cubicBezTo>
                  <a:cubicBezTo>
                    <a:pt x="3861" y="12031"/>
                    <a:pt x="3911" y="12005"/>
                    <a:pt x="3961" y="11955"/>
                  </a:cubicBezTo>
                  <a:cubicBezTo>
                    <a:pt x="4036" y="11930"/>
                    <a:pt x="4086" y="11880"/>
                    <a:pt x="4111" y="11830"/>
                  </a:cubicBezTo>
                  <a:cubicBezTo>
                    <a:pt x="4211" y="11705"/>
                    <a:pt x="4287" y="11579"/>
                    <a:pt x="4337" y="11429"/>
                  </a:cubicBezTo>
                  <a:cubicBezTo>
                    <a:pt x="4462" y="11203"/>
                    <a:pt x="4537" y="10978"/>
                    <a:pt x="4587" y="10828"/>
                  </a:cubicBezTo>
                  <a:cubicBezTo>
                    <a:pt x="4638" y="10677"/>
                    <a:pt x="4688" y="10502"/>
                    <a:pt x="4738" y="10351"/>
                  </a:cubicBezTo>
                  <a:cubicBezTo>
                    <a:pt x="5013" y="9574"/>
                    <a:pt x="5239" y="8722"/>
                    <a:pt x="5440" y="7770"/>
                  </a:cubicBezTo>
                  <a:cubicBezTo>
                    <a:pt x="5715" y="6617"/>
                    <a:pt x="5866" y="5589"/>
                    <a:pt x="5966" y="4612"/>
                  </a:cubicBezTo>
                  <a:cubicBezTo>
                    <a:pt x="6016" y="4061"/>
                    <a:pt x="6016" y="3584"/>
                    <a:pt x="6016" y="3108"/>
                  </a:cubicBezTo>
                  <a:cubicBezTo>
                    <a:pt x="5991" y="2632"/>
                    <a:pt x="5941" y="2181"/>
                    <a:pt x="5866" y="1780"/>
                  </a:cubicBezTo>
                  <a:cubicBezTo>
                    <a:pt x="5765" y="1379"/>
                    <a:pt x="5615" y="1053"/>
                    <a:pt x="5440" y="777"/>
                  </a:cubicBezTo>
                  <a:cubicBezTo>
                    <a:pt x="5339" y="627"/>
                    <a:pt x="5239" y="502"/>
                    <a:pt x="5114" y="401"/>
                  </a:cubicBezTo>
                  <a:cubicBezTo>
                    <a:pt x="4988" y="276"/>
                    <a:pt x="4838" y="201"/>
                    <a:pt x="4688" y="126"/>
                  </a:cubicBezTo>
                  <a:cubicBezTo>
                    <a:pt x="4487" y="51"/>
                    <a:pt x="4262" y="0"/>
                    <a:pt x="4011" y="0"/>
                  </a:cubicBezTo>
                  <a:close/>
                </a:path>
              </a:pathLst>
            </a:custGeom>
            <a:solidFill>
              <a:srgbClr val="A37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17175" y="1858425"/>
              <a:ext cx="150400" cy="300775"/>
            </a:xfrm>
            <a:custGeom>
              <a:avLst/>
              <a:gdLst/>
              <a:ahLst/>
              <a:cxnLst/>
              <a:rect l="l" t="t" r="r" b="b"/>
              <a:pathLst>
                <a:path w="6016" h="12031" extrusionOk="0">
                  <a:moveTo>
                    <a:pt x="4237" y="502"/>
                  </a:moveTo>
                  <a:cubicBezTo>
                    <a:pt x="4262" y="502"/>
                    <a:pt x="4312" y="527"/>
                    <a:pt x="4337" y="527"/>
                  </a:cubicBezTo>
                  <a:cubicBezTo>
                    <a:pt x="4412" y="527"/>
                    <a:pt x="4487" y="527"/>
                    <a:pt x="4537" y="552"/>
                  </a:cubicBezTo>
                  <a:cubicBezTo>
                    <a:pt x="4612" y="552"/>
                    <a:pt x="4663" y="577"/>
                    <a:pt x="4713" y="602"/>
                  </a:cubicBezTo>
                  <a:cubicBezTo>
                    <a:pt x="4788" y="627"/>
                    <a:pt x="4838" y="652"/>
                    <a:pt x="4888" y="677"/>
                  </a:cubicBezTo>
                  <a:cubicBezTo>
                    <a:pt x="4938" y="727"/>
                    <a:pt x="4988" y="752"/>
                    <a:pt x="5013" y="802"/>
                  </a:cubicBezTo>
                  <a:cubicBezTo>
                    <a:pt x="5089" y="903"/>
                    <a:pt x="5139" y="1003"/>
                    <a:pt x="5139" y="1128"/>
                  </a:cubicBezTo>
                  <a:cubicBezTo>
                    <a:pt x="5164" y="1203"/>
                    <a:pt x="5139" y="1279"/>
                    <a:pt x="5114" y="1354"/>
                  </a:cubicBezTo>
                  <a:cubicBezTo>
                    <a:pt x="5114" y="1379"/>
                    <a:pt x="5089" y="1404"/>
                    <a:pt x="5089" y="1404"/>
                  </a:cubicBezTo>
                  <a:cubicBezTo>
                    <a:pt x="5089" y="1429"/>
                    <a:pt x="5089" y="1429"/>
                    <a:pt x="5064" y="1454"/>
                  </a:cubicBezTo>
                  <a:cubicBezTo>
                    <a:pt x="5064" y="1454"/>
                    <a:pt x="5064" y="1454"/>
                    <a:pt x="5064" y="1479"/>
                  </a:cubicBezTo>
                  <a:cubicBezTo>
                    <a:pt x="5039" y="1479"/>
                    <a:pt x="5039" y="1504"/>
                    <a:pt x="5039" y="1529"/>
                  </a:cubicBezTo>
                  <a:cubicBezTo>
                    <a:pt x="4963" y="1604"/>
                    <a:pt x="4888" y="1680"/>
                    <a:pt x="4813" y="1730"/>
                  </a:cubicBezTo>
                  <a:cubicBezTo>
                    <a:pt x="4788" y="1755"/>
                    <a:pt x="4763" y="1805"/>
                    <a:pt x="4713" y="1830"/>
                  </a:cubicBezTo>
                  <a:cubicBezTo>
                    <a:pt x="4562" y="1955"/>
                    <a:pt x="4387" y="2081"/>
                    <a:pt x="4211" y="2181"/>
                  </a:cubicBezTo>
                  <a:cubicBezTo>
                    <a:pt x="3836" y="2406"/>
                    <a:pt x="3409" y="2607"/>
                    <a:pt x="2983" y="2732"/>
                  </a:cubicBezTo>
                  <a:cubicBezTo>
                    <a:pt x="2783" y="2782"/>
                    <a:pt x="2557" y="2832"/>
                    <a:pt x="2357" y="2858"/>
                  </a:cubicBezTo>
                  <a:cubicBezTo>
                    <a:pt x="2257" y="2858"/>
                    <a:pt x="2181" y="2883"/>
                    <a:pt x="2106" y="2883"/>
                  </a:cubicBezTo>
                  <a:cubicBezTo>
                    <a:pt x="2006" y="2883"/>
                    <a:pt x="1906" y="2858"/>
                    <a:pt x="1830" y="2858"/>
                  </a:cubicBezTo>
                  <a:cubicBezTo>
                    <a:pt x="1730" y="2832"/>
                    <a:pt x="1605" y="2807"/>
                    <a:pt x="1505" y="2757"/>
                  </a:cubicBezTo>
                  <a:cubicBezTo>
                    <a:pt x="1429" y="2707"/>
                    <a:pt x="1354" y="2682"/>
                    <a:pt x="1279" y="2607"/>
                  </a:cubicBezTo>
                  <a:cubicBezTo>
                    <a:pt x="1204" y="2582"/>
                    <a:pt x="1154" y="2532"/>
                    <a:pt x="1129" y="2457"/>
                  </a:cubicBezTo>
                  <a:cubicBezTo>
                    <a:pt x="1104" y="2431"/>
                    <a:pt x="1104" y="2406"/>
                    <a:pt x="1079" y="2356"/>
                  </a:cubicBezTo>
                  <a:cubicBezTo>
                    <a:pt x="1079" y="2331"/>
                    <a:pt x="1054" y="2306"/>
                    <a:pt x="1054" y="2281"/>
                  </a:cubicBezTo>
                  <a:cubicBezTo>
                    <a:pt x="1054" y="2256"/>
                    <a:pt x="1054" y="2231"/>
                    <a:pt x="1054" y="2181"/>
                  </a:cubicBezTo>
                  <a:cubicBezTo>
                    <a:pt x="1054" y="2156"/>
                    <a:pt x="1079" y="2131"/>
                    <a:pt x="1079" y="2106"/>
                  </a:cubicBezTo>
                  <a:cubicBezTo>
                    <a:pt x="1079" y="2056"/>
                    <a:pt x="1104" y="2005"/>
                    <a:pt x="1129" y="1955"/>
                  </a:cubicBezTo>
                  <a:cubicBezTo>
                    <a:pt x="1204" y="1830"/>
                    <a:pt x="1279" y="1730"/>
                    <a:pt x="1379" y="1629"/>
                  </a:cubicBezTo>
                  <a:cubicBezTo>
                    <a:pt x="1505" y="1504"/>
                    <a:pt x="1655" y="1404"/>
                    <a:pt x="1780" y="1304"/>
                  </a:cubicBezTo>
                  <a:cubicBezTo>
                    <a:pt x="1906" y="1203"/>
                    <a:pt x="2031" y="1128"/>
                    <a:pt x="2181" y="1053"/>
                  </a:cubicBezTo>
                  <a:cubicBezTo>
                    <a:pt x="2407" y="953"/>
                    <a:pt x="2632" y="853"/>
                    <a:pt x="2883" y="777"/>
                  </a:cubicBezTo>
                  <a:cubicBezTo>
                    <a:pt x="3059" y="727"/>
                    <a:pt x="3209" y="677"/>
                    <a:pt x="3384" y="627"/>
                  </a:cubicBezTo>
                  <a:cubicBezTo>
                    <a:pt x="3535" y="602"/>
                    <a:pt x="3710" y="552"/>
                    <a:pt x="3861" y="552"/>
                  </a:cubicBezTo>
                  <a:cubicBezTo>
                    <a:pt x="3986" y="527"/>
                    <a:pt x="4111" y="502"/>
                    <a:pt x="4237" y="502"/>
                  </a:cubicBezTo>
                  <a:close/>
                  <a:moveTo>
                    <a:pt x="4011" y="0"/>
                  </a:moveTo>
                  <a:cubicBezTo>
                    <a:pt x="3861" y="0"/>
                    <a:pt x="3735" y="25"/>
                    <a:pt x="3585" y="51"/>
                  </a:cubicBezTo>
                  <a:cubicBezTo>
                    <a:pt x="3359" y="76"/>
                    <a:pt x="3159" y="151"/>
                    <a:pt x="2908" y="226"/>
                  </a:cubicBezTo>
                  <a:cubicBezTo>
                    <a:pt x="2632" y="326"/>
                    <a:pt x="2357" y="452"/>
                    <a:pt x="2106" y="577"/>
                  </a:cubicBezTo>
                  <a:cubicBezTo>
                    <a:pt x="1881" y="727"/>
                    <a:pt x="1630" y="903"/>
                    <a:pt x="1404" y="1103"/>
                  </a:cubicBezTo>
                  <a:cubicBezTo>
                    <a:pt x="1204" y="1279"/>
                    <a:pt x="1003" y="1504"/>
                    <a:pt x="828" y="1755"/>
                  </a:cubicBezTo>
                  <a:cubicBezTo>
                    <a:pt x="527" y="2206"/>
                    <a:pt x="302" y="2732"/>
                    <a:pt x="176" y="3334"/>
                  </a:cubicBezTo>
                  <a:cubicBezTo>
                    <a:pt x="51" y="3885"/>
                    <a:pt x="1" y="4512"/>
                    <a:pt x="26" y="5163"/>
                  </a:cubicBezTo>
                  <a:cubicBezTo>
                    <a:pt x="76" y="5790"/>
                    <a:pt x="176" y="6442"/>
                    <a:pt x="352" y="7093"/>
                  </a:cubicBezTo>
                  <a:cubicBezTo>
                    <a:pt x="477" y="7594"/>
                    <a:pt x="653" y="8071"/>
                    <a:pt x="878" y="8597"/>
                  </a:cubicBezTo>
                  <a:cubicBezTo>
                    <a:pt x="1104" y="9048"/>
                    <a:pt x="1329" y="9524"/>
                    <a:pt x="1630" y="9950"/>
                  </a:cubicBezTo>
                  <a:cubicBezTo>
                    <a:pt x="1881" y="10376"/>
                    <a:pt x="2181" y="10752"/>
                    <a:pt x="2507" y="11103"/>
                  </a:cubicBezTo>
                  <a:cubicBezTo>
                    <a:pt x="2658" y="11254"/>
                    <a:pt x="2833" y="11404"/>
                    <a:pt x="2983" y="11554"/>
                  </a:cubicBezTo>
                  <a:cubicBezTo>
                    <a:pt x="3059" y="11630"/>
                    <a:pt x="3109" y="11705"/>
                    <a:pt x="3184" y="11780"/>
                  </a:cubicBezTo>
                  <a:cubicBezTo>
                    <a:pt x="3234" y="11830"/>
                    <a:pt x="3309" y="11880"/>
                    <a:pt x="3384" y="11930"/>
                  </a:cubicBezTo>
                  <a:cubicBezTo>
                    <a:pt x="3435" y="11980"/>
                    <a:pt x="3485" y="12005"/>
                    <a:pt x="3585" y="12031"/>
                  </a:cubicBezTo>
                  <a:lnTo>
                    <a:pt x="3810" y="12031"/>
                  </a:lnTo>
                  <a:cubicBezTo>
                    <a:pt x="3861" y="12031"/>
                    <a:pt x="3911" y="12005"/>
                    <a:pt x="3961" y="11955"/>
                  </a:cubicBezTo>
                  <a:cubicBezTo>
                    <a:pt x="4011" y="11930"/>
                    <a:pt x="4061" y="11880"/>
                    <a:pt x="4111" y="11830"/>
                  </a:cubicBezTo>
                  <a:cubicBezTo>
                    <a:pt x="4211" y="11705"/>
                    <a:pt x="4287" y="11554"/>
                    <a:pt x="4337" y="11429"/>
                  </a:cubicBezTo>
                  <a:cubicBezTo>
                    <a:pt x="4437" y="11203"/>
                    <a:pt x="4512" y="10978"/>
                    <a:pt x="4587" y="10802"/>
                  </a:cubicBezTo>
                  <a:cubicBezTo>
                    <a:pt x="4638" y="10652"/>
                    <a:pt x="4688" y="10502"/>
                    <a:pt x="4738" y="10351"/>
                  </a:cubicBezTo>
                  <a:cubicBezTo>
                    <a:pt x="4988" y="9574"/>
                    <a:pt x="5214" y="8722"/>
                    <a:pt x="5440" y="7770"/>
                  </a:cubicBezTo>
                  <a:cubicBezTo>
                    <a:pt x="5690" y="6617"/>
                    <a:pt x="5866" y="5589"/>
                    <a:pt x="5966" y="4612"/>
                  </a:cubicBezTo>
                  <a:cubicBezTo>
                    <a:pt x="5991" y="4086"/>
                    <a:pt x="6016" y="3584"/>
                    <a:pt x="6016" y="3108"/>
                  </a:cubicBezTo>
                  <a:cubicBezTo>
                    <a:pt x="5991" y="2632"/>
                    <a:pt x="5941" y="2181"/>
                    <a:pt x="5841" y="1805"/>
                  </a:cubicBezTo>
                  <a:cubicBezTo>
                    <a:pt x="5765" y="1379"/>
                    <a:pt x="5615" y="1053"/>
                    <a:pt x="5440" y="777"/>
                  </a:cubicBezTo>
                  <a:cubicBezTo>
                    <a:pt x="5339" y="627"/>
                    <a:pt x="5239" y="502"/>
                    <a:pt x="5114" y="401"/>
                  </a:cubicBezTo>
                  <a:cubicBezTo>
                    <a:pt x="4988" y="301"/>
                    <a:pt x="4838" y="201"/>
                    <a:pt x="4663" y="126"/>
                  </a:cubicBezTo>
                  <a:cubicBezTo>
                    <a:pt x="4462" y="51"/>
                    <a:pt x="4237" y="0"/>
                    <a:pt x="4011" y="0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916175" y="2061425"/>
              <a:ext cx="924850" cy="824600"/>
            </a:xfrm>
            <a:custGeom>
              <a:avLst/>
              <a:gdLst/>
              <a:ahLst/>
              <a:cxnLst/>
              <a:rect l="l" t="t" r="r" b="b"/>
              <a:pathLst>
                <a:path w="36994" h="32984" extrusionOk="0">
                  <a:moveTo>
                    <a:pt x="11780" y="1"/>
                  </a:moveTo>
                  <a:cubicBezTo>
                    <a:pt x="10903" y="1"/>
                    <a:pt x="10051" y="101"/>
                    <a:pt x="9174" y="301"/>
                  </a:cubicBezTo>
                  <a:cubicBezTo>
                    <a:pt x="8246" y="527"/>
                    <a:pt x="7319" y="878"/>
                    <a:pt x="6442" y="1329"/>
                  </a:cubicBezTo>
                  <a:cubicBezTo>
                    <a:pt x="5865" y="1630"/>
                    <a:pt x="5289" y="2006"/>
                    <a:pt x="4763" y="2457"/>
                  </a:cubicBezTo>
                  <a:cubicBezTo>
                    <a:pt x="3785" y="3234"/>
                    <a:pt x="2933" y="4236"/>
                    <a:pt x="2206" y="5414"/>
                  </a:cubicBezTo>
                  <a:cubicBezTo>
                    <a:pt x="1555" y="6517"/>
                    <a:pt x="1028" y="7795"/>
                    <a:pt x="652" y="9174"/>
                  </a:cubicBezTo>
                  <a:cubicBezTo>
                    <a:pt x="327" y="10477"/>
                    <a:pt x="101" y="11931"/>
                    <a:pt x="51" y="13434"/>
                  </a:cubicBezTo>
                  <a:cubicBezTo>
                    <a:pt x="1" y="14863"/>
                    <a:pt x="76" y="16367"/>
                    <a:pt x="301" y="17896"/>
                  </a:cubicBezTo>
                  <a:cubicBezTo>
                    <a:pt x="527" y="19374"/>
                    <a:pt x="878" y="20828"/>
                    <a:pt x="1354" y="22256"/>
                  </a:cubicBezTo>
                  <a:cubicBezTo>
                    <a:pt x="1830" y="23685"/>
                    <a:pt x="2432" y="25013"/>
                    <a:pt x="3134" y="26267"/>
                  </a:cubicBezTo>
                  <a:cubicBezTo>
                    <a:pt x="3860" y="27495"/>
                    <a:pt x="4687" y="28622"/>
                    <a:pt x="5590" y="29600"/>
                  </a:cubicBezTo>
                  <a:cubicBezTo>
                    <a:pt x="6542" y="30577"/>
                    <a:pt x="7570" y="31379"/>
                    <a:pt x="8647" y="31981"/>
                  </a:cubicBezTo>
                  <a:cubicBezTo>
                    <a:pt x="8923" y="32131"/>
                    <a:pt x="9224" y="32257"/>
                    <a:pt x="9500" y="32382"/>
                  </a:cubicBezTo>
                  <a:cubicBezTo>
                    <a:pt x="9926" y="32557"/>
                    <a:pt x="10302" y="32708"/>
                    <a:pt x="10652" y="32808"/>
                  </a:cubicBezTo>
                  <a:cubicBezTo>
                    <a:pt x="11129" y="32933"/>
                    <a:pt x="11630" y="32983"/>
                    <a:pt x="12131" y="32983"/>
                  </a:cubicBezTo>
                  <a:lnTo>
                    <a:pt x="12206" y="32983"/>
                  </a:lnTo>
                  <a:cubicBezTo>
                    <a:pt x="12632" y="32983"/>
                    <a:pt x="13083" y="32908"/>
                    <a:pt x="13585" y="32783"/>
                  </a:cubicBezTo>
                  <a:cubicBezTo>
                    <a:pt x="14186" y="32632"/>
                    <a:pt x="14788" y="32357"/>
                    <a:pt x="15314" y="32131"/>
                  </a:cubicBezTo>
                  <a:cubicBezTo>
                    <a:pt x="15515" y="32031"/>
                    <a:pt x="15715" y="31931"/>
                    <a:pt x="15891" y="31856"/>
                  </a:cubicBezTo>
                  <a:cubicBezTo>
                    <a:pt x="16292" y="31655"/>
                    <a:pt x="16693" y="31480"/>
                    <a:pt x="17094" y="31304"/>
                  </a:cubicBezTo>
                  <a:cubicBezTo>
                    <a:pt x="17419" y="31179"/>
                    <a:pt x="17720" y="31054"/>
                    <a:pt x="17996" y="30953"/>
                  </a:cubicBezTo>
                  <a:cubicBezTo>
                    <a:pt x="18347" y="30853"/>
                    <a:pt x="18672" y="30778"/>
                    <a:pt x="18948" y="30728"/>
                  </a:cubicBezTo>
                  <a:cubicBezTo>
                    <a:pt x="19174" y="30703"/>
                    <a:pt x="19374" y="30678"/>
                    <a:pt x="19600" y="30678"/>
                  </a:cubicBezTo>
                  <a:cubicBezTo>
                    <a:pt x="19800" y="30678"/>
                    <a:pt x="20001" y="30703"/>
                    <a:pt x="20226" y="30728"/>
                  </a:cubicBezTo>
                  <a:cubicBezTo>
                    <a:pt x="20953" y="30828"/>
                    <a:pt x="21655" y="31054"/>
                    <a:pt x="22357" y="31279"/>
                  </a:cubicBezTo>
                  <a:cubicBezTo>
                    <a:pt x="22532" y="31329"/>
                    <a:pt x="22733" y="31404"/>
                    <a:pt x="22933" y="31455"/>
                  </a:cubicBezTo>
                  <a:cubicBezTo>
                    <a:pt x="23434" y="31605"/>
                    <a:pt x="23860" y="31705"/>
                    <a:pt x="24287" y="31780"/>
                  </a:cubicBezTo>
                  <a:cubicBezTo>
                    <a:pt x="24537" y="31805"/>
                    <a:pt x="24813" y="31830"/>
                    <a:pt x="25064" y="31830"/>
                  </a:cubicBezTo>
                  <a:cubicBezTo>
                    <a:pt x="25264" y="31830"/>
                    <a:pt x="25465" y="31830"/>
                    <a:pt x="25665" y="31805"/>
                  </a:cubicBezTo>
                  <a:cubicBezTo>
                    <a:pt x="25891" y="31755"/>
                    <a:pt x="26116" y="31705"/>
                    <a:pt x="26367" y="31630"/>
                  </a:cubicBezTo>
                  <a:cubicBezTo>
                    <a:pt x="26567" y="31580"/>
                    <a:pt x="26768" y="31505"/>
                    <a:pt x="26918" y="31429"/>
                  </a:cubicBezTo>
                  <a:cubicBezTo>
                    <a:pt x="27244" y="31304"/>
                    <a:pt x="27570" y="31154"/>
                    <a:pt x="27896" y="30953"/>
                  </a:cubicBezTo>
                  <a:cubicBezTo>
                    <a:pt x="28522" y="30627"/>
                    <a:pt x="29124" y="30201"/>
                    <a:pt x="29725" y="29675"/>
                  </a:cubicBezTo>
                  <a:cubicBezTo>
                    <a:pt x="30277" y="29174"/>
                    <a:pt x="30803" y="28622"/>
                    <a:pt x="31354" y="27971"/>
                  </a:cubicBezTo>
                  <a:cubicBezTo>
                    <a:pt x="31830" y="27369"/>
                    <a:pt x="32307" y="26693"/>
                    <a:pt x="32758" y="25941"/>
                  </a:cubicBezTo>
                  <a:cubicBezTo>
                    <a:pt x="33610" y="24587"/>
                    <a:pt x="34337" y="23033"/>
                    <a:pt x="34988" y="21254"/>
                  </a:cubicBezTo>
                  <a:cubicBezTo>
                    <a:pt x="35565" y="19675"/>
                    <a:pt x="36041" y="17996"/>
                    <a:pt x="36367" y="16266"/>
                  </a:cubicBezTo>
                  <a:cubicBezTo>
                    <a:pt x="36693" y="14637"/>
                    <a:pt x="36893" y="13084"/>
                    <a:pt x="36918" y="11630"/>
                  </a:cubicBezTo>
                  <a:cubicBezTo>
                    <a:pt x="36993" y="9901"/>
                    <a:pt x="36818" y="8271"/>
                    <a:pt x="36417" y="6768"/>
                  </a:cubicBezTo>
                  <a:cubicBezTo>
                    <a:pt x="35941" y="4963"/>
                    <a:pt x="35139" y="3484"/>
                    <a:pt x="34061" y="2382"/>
                  </a:cubicBezTo>
                  <a:cubicBezTo>
                    <a:pt x="33485" y="1780"/>
                    <a:pt x="32808" y="1279"/>
                    <a:pt x="32056" y="928"/>
                  </a:cubicBezTo>
                  <a:cubicBezTo>
                    <a:pt x="31680" y="728"/>
                    <a:pt x="31279" y="577"/>
                    <a:pt x="30853" y="452"/>
                  </a:cubicBezTo>
                  <a:cubicBezTo>
                    <a:pt x="30427" y="327"/>
                    <a:pt x="29976" y="226"/>
                    <a:pt x="29475" y="151"/>
                  </a:cubicBezTo>
                  <a:cubicBezTo>
                    <a:pt x="29149" y="101"/>
                    <a:pt x="28823" y="101"/>
                    <a:pt x="28547" y="101"/>
                  </a:cubicBezTo>
                  <a:lnTo>
                    <a:pt x="28171" y="101"/>
                  </a:lnTo>
                  <a:cubicBezTo>
                    <a:pt x="27795" y="126"/>
                    <a:pt x="27394" y="201"/>
                    <a:pt x="26993" y="301"/>
                  </a:cubicBezTo>
                  <a:cubicBezTo>
                    <a:pt x="26292" y="452"/>
                    <a:pt x="25540" y="753"/>
                    <a:pt x="24663" y="1204"/>
                  </a:cubicBezTo>
                  <a:cubicBezTo>
                    <a:pt x="23810" y="1630"/>
                    <a:pt x="22958" y="2156"/>
                    <a:pt x="22156" y="2632"/>
                  </a:cubicBezTo>
                  <a:lnTo>
                    <a:pt x="21680" y="2933"/>
                  </a:lnTo>
                  <a:cubicBezTo>
                    <a:pt x="21229" y="3209"/>
                    <a:pt x="20703" y="3510"/>
                    <a:pt x="20151" y="3810"/>
                  </a:cubicBezTo>
                  <a:cubicBezTo>
                    <a:pt x="20176" y="3760"/>
                    <a:pt x="20176" y="3685"/>
                    <a:pt x="20126" y="3635"/>
                  </a:cubicBezTo>
                  <a:cubicBezTo>
                    <a:pt x="19449" y="2908"/>
                    <a:pt x="18672" y="2256"/>
                    <a:pt x="17795" y="1705"/>
                  </a:cubicBezTo>
                  <a:cubicBezTo>
                    <a:pt x="16993" y="1204"/>
                    <a:pt x="16066" y="803"/>
                    <a:pt x="15089" y="502"/>
                  </a:cubicBezTo>
                  <a:cubicBezTo>
                    <a:pt x="14161" y="226"/>
                    <a:pt x="13184" y="51"/>
                    <a:pt x="12156" y="26"/>
                  </a:cubicBezTo>
                  <a:cubicBezTo>
                    <a:pt x="12031" y="1"/>
                    <a:pt x="11906" y="1"/>
                    <a:pt x="11780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220700" y="2130975"/>
              <a:ext cx="245625" cy="57150"/>
            </a:xfrm>
            <a:custGeom>
              <a:avLst/>
              <a:gdLst/>
              <a:ahLst/>
              <a:cxnLst/>
              <a:rect l="l" t="t" r="r" b="b"/>
              <a:pathLst>
                <a:path w="9825" h="2286" extrusionOk="0">
                  <a:moveTo>
                    <a:pt x="9725" y="1"/>
                  </a:moveTo>
                  <a:cubicBezTo>
                    <a:pt x="9700" y="1"/>
                    <a:pt x="9674" y="1"/>
                    <a:pt x="9674" y="26"/>
                  </a:cubicBezTo>
                  <a:cubicBezTo>
                    <a:pt x="9649" y="26"/>
                    <a:pt x="9649" y="51"/>
                    <a:pt x="9624" y="51"/>
                  </a:cubicBezTo>
                  <a:cubicBezTo>
                    <a:pt x="9624" y="51"/>
                    <a:pt x="9649" y="51"/>
                    <a:pt x="9649" y="26"/>
                  </a:cubicBezTo>
                  <a:lnTo>
                    <a:pt x="9649" y="26"/>
                  </a:lnTo>
                  <a:cubicBezTo>
                    <a:pt x="9299" y="276"/>
                    <a:pt x="8923" y="452"/>
                    <a:pt x="8547" y="577"/>
                  </a:cubicBezTo>
                  <a:lnTo>
                    <a:pt x="8572" y="577"/>
                  </a:lnTo>
                  <a:cubicBezTo>
                    <a:pt x="8371" y="652"/>
                    <a:pt x="8171" y="702"/>
                    <a:pt x="7970" y="778"/>
                  </a:cubicBezTo>
                  <a:lnTo>
                    <a:pt x="8020" y="753"/>
                  </a:lnTo>
                  <a:lnTo>
                    <a:pt x="8020" y="753"/>
                  </a:lnTo>
                  <a:cubicBezTo>
                    <a:pt x="7745" y="853"/>
                    <a:pt x="7444" y="928"/>
                    <a:pt x="7143" y="1003"/>
                  </a:cubicBezTo>
                  <a:cubicBezTo>
                    <a:pt x="6842" y="1103"/>
                    <a:pt x="6542" y="1179"/>
                    <a:pt x="6241" y="1229"/>
                  </a:cubicBezTo>
                  <a:cubicBezTo>
                    <a:pt x="5614" y="1354"/>
                    <a:pt x="4988" y="1454"/>
                    <a:pt x="4361" y="1504"/>
                  </a:cubicBezTo>
                  <a:cubicBezTo>
                    <a:pt x="4080" y="1520"/>
                    <a:pt x="3802" y="1528"/>
                    <a:pt x="3525" y="1528"/>
                  </a:cubicBezTo>
                  <a:cubicBezTo>
                    <a:pt x="2887" y="1528"/>
                    <a:pt x="2258" y="1484"/>
                    <a:pt x="1629" y="1379"/>
                  </a:cubicBezTo>
                  <a:cubicBezTo>
                    <a:pt x="1454" y="1329"/>
                    <a:pt x="1253" y="1279"/>
                    <a:pt x="1078" y="1229"/>
                  </a:cubicBezTo>
                  <a:cubicBezTo>
                    <a:pt x="953" y="1204"/>
                    <a:pt x="852" y="1179"/>
                    <a:pt x="752" y="1129"/>
                  </a:cubicBezTo>
                  <a:cubicBezTo>
                    <a:pt x="702" y="1129"/>
                    <a:pt x="677" y="1103"/>
                    <a:pt x="627" y="1103"/>
                  </a:cubicBezTo>
                  <a:cubicBezTo>
                    <a:pt x="577" y="1078"/>
                    <a:pt x="501" y="1078"/>
                    <a:pt x="451" y="1053"/>
                  </a:cubicBezTo>
                  <a:cubicBezTo>
                    <a:pt x="411" y="1036"/>
                    <a:pt x="370" y="1028"/>
                    <a:pt x="329" y="1028"/>
                  </a:cubicBezTo>
                  <a:cubicBezTo>
                    <a:pt x="192" y="1028"/>
                    <a:pt x="64" y="1119"/>
                    <a:pt x="25" y="1254"/>
                  </a:cubicBezTo>
                  <a:cubicBezTo>
                    <a:pt x="0" y="1329"/>
                    <a:pt x="0" y="1429"/>
                    <a:pt x="50" y="1504"/>
                  </a:cubicBezTo>
                  <a:cubicBezTo>
                    <a:pt x="100" y="1580"/>
                    <a:pt x="151" y="1630"/>
                    <a:pt x="226" y="1680"/>
                  </a:cubicBezTo>
                  <a:lnTo>
                    <a:pt x="251" y="1680"/>
                  </a:lnTo>
                  <a:cubicBezTo>
                    <a:pt x="577" y="1855"/>
                    <a:pt x="902" y="1956"/>
                    <a:pt x="1253" y="2031"/>
                  </a:cubicBezTo>
                  <a:cubicBezTo>
                    <a:pt x="1629" y="2131"/>
                    <a:pt x="2030" y="2181"/>
                    <a:pt x="2431" y="2231"/>
                  </a:cubicBezTo>
                  <a:cubicBezTo>
                    <a:pt x="2757" y="2270"/>
                    <a:pt x="3079" y="2286"/>
                    <a:pt x="3398" y="2286"/>
                  </a:cubicBezTo>
                  <a:cubicBezTo>
                    <a:pt x="3915" y="2286"/>
                    <a:pt x="4426" y="2243"/>
                    <a:pt x="4938" y="2181"/>
                  </a:cubicBezTo>
                  <a:cubicBezTo>
                    <a:pt x="5339" y="2131"/>
                    <a:pt x="5740" y="2056"/>
                    <a:pt x="6141" y="1956"/>
                  </a:cubicBezTo>
                  <a:cubicBezTo>
                    <a:pt x="6341" y="1905"/>
                    <a:pt x="6542" y="1830"/>
                    <a:pt x="6742" y="1780"/>
                  </a:cubicBezTo>
                  <a:cubicBezTo>
                    <a:pt x="6943" y="1705"/>
                    <a:pt x="7143" y="1630"/>
                    <a:pt x="7344" y="1555"/>
                  </a:cubicBezTo>
                  <a:cubicBezTo>
                    <a:pt x="7544" y="1504"/>
                    <a:pt x="7720" y="1404"/>
                    <a:pt x="7895" y="1329"/>
                  </a:cubicBezTo>
                  <a:cubicBezTo>
                    <a:pt x="7995" y="1279"/>
                    <a:pt x="8070" y="1229"/>
                    <a:pt x="8171" y="1179"/>
                  </a:cubicBezTo>
                  <a:cubicBezTo>
                    <a:pt x="8271" y="1154"/>
                    <a:pt x="8346" y="1103"/>
                    <a:pt x="8421" y="1028"/>
                  </a:cubicBezTo>
                  <a:cubicBezTo>
                    <a:pt x="8772" y="828"/>
                    <a:pt x="9073" y="627"/>
                    <a:pt x="9399" y="427"/>
                  </a:cubicBezTo>
                  <a:lnTo>
                    <a:pt x="9374" y="427"/>
                  </a:lnTo>
                  <a:cubicBezTo>
                    <a:pt x="9424" y="402"/>
                    <a:pt x="9499" y="352"/>
                    <a:pt x="9549" y="327"/>
                  </a:cubicBezTo>
                  <a:lnTo>
                    <a:pt x="9524" y="327"/>
                  </a:lnTo>
                  <a:cubicBezTo>
                    <a:pt x="9624" y="276"/>
                    <a:pt x="9700" y="201"/>
                    <a:pt x="9775" y="151"/>
                  </a:cubicBezTo>
                  <a:cubicBezTo>
                    <a:pt x="9825" y="126"/>
                    <a:pt x="9825" y="51"/>
                    <a:pt x="9800" y="26"/>
                  </a:cubicBezTo>
                  <a:cubicBezTo>
                    <a:pt x="9775" y="1"/>
                    <a:pt x="9750" y="1"/>
                    <a:pt x="9725" y="1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1915550" y="2066450"/>
              <a:ext cx="753800" cy="820200"/>
            </a:xfrm>
            <a:custGeom>
              <a:avLst/>
              <a:gdLst/>
              <a:ahLst/>
              <a:cxnLst/>
              <a:rect l="l" t="t" r="r" b="b"/>
              <a:pathLst>
                <a:path w="30152" h="32808" extrusionOk="0">
                  <a:moveTo>
                    <a:pt x="9625" y="0"/>
                  </a:moveTo>
                  <a:cubicBezTo>
                    <a:pt x="9474" y="50"/>
                    <a:pt x="9349" y="75"/>
                    <a:pt x="9199" y="100"/>
                  </a:cubicBezTo>
                  <a:cubicBezTo>
                    <a:pt x="8246" y="326"/>
                    <a:pt x="7319" y="677"/>
                    <a:pt x="6442" y="1128"/>
                  </a:cubicBezTo>
                  <a:cubicBezTo>
                    <a:pt x="5890" y="1429"/>
                    <a:pt x="5314" y="1805"/>
                    <a:pt x="4788" y="2231"/>
                  </a:cubicBezTo>
                  <a:cubicBezTo>
                    <a:pt x="3810" y="3033"/>
                    <a:pt x="2958" y="4035"/>
                    <a:pt x="2231" y="5213"/>
                  </a:cubicBezTo>
                  <a:cubicBezTo>
                    <a:pt x="1580" y="6316"/>
                    <a:pt x="1053" y="7594"/>
                    <a:pt x="677" y="8973"/>
                  </a:cubicBezTo>
                  <a:cubicBezTo>
                    <a:pt x="326" y="10301"/>
                    <a:pt x="126" y="11730"/>
                    <a:pt x="76" y="13233"/>
                  </a:cubicBezTo>
                  <a:cubicBezTo>
                    <a:pt x="1" y="14662"/>
                    <a:pt x="101" y="16166"/>
                    <a:pt x="326" y="17695"/>
                  </a:cubicBezTo>
                  <a:cubicBezTo>
                    <a:pt x="527" y="19173"/>
                    <a:pt x="878" y="20627"/>
                    <a:pt x="1379" y="22055"/>
                  </a:cubicBezTo>
                  <a:cubicBezTo>
                    <a:pt x="1855" y="23484"/>
                    <a:pt x="2457" y="24837"/>
                    <a:pt x="3159" y="26066"/>
                  </a:cubicBezTo>
                  <a:cubicBezTo>
                    <a:pt x="3860" y="27294"/>
                    <a:pt x="4687" y="28421"/>
                    <a:pt x="5615" y="29399"/>
                  </a:cubicBezTo>
                  <a:cubicBezTo>
                    <a:pt x="6567" y="30376"/>
                    <a:pt x="7595" y="31178"/>
                    <a:pt x="8672" y="31780"/>
                  </a:cubicBezTo>
                  <a:cubicBezTo>
                    <a:pt x="8948" y="31930"/>
                    <a:pt x="9249" y="32081"/>
                    <a:pt x="9525" y="32206"/>
                  </a:cubicBezTo>
                  <a:cubicBezTo>
                    <a:pt x="9951" y="32381"/>
                    <a:pt x="10327" y="32507"/>
                    <a:pt x="10677" y="32607"/>
                  </a:cubicBezTo>
                  <a:cubicBezTo>
                    <a:pt x="11154" y="32732"/>
                    <a:pt x="11655" y="32807"/>
                    <a:pt x="12156" y="32807"/>
                  </a:cubicBezTo>
                  <a:lnTo>
                    <a:pt x="12231" y="32807"/>
                  </a:lnTo>
                  <a:cubicBezTo>
                    <a:pt x="12657" y="32782"/>
                    <a:pt x="13108" y="32732"/>
                    <a:pt x="13610" y="32582"/>
                  </a:cubicBezTo>
                  <a:cubicBezTo>
                    <a:pt x="14211" y="32431"/>
                    <a:pt x="14788" y="32181"/>
                    <a:pt x="15339" y="31930"/>
                  </a:cubicBezTo>
                  <a:cubicBezTo>
                    <a:pt x="15439" y="31880"/>
                    <a:pt x="15565" y="31830"/>
                    <a:pt x="15665" y="31780"/>
                  </a:cubicBezTo>
                  <a:lnTo>
                    <a:pt x="15815" y="31705"/>
                  </a:lnTo>
                  <a:lnTo>
                    <a:pt x="15941" y="31655"/>
                  </a:lnTo>
                  <a:cubicBezTo>
                    <a:pt x="16291" y="31479"/>
                    <a:pt x="16718" y="31279"/>
                    <a:pt x="17119" y="31103"/>
                  </a:cubicBezTo>
                  <a:cubicBezTo>
                    <a:pt x="17444" y="30978"/>
                    <a:pt x="17720" y="30878"/>
                    <a:pt x="18021" y="30777"/>
                  </a:cubicBezTo>
                  <a:cubicBezTo>
                    <a:pt x="18372" y="30652"/>
                    <a:pt x="18697" y="30577"/>
                    <a:pt x="18973" y="30527"/>
                  </a:cubicBezTo>
                  <a:cubicBezTo>
                    <a:pt x="19174" y="30502"/>
                    <a:pt x="19399" y="30502"/>
                    <a:pt x="19625" y="30502"/>
                  </a:cubicBezTo>
                  <a:cubicBezTo>
                    <a:pt x="19825" y="30502"/>
                    <a:pt x="20051" y="30502"/>
                    <a:pt x="20251" y="30527"/>
                  </a:cubicBezTo>
                  <a:cubicBezTo>
                    <a:pt x="20978" y="30627"/>
                    <a:pt x="21680" y="30853"/>
                    <a:pt x="22357" y="31078"/>
                  </a:cubicBezTo>
                  <a:lnTo>
                    <a:pt x="22532" y="31128"/>
                  </a:lnTo>
                  <a:cubicBezTo>
                    <a:pt x="22682" y="31178"/>
                    <a:pt x="22808" y="31228"/>
                    <a:pt x="22958" y="31254"/>
                  </a:cubicBezTo>
                  <a:cubicBezTo>
                    <a:pt x="23459" y="31404"/>
                    <a:pt x="23885" y="31529"/>
                    <a:pt x="24312" y="31579"/>
                  </a:cubicBezTo>
                  <a:cubicBezTo>
                    <a:pt x="24562" y="31629"/>
                    <a:pt x="24838" y="31629"/>
                    <a:pt x="25089" y="31629"/>
                  </a:cubicBezTo>
                  <a:cubicBezTo>
                    <a:pt x="25289" y="31629"/>
                    <a:pt x="25490" y="31629"/>
                    <a:pt x="25690" y="31604"/>
                  </a:cubicBezTo>
                  <a:cubicBezTo>
                    <a:pt x="25916" y="31579"/>
                    <a:pt x="26141" y="31504"/>
                    <a:pt x="26392" y="31454"/>
                  </a:cubicBezTo>
                  <a:cubicBezTo>
                    <a:pt x="26592" y="31379"/>
                    <a:pt x="26793" y="31304"/>
                    <a:pt x="26943" y="31228"/>
                  </a:cubicBezTo>
                  <a:cubicBezTo>
                    <a:pt x="27269" y="31103"/>
                    <a:pt x="27595" y="30953"/>
                    <a:pt x="27946" y="30777"/>
                  </a:cubicBezTo>
                  <a:cubicBezTo>
                    <a:pt x="28547" y="30452"/>
                    <a:pt x="29149" y="30000"/>
                    <a:pt x="29750" y="29474"/>
                  </a:cubicBezTo>
                  <a:cubicBezTo>
                    <a:pt x="29876" y="29349"/>
                    <a:pt x="30026" y="29249"/>
                    <a:pt x="30151" y="29123"/>
                  </a:cubicBezTo>
                  <a:cubicBezTo>
                    <a:pt x="29700" y="29023"/>
                    <a:pt x="29249" y="28898"/>
                    <a:pt x="28798" y="28747"/>
                  </a:cubicBezTo>
                  <a:cubicBezTo>
                    <a:pt x="27921" y="28446"/>
                    <a:pt x="27068" y="28071"/>
                    <a:pt x="26266" y="27594"/>
                  </a:cubicBezTo>
                  <a:cubicBezTo>
                    <a:pt x="25840" y="27369"/>
                    <a:pt x="25439" y="27093"/>
                    <a:pt x="25063" y="26817"/>
                  </a:cubicBezTo>
                  <a:cubicBezTo>
                    <a:pt x="24713" y="26542"/>
                    <a:pt x="24362" y="26266"/>
                    <a:pt x="24036" y="25965"/>
                  </a:cubicBezTo>
                  <a:cubicBezTo>
                    <a:pt x="23384" y="25389"/>
                    <a:pt x="22808" y="24737"/>
                    <a:pt x="22281" y="24061"/>
                  </a:cubicBezTo>
                  <a:cubicBezTo>
                    <a:pt x="21780" y="23384"/>
                    <a:pt x="21304" y="22657"/>
                    <a:pt x="20828" y="21930"/>
                  </a:cubicBezTo>
                  <a:cubicBezTo>
                    <a:pt x="19926" y="20477"/>
                    <a:pt x="19073" y="18973"/>
                    <a:pt x="18021" y="17594"/>
                  </a:cubicBezTo>
                  <a:cubicBezTo>
                    <a:pt x="17695" y="17193"/>
                    <a:pt x="17344" y="16792"/>
                    <a:pt x="16993" y="16391"/>
                  </a:cubicBezTo>
                  <a:cubicBezTo>
                    <a:pt x="16793" y="16191"/>
                    <a:pt x="16617" y="16015"/>
                    <a:pt x="16417" y="15840"/>
                  </a:cubicBezTo>
                  <a:cubicBezTo>
                    <a:pt x="16266" y="15690"/>
                    <a:pt x="16116" y="15564"/>
                    <a:pt x="15966" y="15464"/>
                  </a:cubicBezTo>
                  <a:cubicBezTo>
                    <a:pt x="15489" y="15088"/>
                    <a:pt x="14988" y="14787"/>
                    <a:pt x="14437" y="14562"/>
                  </a:cubicBezTo>
                  <a:lnTo>
                    <a:pt x="14462" y="14562"/>
                  </a:lnTo>
                  <a:cubicBezTo>
                    <a:pt x="14061" y="14386"/>
                    <a:pt x="13635" y="14261"/>
                    <a:pt x="13209" y="14211"/>
                  </a:cubicBezTo>
                  <a:cubicBezTo>
                    <a:pt x="13071" y="14198"/>
                    <a:pt x="12933" y="14192"/>
                    <a:pt x="12792" y="14192"/>
                  </a:cubicBezTo>
                  <a:cubicBezTo>
                    <a:pt x="12651" y="14192"/>
                    <a:pt x="12507" y="14198"/>
                    <a:pt x="12357" y="14211"/>
                  </a:cubicBezTo>
                  <a:lnTo>
                    <a:pt x="12382" y="14211"/>
                  </a:lnTo>
                  <a:cubicBezTo>
                    <a:pt x="12156" y="14236"/>
                    <a:pt x="11956" y="14311"/>
                    <a:pt x="11730" y="14386"/>
                  </a:cubicBezTo>
                  <a:lnTo>
                    <a:pt x="11755" y="14386"/>
                  </a:lnTo>
                  <a:cubicBezTo>
                    <a:pt x="11580" y="14461"/>
                    <a:pt x="11404" y="14562"/>
                    <a:pt x="11229" y="14687"/>
                  </a:cubicBezTo>
                  <a:cubicBezTo>
                    <a:pt x="11078" y="14812"/>
                    <a:pt x="10928" y="14963"/>
                    <a:pt x="10778" y="15138"/>
                  </a:cubicBezTo>
                  <a:cubicBezTo>
                    <a:pt x="10602" y="15364"/>
                    <a:pt x="10477" y="15639"/>
                    <a:pt x="10352" y="15890"/>
                  </a:cubicBezTo>
                  <a:cubicBezTo>
                    <a:pt x="10276" y="16065"/>
                    <a:pt x="10201" y="16241"/>
                    <a:pt x="10151" y="16441"/>
                  </a:cubicBezTo>
                  <a:cubicBezTo>
                    <a:pt x="10101" y="16667"/>
                    <a:pt x="10051" y="16893"/>
                    <a:pt x="10001" y="17143"/>
                  </a:cubicBezTo>
                  <a:cubicBezTo>
                    <a:pt x="9976" y="17369"/>
                    <a:pt x="9976" y="17594"/>
                    <a:pt x="9976" y="17795"/>
                  </a:cubicBezTo>
                  <a:cubicBezTo>
                    <a:pt x="9976" y="18020"/>
                    <a:pt x="10001" y="18246"/>
                    <a:pt x="10026" y="18472"/>
                  </a:cubicBezTo>
                  <a:cubicBezTo>
                    <a:pt x="10026" y="18472"/>
                    <a:pt x="10026" y="18472"/>
                    <a:pt x="10026" y="18446"/>
                  </a:cubicBezTo>
                  <a:cubicBezTo>
                    <a:pt x="10076" y="18822"/>
                    <a:pt x="10151" y="19173"/>
                    <a:pt x="10251" y="19499"/>
                  </a:cubicBezTo>
                  <a:cubicBezTo>
                    <a:pt x="10352" y="19825"/>
                    <a:pt x="10477" y="20151"/>
                    <a:pt x="10602" y="20477"/>
                  </a:cubicBezTo>
                  <a:cubicBezTo>
                    <a:pt x="10602" y="20477"/>
                    <a:pt x="10602" y="20451"/>
                    <a:pt x="10602" y="20451"/>
                  </a:cubicBezTo>
                  <a:cubicBezTo>
                    <a:pt x="11003" y="21429"/>
                    <a:pt x="11530" y="22331"/>
                    <a:pt x="12006" y="23284"/>
                  </a:cubicBezTo>
                  <a:cubicBezTo>
                    <a:pt x="12031" y="23309"/>
                    <a:pt x="12031" y="23359"/>
                    <a:pt x="12006" y="23384"/>
                  </a:cubicBezTo>
                  <a:cubicBezTo>
                    <a:pt x="11981" y="23409"/>
                    <a:pt x="11956" y="23409"/>
                    <a:pt x="11931" y="23409"/>
                  </a:cubicBezTo>
                  <a:lnTo>
                    <a:pt x="11905" y="23409"/>
                  </a:lnTo>
                  <a:cubicBezTo>
                    <a:pt x="11605" y="23284"/>
                    <a:pt x="11354" y="23133"/>
                    <a:pt x="11078" y="22983"/>
                  </a:cubicBezTo>
                  <a:cubicBezTo>
                    <a:pt x="9700" y="22206"/>
                    <a:pt x="8497" y="21078"/>
                    <a:pt x="7545" y="19800"/>
                  </a:cubicBezTo>
                  <a:cubicBezTo>
                    <a:pt x="7068" y="19123"/>
                    <a:pt x="6617" y="18421"/>
                    <a:pt x="6266" y="17669"/>
                  </a:cubicBezTo>
                  <a:cubicBezTo>
                    <a:pt x="5890" y="16943"/>
                    <a:pt x="5565" y="16191"/>
                    <a:pt x="5339" y="15389"/>
                  </a:cubicBezTo>
                  <a:cubicBezTo>
                    <a:pt x="4838" y="13860"/>
                    <a:pt x="4562" y="12206"/>
                    <a:pt x="4637" y="10577"/>
                  </a:cubicBezTo>
                  <a:cubicBezTo>
                    <a:pt x="4662" y="9700"/>
                    <a:pt x="4763" y="8847"/>
                    <a:pt x="4963" y="7995"/>
                  </a:cubicBezTo>
                  <a:cubicBezTo>
                    <a:pt x="5164" y="7143"/>
                    <a:pt x="5439" y="6341"/>
                    <a:pt x="5765" y="5564"/>
                  </a:cubicBezTo>
                  <a:cubicBezTo>
                    <a:pt x="6667" y="3459"/>
                    <a:pt x="8021" y="1604"/>
                    <a:pt x="9625" y="0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609800" y="2130350"/>
              <a:ext cx="189250" cy="330225"/>
            </a:xfrm>
            <a:custGeom>
              <a:avLst/>
              <a:gdLst/>
              <a:ahLst/>
              <a:cxnLst/>
              <a:rect l="l" t="t" r="r" b="b"/>
              <a:pathLst>
                <a:path w="7570" h="13209" extrusionOk="0">
                  <a:moveTo>
                    <a:pt x="1253" y="1"/>
                  </a:moveTo>
                  <a:cubicBezTo>
                    <a:pt x="1153" y="1"/>
                    <a:pt x="1053" y="26"/>
                    <a:pt x="928" y="26"/>
                  </a:cubicBezTo>
                  <a:cubicBezTo>
                    <a:pt x="827" y="51"/>
                    <a:pt x="727" y="101"/>
                    <a:pt x="602" y="151"/>
                  </a:cubicBezTo>
                  <a:cubicBezTo>
                    <a:pt x="401" y="251"/>
                    <a:pt x="251" y="402"/>
                    <a:pt x="126" y="627"/>
                  </a:cubicBezTo>
                  <a:cubicBezTo>
                    <a:pt x="75" y="727"/>
                    <a:pt x="50" y="828"/>
                    <a:pt x="25" y="978"/>
                  </a:cubicBezTo>
                  <a:cubicBezTo>
                    <a:pt x="0" y="1128"/>
                    <a:pt x="50" y="1304"/>
                    <a:pt x="75" y="1404"/>
                  </a:cubicBezTo>
                  <a:cubicBezTo>
                    <a:pt x="100" y="1529"/>
                    <a:pt x="176" y="1680"/>
                    <a:pt x="226" y="1780"/>
                  </a:cubicBezTo>
                  <a:cubicBezTo>
                    <a:pt x="301" y="1930"/>
                    <a:pt x="376" y="2056"/>
                    <a:pt x="451" y="2206"/>
                  </a:cubicBezTo>
                  <a:lnTo>
                    <a:pt x="577" y="2382"/>
                  </a:lnTo>
                  <a:cubicBezTo>
                    <a:pt x="677" y="2557"/>
                    <a:pt x="802" y="2732"/>
                    <a:pt x="877" y="2933"/>
                  </a:cubicBezTo>
                  <a:cubicBezTo>
                    <a:pt x="1128" y="3534"/>
                    <a:pt x="1228" y="4186"/>
                    <a:pt x="1329" y="4763"/>
                  </a:cubicBezTo>
                  <a:lnTo>
                    <a:pt x="1303" y="4763"/>
                  </a:lnTo>
                  <a:cubicBezTo>
                    <a:pt x="1354" y="5013"/>
                    <a:pt x="1379" y="5264"/>
                    <a:pt x="1404" y="5514"/>
                  </a:cubicBezTo>
                  <a:cubicBezTo>
                    <a:pt x="1454" y="5840"/>
                    <a:pt x="1479" y="6191"/>
                    <a:pt x="1529" y="6517"/>
                  </a:cubicBezTo>
                  <a:cubicBezTo>
                    <a:pt x="1529" y="6517"/>
                    <a:pt x="1554" y="6542"/>
                    <a:pt x="1554" y="6542"/>
                  </a:cubicBezTo>
                  <a:lnTo>
                    <a:pt x="1579" y="6818"/>
                  </a:lnTo>
                  <a:cubicBezTo>
                    <a:pt x="1579" y="6993"/>
                    <a:pt x="1604" y="7169"/>
                    <a:pt x="1604" y="7344"/>
                  </a:cubicBezTo>
                  <a:cubicBezTo>
                    <a:pt x="1654" y="7820"/>
                    <a:pt x="1704" y="8196"/>
                    <a:pt x="1755" y="8572"/>
                  </a:cubicBezTo>
                  <a:cubicBezTo>
                    <a:pt x="1805" y="8848"/>
                    <a:pt x="1880" y="9123"/>
                    <a:pt x="1980" y="9399"/>
                  </a:cubicBezTo>
                  <a:cubicBezTo>
                    <a:pt x="2156" y="9976"/>
                    <a:pt x="2431" y="10527"/>
                    <a:pt x="2782" y="11078"/>
                  </a:cubicBezTo>
                  <a:cubicBezTo>
                    <a:pt x="2933" y="11329"/>
                    <a:pt x="3133" y="11605"/>
                    <a:pt x="3334" y="11855"/>
                  </a:cubicBezTo>
                  <a:cubicBezTo>
                    <a:pt x="3509" y="12081"/>
                    <a:pt x="3710" y="12306"/>
                    <a:pt x="3935" y="12482"/>
                  </a:cubicBezTo>
                  <a:cubicBezTo>
                    <a:pt x="4136" y="12682"/>
                    <a:pt x="4361" y="12833"/>
                    <a:pt x="4562" y="12958"/>
                  </a:cubicBezTo>
                  <a:cubicBezTo>
                    <a:pt x="4787" y="13083"/>
                    <a:pt x="5013" y="13159"/>
                    <a:pt x="5213" y="13184"/>
                  </a:cubicBezTo>
                  <a:cubicBezTo>
                    <a:pt x="5288" y="13184"/>
                    <a:pt x="5364" y="13209"/>
                    <a:pt x="5439" y="13209"/>
                  </a:cubicBezTo>
                  <a:cubicBezTo>
                    <a:pt x="5589" y="13209"/>
                    <a:pt x="5740" y="13184"/>
                    <a:pt x="5890" y="13134"/>
                  </a:cubicBezTo>
                  <a:cubicBezTo>
                    <a:pt x="6090" y="13058"/>
                    <a:pt x="6291" y="12908"/>
                    <a:pt x="6466" y="12707"/>
                  </a:cubicBezTo>
                  <a:cubicBezTo>
                    <a:pt x="6667" y="12507"/>
                    <a:pt x="6817" y="12256"/>
                    <a:pt x="6968" y="11931"/>
                  </a:cubicBezTo>
                  <a:cubicBezTo>
                    <a:pt x="7143" y="11580"/>
                    <a:pt x="7243" y="11204"/>
                    <a:pt x="7369" y="10753"/>
                  </a:cubicBezTo>
                  <a:cubicBezTo>
                    <a:pt x="7519" y="10076"/>
                    <a:pt x="7569" y="9324"/>
                    <a:pt x="7519" y="8522"/>
                  </a:cubicBezTo>
                  <a:cubicBezTo>
                    <a:pt x="7494" y="7770"/>
                    <a:pt x="7344" y="6968"/>
                    <a:pt x="7118" y="6166"/>
                  </a:cubicBezTo>
                  <a:cubicBezTo>
                    <a:pt x="6918" y="5389"/>
                    <a:pt x="6617" y="4637"/>
                    <a:pt x="6216" y="3910"/>
                  </a:cubicBezTo>
                  <a:cubicBezTo>
                    <a:pt x="5840" y="3209"/>
                    <a:pt x="5414" y="2557"/>
                    <a:pt x="4887" y="1981"/>
                  </a:cubicBezTo>
                  <a:cubicBezTo>
                    <a:pt x="4637" y="1705"/>
                    <a:pt x="4386" y="1454"/>
                    <a:pt x="4085" y="1204"/>
                  </a:cubicBezTo>
                  <a:cubicBezTo>
                    <a:pt x="3835" y="1003"/>
                    <a:pt x="3584" y="828"/>
                    <a:pt x="3334" y="677"/>
                  </a:cubicBezTo>
                  <a:cubicBezTo>
                    <a:pt x="3158" y="577"/>
                    <a:pt x="2958" y="477"/>
                    <a:pt x="2732" y="377"/>
                  </a:cubicBezTo>
                  <a:cubicBezTo>
                    <a:pt x="2481" y="251"/>
                    <a:pt x="2231" y="176"/>
                    <a:pt x="2005" y="101"/>
                  </a:cubicBezTo>
                  <a:cubicBezTo>
                    <a:pt x="1755" y="51"/>
                    <a:pt x="1504" y="1"/>
                    <a:pt x="1253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678100" y="2473725"/>
              <a:ext cx="93375" cy="134100"/>
            </a:xfrm>
            <a:custGeom>
              <a:avLst/>
              <a:gdLst/>
              <a:ahLst/>
              <a:cxnLst/>
              <a:rect l="l" t="t" r="r" b="b"/>
              <a:pathLst>
                <a:path w="3735" h="5364" extrusionOk="0">
                  <a:moveTo>
                    <a:pt x="1980" y="0"/>
                  </a:moveTo>
                  <a:cubicBezTo>
                    <a:pt x="1905" y="0"/>
                    <a:pt x="1805" y="0"/>
                    <a:pt x="1729" y="25"/>
                  </a:cubicBezTo>
                  <a:cubicBezTo>
                    <a:pt x="1579" y="50"/>
                    <a:pt x="1429" y="100"/>
                    <a:pt x="1253" y="201"/>
                  </a:cubicBezTo>
                  <a:cubicBezTo>
                    <a:pt x="1103" y="276"/>
                    <a:pt x="952" y="426"/>
                    <a:pt x="777" y="602"/>
                  </a:cubicBezTo>
                  <a:cubicBezTo>
                    <a:pt x="652" y="752"/>
                    <a:pt x="526" y="902"/>
                    <a:pt x="451" y="1078"/>
                  </a:cubicBezTo>
                  <a:cubicBezTo>
                    <a:pt x="351" y="1253"/>
                    <a:pt x="301" y="1429"/>
                    <a:pt x="226" y="1679"/>
                  </a:cubicBezTo>
                  <a:cubicBezTo>
                    <a:pt x="201" y="1830"/>
                    <a:pt x="176" y="1980"/>
                    <a:pt x="150" y="2155"/>
                  </a:cubicBezTo>
                  <a:cubicBezTo>
                    <a:pt x="75" y="2456"/>
                    <a:pt x="25" y="2757"/>
                    <a:pt x="25" y="3083"/>
                  </a:cubicBezTo>
                  <a:cubicBezTo>
                    <a:pt x="0" y="3434"/>
                    <a:pt x="50" y="3759"/>
                    <a:pt x="125" y="4060"/>
                  </a:cubicBezTo>
                  <a:cubicBezTo>
                    <a:pt x="176" y="4186"/>
                    <a:pt x="226" y="4311"/>
                    <a:pt x="301" y="4436"/>
                  </a:cubicBezTo>
                  <a:cubicBezTo>
                    <a:pt x="326" y="4511"/>
                    <a:pt x="376" y="4561"/>
                    <a:pt x="401" y="4612"/>
                  </a:cubicBezTo>
                  <a:cubicBezTo>
                    <a:pt x="476" y="4712"/>
                    <a:pt x="551" y="4787"/>
                    <a:pt x="602" y="4887"/>
                  </a:cubicBezTo>
                  <a:cubicBezTo>
                    <a:pt x="827" y="5113"/>
                    <a:pt x="1103" y="5288"/>
                    <a:pt x="1379" y="5338"/>
                  </a:cubicBezTo>
                  <a:cubicBezTo>
                    <a:pt x="1454" y="5363"/>
                    <a:pt x="1529" y="5363"/>
                    <a:pt x="1604" y="5363"/>
                  </a:cubicBezTo>
                  <a:lnTo>
                    <a:pt x="1780" y="5363"/>
                  </a:lnTo>
                  <a:cubicBezTo>
                    <a:pt x="1905" y="5338"/>
                    <a:pt x="2030" y="5288"/>
                    <a:pt x="2155" y="5238"/>
                  </a:cubicBezTo>
                  <a:cubicBezTo>
                    <a:pt x="2281" y="5163"/>
                    <a:pt x="2381" y="5088"/>
                    <a:pt x="2481" y="5013"/>
                  </a:cubicBezTo>
                  <a:cubicBezTo>
                    <a:pt x="2582" y="4912"/>
                    <a:pt x="2707" y="4812"/>
                    <a:pt x="2807" y="4687"/>
                  </a:cubicBezTo>
                  <a:cubicBezTo>
                    <a:pt x="3008" y="4436"/>
                    <a:pt x="3183" y="4160"/>
                    <a:pt x="3333" y="3835"/>
                  </a:cubicBezTo>
                  <a:cubicBezTo>
                    <a:pt x="3459" y="3534"/>
                    <a:pt x="3584" y="3233"/>
                    <a:pt x="3634" y="2907"/>
                  </a:cubicBezTo>
                  <a:cubicBezTo>
                    <a:pt x="3709" y="2582"/>
                    <a:pt x="3734" y="2281"/>
                    <a:pt x="3709" y="2005"/>
                  </a:cubicBezTo>
                  <a:cubicBezTo>
                    <a:pt x="3684" y="1629"/>
                    <a:pt x="3559" y="1253"/>
                    <a:pt x="3384" y="902"/>
                  </a:cubicBezTo>
                  <a:cubicBezTo>
                    <a:pt x="3208" y="602"/>
                    <a:pt x="2957" y="351"/>
                    <a:pt x="2657" y="175"/>
                  </a:cubicBezTo>
                  <a:cubicBezTo>
                    <a:pt x="2531" y="100"/>
                    <a:pt x="2381" y="50"/>
                    <a:pt x="2231" y="25"/>
                  </a:cubicBezTo>
                  <a:cubicBezTo>
                    <a:pt x="2155" y="0"/>
                    <a:pt x="2055" y="0"/>
                    <a:pt x="1980" y="0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679975" y="2479975"/>
              <a:ext cx="38250" cy="87750"/>
            </a:xfrm>
            <a:custGeom>
              <a:avLst/>
              <a:gdLst/>
              <a:ahLst/>
              <a:cxnLst/>
              <a:rect l="l" t="t" r="r" b="b"/>
              <a:pathLst>
                <a:path w="1530" h="3510" extrusionOk="0">
                  <a:moveTo>
                    <a:pt x="1278" y="1"/>
                  </a:moveTo>
                  <a:cubicBezTo>
                    <a:pt x="1128" y="76"/>
                    <a:pt x="1003" y="151"/>
                    <a:pt x="877" y="251"/>
                  </a:cubicBezTo>
                  <a:cubicBezTo>
                    <a:pt x="752" y="352"/>
                    <a:pt x="627" y="477"/>
                    <a:pt x="527" y="602"/>
                  </a:cubicBezTo>
                  <a:cubicBezTo>
                    <a:pt x="326" y="853"/>
                    <a:pt x="201" y="1154"/>
                    <a:pt x="126" y="1479"/>
                  </a:cubicBezTo>
                  <a:cubicBezTo>
                    <a:pt x="25" y="1805"/>
                    <a:pt x="0" y="2131"/>
                    <a:pt x="0" y="2457"/>
                  </a:cubicBezTo>
                  <a:cubicBezTo>
                    <a:pt x="0" y="2783"/>
                    <a:pt x="50" y="3083"/>
                    <a:pt x="126" y="3384"/>
                  </a:cubicBezTo>
                  <a:cubicBezTo>
                    <a:pt x="126" y="3434"/>
                    <a:pt x="176" y="3484"/>
                    <a:pt x="201" y="3484"/>
                  </a:cubicBezTo>
                  <a:cubicBezTo>
                    <a:pt x="251" y="3509"/>
                    <a:pt x="301" y="3509"/>
                    <a:pt x="326" y="3509"/>
                  </a:cubicBezTo>
                  <a:cubicBezTo>
                    <a:pt x="376" y="3484"/>
                    <a:pt x="426" y="3459"/>
                    <a:pt x="451" y="3409"/>
                  </a:cubicBezTo>
                  <a:cubicBezTo>
                    <a:pt x="451" y="3384"/>
                    <a:pt x="451" y="3334"/>
                    <a:pt x="451" y="3284"/>
                  </a:cubicBezTo>
                  <a:cubicBezTo>
                    <a:pt x="451" y="3259"/>
                    <a:pt x="426" y="3234"/>
                    <a:pt x="426" y="3209"/>
                  </a:cubicBezTo>
                  <a:cubicBezTo>
                    <a:pt x="376" y="2858"/>
                    <a:pt x="351" y="2507"/>
                    <a:pt x="376" y="2131"/>
                  </a:cubicBezTo>
                  <a:lnTo>
                    <a:pt x="376" y="2131"/>
                  </a:lnTo>
                  <a:lnTo>
                    <a:pt x="351" y="2181"/>
                  </a:lnTo>
                  <a:cubicBezTo>
                    <a:pt x="376" y="1905"/>
                    <a:pt x="426" y="1630"/>
                    <a:pt x="527" y="1354"/>
                  </a:cubicBezTo>
                  <a:cubicBezTo>
                    <a:pt x="577" y="1204"/>
                    <a:pt x="652" y="1053"/>
                    <a:pt x="752" y="903"/>
                  </a:cubicBezTo>
                  <a:cubicBezTo>
                    <a:pt x="827" y="778"/>
                    <a:pt x="928" y="652"/>
                    <a:pt x="1053" y="552"/>
                  </a:cubicBezTo>
                  <a:cubicBezTo>
                    <a:pt x="1153" y="452"/>
                    <a:pt x="1278" y="402"/>
                    <a:pt x="1404" y="326"/>
                  </a:cubicBezTo>
                  <a:cubicBezTo>
                    <a:pt x="1429" y="301"/>
                    <a:pt x="1479" y="276"/>
                    <a:pt x="1504" y="251"/>
                  </a:cubicBezTo>
                  <a:cubicBezTo>
                    <a:pt x="1504" y="201"/>
                    <a:pt x="1529" y="151"/>
                    <a:pt x="1504" y="101"/>
                  </a:cubicBezTo>
                  <a:cubicBezTo>
                    <a:pt x="1479" y="76"/>
                    <a:pt x="1454" y="26"/>
                    <a:pt x="1429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676825" y="2490000"/>
              <a:ext cx="27600" cy="80250"/>
            </a:xfrm>
            <a:custGeom>
              <a:avLst/>
              <a:gdLst/>
              <a:ahLst/>
              <a:cxnLst/>
              <a:rect l="l" t="t" r="r" b="b"/>
              <a:pathLst>
                <a:path w="1104" h="3210" extrusionOk="0">
                  <a:moveTo>
                    <a:pt x="928" y="1"/>
                  </a:moveTo>
                  <a:cubicBezTo>
                    <a:pt x="878" y="1"/>
                    <a:pt x="828" y="26"/>
                    <a:pt x="803" y="51"/>
                  </a:cubicBezTo>
                  <a:cubicBezTo>
                    <a:pt x="452" y="477"/>
                    <a:pt x="201" y="1003"/>
                    <a:pt x="76" y="1530"/>
                  </a:cubicBezTo>
                  <a:cubicBezTo>
                    <a:pt x="26" y="1805"/>
                    <a:pt x="1" y="2081"/>
                    <a:pt x="26" y="2357"/>
                  </a:cubicBezTo>
                  <a:cubicBezTo>
                    <a:pt x="51" y="2507"/>
                    <a:pt x="76" y="2632"/>
                    <a:pt x="101" y="2758"/>
                  </a:cubicBezTo>
                  <a:cubicBezTo>
                    <a:pt x="151" y="2883"/>
                    <a:pt x="201" y="3008"/>
                    <a:pt x="277" y="3134"/>
                  </a:cubicBezTo>
                  <a:cubicBezTo>
                    <a:pt x="293" y="3182"/>
                    <a:pt x="351" y="3210"/>
                    <a:pt x="410" y="3210"/>
                  </a:cubicBezTo>
                  <a:cubicBezTo>
                    <a:pt x="443" y="3210"/>
                    <a:pt x="476" y="3201"/>
                    <a:pt x="502" y="3184"/>
                  </a:cubicBezTo>
                  <a:cubicBezTo>
                    <a:pt x="552" y="3159"/>
                    <a:pt x="577" y="3108"/>
                    <a:pt x="577" y="3083"/>
                  </a:cubicBezTo>
                  <a:cubicBezTo>
                    <a:pt x="602" y="3033"/>
                    <a:pt x="577" y="2983"/>
                    <a:pt x="552" y="2958"/>
                  </a:cubicBezTo>
                  <a:cubicBezTo>
                    <a:pt x="552" y="2933"/>
                    <a:pt x="527" y="2908"/>
                    <a:pt x="527" y="2883"/>
                  </a:cubicBezTo>
                  <a:cubicBezTo>
                    <a:pt x="477" y="2758"/>
                    <a:pt x="427" y="2632"/>
                    <a:pt x="402" y="2482"/>
                  </a:cubicBezTo>
                  <a:cubicBezTo>
                    <a:pt x="377" y="2306"/>
                    <a:pt x="352" y="2106"/>
                    <a:pt x="377" y="1931"/>
                  </a:cubicBezTo>
                  <a:cubicBezTo>
                    <a:pt x="402" y="1705"/>
                    <a:pt x="452" y="1479"/>
                    <a:pt x="527" y="1254"/>
                  </a:cubicBezTo>
                  <a:lnTo>
                    <a:pt x="527" y="1254"/>
                  </a:lnTo>
                  <a:cubicBezTo>
                    <a:pt x="527" y="1254"/>
                    <a:pt x="502" y="1279"/>
                    <a:pt x="502" y="1279"/>
                  </a:cubicBezTo>
                  <a:cubicBezTo>
                    <a:pt x="602" y="1003"/>
                    <a:pt x="728" y="727"/>
                    <a:pt x="903" y="477"/>
                  </a:cubicBezTo>
                  <a:cubicBezTo>
                    <a:pt x="953" y="427"/>
                    <a:pt x="1003" y="352"/>
                    <a:pt x="1054" y="276"/>
                  </a:cubicBezTo>
                  <a:cubicBezTo>
                    <a:pt x="1104" y="201"/>
                    <a:pt x="1104" y="101"/>
                    <a:pt x="1029" y="51"/>
                  </a:cubicBezTo>
                  <a:cubicBezTo>
                    <a:pt x="1003" y="1"/>
                    <a:pt x="953" y="1"/>
                    <a:pt x="928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677475" y="2519450"/>
              <a:ext cx="14425" cy="54700"/>
            </a:xfrm>
            <a:custGeom>
              <a:avLst/>
              <a:gdLst/>
              <a:ahLst/>
              <a:cxnLst/>
              <a:rect l="l" t="t" r="r" b="b"/>
              <a:pathLst>
                <a:path w="577" h="2188" extrusionOk="0">
                  <a:moveTo>
                    <a:pt x="376" y="1"/>
                  </a:moveTo>
                  <a:cubicBezTo>
                    <a:pt x="326" y="1"/>
                    <a:pt x="251" y="51"/>
                    <a:pt x="226" y="101"/>
                  </a:cubicBezTo>
                  <a:cubicBezTo>
                    <a:pt x="150" y="226"/>
                    <a:pt x="100" y="377"/>
                    <a:pt x="50" y="527"/>
                  </a:cubicBezTo>
                  <a:cubicBezTo>
                    <a:pt x="0" y="702"/>
                    <a:pt x="0" y="878"/>
                    <a:pt x="0" y="1053"/>
                  </a:cubicBezTo>
                  <a:cubicBezTo>
                    <a:pt x="0" y="1229"/>
                    <a:pt x="25" y="1404"/>
                    <a:pt x="50" y="1580"/>
                  </a:cubicBezTo>
                  <a:cubicBezTo>
                    <a:pt x="75" y="1755"/>
                    <a:pt x="125" y="1905"/>
                    <a:pt x="201" y="2081"/>
                  </a:cubicBezTo>
                  <a:cubicBezTo>
                    <a:pt x="221" y="2143"/>
                    <a:pt x="293" y="2188"/>
                    <a:pt x="359" y="2188"/>
                  </a:cubicBezTo>
                  <a:cubicBezTo>
                    <a:pt x="374" y="2188"/>
                    <a:pt x="388" y="2186"/>
                    <a:pt x="401" y="2181"/>
                  </a:cubicBezTo>
                  <a:cubicBezTo>
                    <a:pt x="501" y="2156"/>
                    <a:pt x="551" y="2056"/>
                    <a:pt x="526" y="1956"/>
                  </a:cubicBezTo>
                  <a:cubicBezTo>
                    <a:pt x="451" y="1805"/>
                    <a:pt x="426" y="1655"/>
                    <a:pt x="376" y="1504"/>
                  </a:cubicBezTo>
                  <a:cubicBezTo>
                    <a:pt x="351" y="1304"/>
                    <a:pt x="326" y="1128"/>
                    <a:pt x="351" y="928"/>
                  </a:cubicBezTo>
                  <a:cubicBezTo>
                    <a:pt x="351" y="778"/>
                    <a:pt x="376" y="627"/>
                    <a:pt x="426" y="477"/>
                  </a:cubicBezTo>
                  <a:cubicBezTo>
                    <a:pt x="451" y="402"/>
                    <a:pt x="501" y="326"/>
                    <a:pt x="526" y="251"/>
                  </a:cubicBezTo>
                  <a:cubicBezTo>
                    <a:pt x="576" y="176"/>
                    <a:pt x="551" y="76"/>
                    <a:pt x="451" y="26"/>
                  </a:cubicBezTo>
                  <a:cubicBezTo>
                    <a:pt x="426" y="26"/>
                    <a:pt x="401" y="1"/>
                    <a:pt x="376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673700" y="2530725"/>
              <a:ext cx="16950" cy="44675"/>
            </a:xfrm>
            <a:custGeom>
              <a:avLst/>
              <a:gdLst/>
              <a:ahLst/>
              <a:cxnLst/>
              <a:rect l="l" t="t" r="r" b="b"/>
              <a:pathLst>
                <a:path w="678" h="1787" extrusionOk="0">
                  <a:moveTo>
                    <a:pt x="377" y="1"/>
                  </a:moveTo>
                  <a:cubicBezTo>
                    <a:pt x="326" y="26"/>
                    <a:pt x="301" y="51"/>
                    <a:pt x="276" y="101"/>
                  </a:cubicBezTo>
                  <a:cubicBezTo>
                    <a:pt x="1" y="577"/>
                    <a:pt x="151" y="1179"/>
                    <a:pt x="326" y="1655"/>
                  </a:cubicBezTo>
                  <a:cubicBezTo>
                    <a:pt x="347" y="1738"/>
                    <a:pt x="420" y="1787"/>
                    <a:pt x="501" y="1787"/>
                  </a:cubicBezTo>
                  <a:cubicBezTo>
                    <a:pt x="518" y="1787"/>
                    <a:pt x="535" y="1785"/>
                    <a:pt x="552" y="1780"/>
                  </a:cubicBezTo>
                  <a:cubicBezTo>
                    <a:pt x="627" y="1730"/>
                    <a:pt x="677" y="1630"/>
                    <a:pt x="652" y="1555"/>
                  </a:cubicBezTo>
                  <a:cubicBezTo>
                    <a:pt x="602" y="1379"/>
                    <a:pt x="552" y="1204"/>
                    <a:pt x="502" y="1028"/>
                  </a:cubicBezTo>
                  <a:cubicBezTo>
                    <a:pt x="477" y="878"/>
                    <a:pt x="477" y="753"/>
                    <a:pt x="477" y="627"/>
                  </a:cubicBezTo>
                  <a:cubicBezTo>
                    <a:pt x="477" y="552"/>
                    <a:pt x="502" y="477"/>
                    <a:pt x="527" y="402"/>
                  </a:cubicBezTo>
                  <a:cubicBezTo>
                    <a:pt x="527" y="352"/>
                    <a:pt x="552" y="302"/>
                    <a:pt x="602" y="251"/>
                  </a:cubicBezTo>
                  <a:cubicBezTo>
                    <a:pt x="652" y="176"/>
                    <a:pt x="602" y="51"/>
                    <a:pt x="527" y="26"/>
                  </a:cubicBezTo>
                  <a:cubicBezTo>
                    <a:pt x="502" y="1"/>
                    <a:pt x="477" y="1"/>
                    <a:pt x="427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678100" y="2536375"/>
              <a:ext cx="14425" cy="44525"/>
            </a:xfrm>
            <a:custGeom>
              <a:avLst/>
              <a:gdLst/>
              <a:ahLst/>
              <a:cxnLst/>
              <a:rect l="l" t="t" r="r" b="b"/>
              <a:pathLst>
                <a:path w="577" h="1781" extrusionOk="0">
                  <a:moveTo>
                    <a:pt x="226" y="0"/>
                  </a:moveTo>
                  <a:cubicBezTo>
                    <a:pt x="150" y="0"/>
                    <a:pt x="75" y="50"/>
                    <a:pt x="50" y="126"/>
                  </a:cubicBezTo>
                  <a:cubicBezTo>
                    <a:pt x="0" y="376"/>
                    <a:pt x="0" y="652"/>
                    <a:pt x="25" y="903"/>
                  </a:cubicBezTo>
                  <a:cubicBezTo>
                    <a:pt x="25" y="1053"/>
                    <a:pt x="50" y="1178"/>
                    <a:pt x="100" y="1329"/>
                  </a:cubicBezTo>
                  <a:cubicBezTo>
                    <a:pt x="125" y="1454"/>
                    <a:pt x="176" y="1579"/>
                    <a:pt x="251" y="1705"/>
                  </a:cubicBezTo>
                  <a:cubicBezTo>
                    <a:pt x="283" y="1753"/>
                    <a:pt x="336" y="1781"/>
                    <a:pt x="390" y="1781"/>
                  </a:cubicBezTo>
                  <a:cubicBezTo>
                    <a:pt x="420" y="1781"/>
                    <a:pt x="450" y="1772"/>
                    <a:pt x="476" y="1755"/>
                  </a:cubicBezTo>
                  <a:cubicBezTo>
                    <a:pt x="526" y="1730"/>
                    <a:pt x="551" y="1680"/>
                    <a:pt x="551" y="1629"/>
                  </a:cubicBezTo>
                  <a:cubicBezTo>
                    <a:pt x="577" y="1579"/>
                    <a:pt x="551" y="1554"/>
                    <a:pt x="526" y="1504"/>
                  </a:cubicBezTo>
                  <a:cubicBezTo>
                    <a:pt x="526" y="1479"/>
                    <a:pt x="526" y="1479"/>
                    <a:pt x="501" y="1454"/>
                  </a:cubicBezTo>
                  <a:cubicBezTo>
                    <a:pt x="451" y="1329"/>
                    <a:pt x="426" y="1203"/>
                    <a:pt x="401" y="1078"/>
                  </a:cubicBezTo>
                  <a:cubicBezTo>
                    <a:pt x="351" y="903"/>
                    <a:pt x="351" y="702"/>
                    <a:pt x="351" y="527"/>
                  </a:cubicBezTo>
                  <a:cubicBezTo>
                    <a:pt x="376" y="401"/>
                    <a:pt x="376" y="301"/>
                    <a:pt x="401" y="201"/>
                  </a:cubicBezTo>
                  <a:cubicBezTo>
                    <a:pt x="426" y="101"/>
                    <a:pt x="351" y="0"/>
                    <a:pt x="276" y="0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651800" y="2594025"/>
              <a:ext cx="189250" cy="245000"/>
            </a:xfrm>
            <a:custGeom>
              <a:avLst/>
              <a:gdLst/>
              <a:ahLst/>
              <a:cxnLst/>
              <a:rect l="l" t="t" r="r" b="b"/>
              <a:pathLst>
                <a:path w="7570" h="9800" extrusionOk="0">
                  <a:moveTo>
                    <a:pt x="7143" y="0"/>
                  </a:moveTo>
                  <a:cubicBezTo>
                    <a:pt x="6917" y="25"/>
                    <a:pt x="6692" y="75"/>
                    <a:pt x="6416" y="176"/>
                  </a:cubicBezTo>
                  <a:cubicBezTo>
                    <a:pt x="6166" y="251"/>
                    <a:pt x="5915" y="351"/>
                    <a:pt x="5589" y="526"/>
                  </a:cubicBezTo>
                  <a:cubicBezTo>
                    <a:pt x="5038" y="802"/>
                    <a:pt x="4486" y="1153"/>
                    <a:pt x="3835" y="1654"/>
                  </a:cubicBezTo>
                  <a:cubicBezTo>
                    <a:pt x="3258" y="2105"/>
                    <a:pt x="2682" y="2607"/>
                    <a:pt x="2130" y="3133"/>
                  </a:cubicBezTo>
                  <a:cubicBezTo>
                    <a:pt x="1604" y="3684"/>
                    <a:pt x="1153" y="4211"/>
                    <a:pt x="777" y="4712"/>
                  </a:cubicBezTo>
                  <a:cubicBezTo>
                    <a:pt x="602" y="4963"/>
                    <a:pt x="451" y="5213"/>
                    <a:pt x="326" y="5464"/>
                  </a:cubicBezTo>
                  <a:cubicBezTo>
                    <a:pt x="176" y="5739"/>
                    <a:pt x="75" y="6015"/>
                    <a:pt x="25" y="6291"/>
                  </a:cubicBezTo>
                  <a:cubicBezTo>
                    <a:pt x="0" y="6466"/>
                    <a:pt x="0" y="6642"/>
                    <a:pt x="25" y="6867"/>
                  </a:cubicBezTo>
                  <a:cubicBezTo>
                    <a:pt x="50" y="7068"/>
                    <a:pt x="100" y="7268"/>
                    <a:pt x="176" y="7494"/>
                  </a:cubicBezTo>
                  <a:cubicBezTo>
                    <a:pt x="251" y="7719"/>
                    <a:pt x="351" y="7920"/>
                    <a:pt x="451" y="8045"/>
                  </a:cubicBezTo>
                  <a:cubicBezTo>
                    <a:pt x="551" y="8246"/>
                    <a:pt x="702" y="8421"/>
                    <a:pt x="852" y="8597"/>
                  </a:cubicBezTo>
                  <a:cubicBezTo>
                    <a:pt x="1153" y="8922"/>
                    <a:pt x="1479" y="9198"/>
                    <a:pt x="1830" y="9399"/>
                  </a:cubicBezTo>
                  <a:cubicBezTo>
                    <a:pt x="2231" y="9624"/>
                    <a:pt x="2632" y="9750"/>
                    <a:pt x="3008" y="9800"/>
                  </a:cubicBezTo>
                  <a:lnTo>
                    <a:pt x="3183" y="9800"/>
                  </a:lnTo>
                  <a:cubicBezTo>
                    <a:pt x="3484" y="9800"/>
                    <a:pt x="3785" y="9724"/>
                    <a:pt x="4060" y="9599"/>
                  </a:cubicBezTo>
                  <a:cubicBezTo>
                    <a:pt x="4336" y="9474"/>
                    <a:pt x="4612" y="9248"/>
                    <a:pt x="4887" y="8948"/>
                  </a:cubicBezTo>
                  <a:cubicBezTo>
                    <a:pt x="5113" y="8697"/>
                    <a:pt x="5313" y="8421"/>
                    <a:pt x="5564" y="7995"/>
                  </a:cubicBezTo>
                  <a:cubicBezTo>
                    <a:pt x="5714" y="7719"/>
                    <a:pt x="5865" y="7419"/>
                    <a:pt x="6040" y="7043"/>
                  </a:cubicBezTo>
                  <a:cubicBezTo>
                    <a:pt x="6366" y="6341"/>
                    <a:pt x="6667" y="5589"/>
                    <a:pt x="6917" y="4787"/>
                  </a:cubicBezTo>
                  <a:cubicBezTo>
                    <a:pt x="7218" y="3885"/>
                    <a:pt x="7394" y="3083"/>
                    <a:pt x="7494" y="2306"/>
                  </a:cubicBezTo>
                  <a:cubicBezTo>
                    <a:pt x="7544" y="1905"/>
                    <a:pt x="7569" y="1529"/>
                    <a:pt x="7544" y="1153"/>
                  </a:cubicBezTo>
                  <a:cubicBezTo>
                    <a:pt x="7544" y="978"/>
                    <a:pt x="7544" y="827"/>
                    <a:pt x="7519" y="627"/>
                  </a:cubicBezTo>
                  <a:cubicBezTo>
                    <a:pt x="7494" y="551"/>
                    <a:pt x="7494" y="476"/>
                    <a:pt x="7469" y="401"/>
                  </a:cubicBezTo>
                  <a:lnTo>
                    <a:pt x="7469" y="326"/>
                  </a:lnTo>
                  <a:cubicBezTo>
                    <a:pt x="7444" y="301"/>
                    <a:pt x="7444" y="276"/>
                    <a:pt x="7444" y="226"/>
                  </a:cubicBezTo>
                  <a:cubicBezTo>
                    <a:pt x="7444" y="201"/>
                    <a:pt x="7444" y="176"/>
                    <a:pt x="7419" y="150"/>
                  </a:cubicBezTo>
                  <a:cubicBezTo>
                    <a:pt x="7394" y="75"/>
                    <a:pt x="7318" y="25"/>
                    <a:pt x="7268" y="25"/>
                  </a:cubicBezTo>
                  <a:cubicBezTo>
                    <a:pt x="7218" y="25"/>
                    <a:pt x="7193" y="0"/>
                    <a:pt x="7168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751425" y="2594025"/>
              <a:ext cx="92125" cy="230600"/>
            </a:xfrm>
            <a:custGeom>
              <a:avLst/>
              <a:gdLst/>
              <a:ahLst/>
              <a:cxnLst/>
              <a:rect l="l" t="t" r="r" b="b"/>
              <a:pathLst>
                <a:path w="3685" h="9224" extrusionOk="0">
                  <a:moveTo>
                    <a:pt x="3133" y="0"/>
                  </a:moveTo>
                  <a:cubicBezTo>
                    <a:pt x="3058" y="0"/>
                    <a:pt x="2983" y="50"/>
                    <a:pt x="2957" y="125"/>
                  </a:cubicBezTo>
                  <a:cubicBezTo>
                    <a:pt x="2957" y="226"/>
                    <a:pt x="3008" y="301"/>
                    <a:pt x="3108" y="326"/>
                  </a:cubicBezTo>
                  <a:cubicBezTo>
                    <a:pt x="3108" y="326"/>
                    <a:pt x="3108" y="326"/>
                    <a:pt x="3133" y="351"/>
                  </a:cubicBezTo>
                  <a:lnTo>
                    <a:pt x="3158" y="351"/>
                  </a:lnTo>
                  <a:cubicBezTo>
                    <a:pt x="3158" y="376"/>
                    <a:pt x="3183" y="376"/>
                    <a:pt x="3183" y="401"/>
                  </a:cubicBezTo>
                  <a:cubicBezTo>
                    <a:pt x="3208" y="401"/>
                    <a:pt x="3208" y="426"/>
                    <a:pt x="3233" y="451"/>
                  </a:cubicBezTo>
                  <a:cubicBezTo>
                    <a:pt x="3258" y="526"/>
                    <a:pt x="3283" y="602"/>
                    <a:pt x="3283" y="677"/>
                  </a:cubicBezTo>
                  <a:cubicBezTo>
                    <a:pt x="3308" y="927"/>
                    <a:pt x="3308" y="1153"/>
                    <a:pt x="3308" y="1404"/>
                  </a:cubicBezTo>
                  <a:cubicBezTo>
                    <a:pt x="3283" y="1629"/>
                    <a:pt x="3258" y="1855"/>
                    <a:pt x="3233" y="2080"/>
                  </a:cubicBezTo>
                  <a:lnTo>
                    <a:pt x="3258" y="2055"/>
                  </a:lnTo>
                  <a:lnTo>
                    <a:pt x="3258" y="2055"/>
                  </a:lnTo>
                  <a:cubicBezTo>
                    <a:pt x="3158" y="3108"/>
                    <a:pt x="2882" y="4135"/>
                    <a:pt x="2531" y="5138"/>
                  </a:cubicBezTo>
                  <a:cubicBezTo>
                    <a:pt x="2531" y="5138"/>
                    <a:pt x="2531" y="5113"/>
                    <a:pt x="2531" y="5088"/>
                  </a:cubicBezTo>
                  <a:cubicBezTo>
                    <a:pt x="2206" y="5990"/>
                    <a:pt x="1780" y="6842"/>
                    <a:pt x="1228" y="7619"/>
                  </a:cubicBezTo>
                  <a:lnTo>
                    <a:pt x="1253" y="7619"/>
                  </a:lnTo>
                  <a:cubicBezTo>
                    <a:pt x="1253" y="7619"/>
                    <a:pt x="1228" y="7644"/>
                    <a:pt x="1228" y="7644"/>
                  </a:cubicBezTo>
                  <a:cubicBezTo>
                    <a:pt x="877" y="8120"/>
                    <a:pt x="501" y="8547"/>
                    <a:pt x="50" y="8922"/>
                  </a:cubicBezTo>
                  <a:cubicBezTo>
                    <a:pt x="25" y="8948"/>
                    <a:pt x="0" y="8998"/>
                    <a:pt x="0" y="9048"/>
                  </a:cubicBezTo>
                  <a:cubicBezTo>
                    <a:pt x="0" y="9098"/>
                    <a:pt x="25" y="9148"/>
                    <a:pt x="75" y="9173"/>
                  </a:cubicBezTo>
                  <a:cubicBezTo>
                    <a:pt x="100" y="9198"/>
                    <a:pt x="150" y="9223"/>
                    <a:pt x="201" y="9223"/>
                  </a:cubicBezTo>
                  <a:cubicBezTo>
                    <a:pt x="251" y="9223"/>
                    <a:pt x="276" y="9198"/>
                    <a:pt x="301" y="9148"/>
                  </a:cubicBezTo>
                  <a:cubicBezTo>
                    <a:pt x="927" y="8647"/>
                    <a:pt x="1429" y="7995"/>
                    <a:pt x="1855" y="7318"/>
                  </a:cubicBezTo>
                  <a:cubicBezTo>
                    <a:pt x="2306" y="6592"/>
                    <a:pt x="2657" y="5790"/>
                    <a:pt x="2957" y="4963"/>
                  </a:cubicBezTo>
                  <a:cubicBezTo>
                    <a:pt x="3233" y="4186"/>
                    <a:pt x="3434" y="3359"/>
                    <a:pt x="3534" y="2531"/>
                  </a:cubicBezTo>
                  <a:cubicBezTo>
                    <a:pt x="3584" y="2231"/>
                    <a:pt x="3609" y="1905"/>
                    <a:pt x="3634" y="1579"/>
                  </a:cubicBezTo>
                  <a:cubicBezTo>
                    <a:pt x="3659" y="1253"/>
                    <a:pt x="3684" y="927"/>
                    <a:pt x="3634" y="602"/>
                  </a:cubicBezTo>
                  <a:cubicBezTo>
                    <a:pt x="3609" y="476"/>
                    <a:pt x="3559" y="326"/>
                    <a:pt x="3484" y="226"/>
                  </a:cubicBezTo>
                  <a:cubicBezTo>
                    <a:pt x="3409" y="100"/>
                    <a:pt x="3308" y="25"/>
                    <a:pt x="3183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776475" y="2596525"/>
              <a:ext cx="67075" cy="32225"/>
            </a:xfrm>
            <a:custGeom>
              <a:avLst/>
              <a:gdLst/>
              <a:ahLst/>
              <a:cxnLst/>
              <a:rect l="l" t="t" r="r" b="b"/>
              <a:pathLst>
                <a:path w="2683" h="1289" extrusionOk="0">
                  <a:moveTo>
                    <a:pt x="2206" y="0"/>
                  </a:moveTo>
                  <a:cubicBezTo>
                    <a:pt x="2056" y="0"/>
                    <a:pt x="1905" y="25"/>
                    <a:pt x="1780" y="76"/>
                  </a:cubicBezTo>
                  <a:cubicBezTo>
                    <a:pt x="1630" y="126"/>
                    <a:pt x="1454" y="201"/>
                    <a:pt x="1304" y="276"/>
                  </a:cubicBezTo>
                  <a:cubicBezTo>
                    <a:pt x="1128" y="351"/>
                    <a:pt x="953" y="451"/>
                    <a:pt x="803" y="552"/>
                  </a:cubicBezTo>
                  <a:cubicBezTo>
                    <a:pt x="552" y="677"/>
                    <a:pt x="326" y="827"/>
                    <a:pt x="101" y="978"/>
                  </a:cubicBezTo>
                  <a:cubicBezTo>
                    <a:pt x="1" y="1028"/>
                    <a:pt x="1" y="1153"/>
                    <a:pt x="51" y="1228"/>
                  </a:cubicBezTo>
                  <a:cubicBezTo>
                    <a:pt x="78" y="1270"/>
                    <a:pt x="129" y="1288"/>
                    <a:pt x="181" y="1288"/>
                  </a:cubicBezTo>
                  <a:cubicBezTo>
                    <a:pt x="224" y="1288"/>
                    <a:pt x="268" y="1276"/>
                    <a:pt x="301" y="1253"/>
                  </a:cubicBezTo>
                  <a:cubicBezTo>
                    <a:pt x="527" y="1103"/>
                    <a:pt x="778" y="928"/>
                    <a:pt x="1028" y="802"/>
                  </a:cubicBezTo>
                  <a:cubicBezTo>
                    <a:pt x="1329" y="627"/>
                    <a:pt x="1655" y="451"/>
                    <a:pt x="1981" y="376"/>
                  </a:cubicBezTo>
                  <a:lnTo>
                    <a:pt x="2006" y="376"/>
                  </a:lnTo>
                  <a:cubicBezTo>
                    <a:pt x="2081" y="351"/>
                    <a:pt x="2131" y="351"/>
                    <a:pt x="2206" y="351"/>
                  </a:cubicBezTo>
                  <a:lnTo>
                    <a:pt x="2306" y="351"/>
                  </a:lnTo>
                  <a:lnTo>
                    <a:pt x="2306" y="376"/>
                  </a:lnTo>
                  <a:cubicBezTo>
                    <a:pt x="2331" y="376"/>
                    <a:pt x="2331" y="401"/>
                    <a:pt x="2331" y="401"/>
                  </a:cubicBezTo>
                  <a:cubicBezTo>
                    <a:pt x="2331" y="426"/>
                    <a:pt x="2331" y="451"/>
                    <a:pt x="2331" y="477"/>
                  </a:cubicBezTo>
                  <a:cubicBezTo>
                    <a:pt x="2331" y="527"/>
                    <a:pt x="2306" y="602"/>
                    <a:pt x="2306" y="652"/>
                  </a:cubicBezTo>
                  <a:cubicBezTo>
                    <a:pt x="2256" y="777"/>
                    <a:pt x="2231" y="878"/>
                    <a:pt x="2181" y="978"/>
                  </a:cubicBezTo>
                  <a:cubicBezTo>
                    <a:pt x="2131" y="1053"/>
                    <a:pt x="2181" y="1178"/>
                    <a:pt x="2281" y="1203"/>
                  </a:cubicBezTo>
                  <a:cubicBezTo>
                    <a:pt x="2299" y="1209"/>
                    <a:pt x="2318" y="1212"/>
                    <a:pt x="2338" y="1212"/>
                  </a:cubicBezTo>
                  <a:cubicBezTo>
                    <a:pt x="2401" y="1212"/>
                    <a:pt x="2469" y="1180"/>
                    <a:pt x="2507" y="1103"/>
                  </a:cubicBezTo>
                  <a:cubicBezTo>
                    <a:pt x="2582" y="928"/>
                    <a:pt x="2657" y="727"/>
                    <a:pt x="2682" y="527"/>
                  </a:cubicBezTo>
                  <a:cubicBezTo>
                    <a:pt x="2682" y="401"/>
                    <a:pt x="2657" y="251"/>
                    <a:pt x="2582" y="151"/>
                  </a:cubicBezTo>
                  <a:cubicBezTo>
                    <a:pt x="2482" y="25"/>
                    <a:pt x="2331" y="0"/>
                    <a:pt x="2206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760175" y="2588375"/>
              <a:ext cx="84625" cy="87900"/>
            </a:xfrm>
            <a:custGeom>
              <a:avLst/>
              <a:gdLst/>
              <a:ahLst/>
              <a:cxnLst/>
              <a:rect l="l" t="t" r="r" b="b"/>
              <a:pathLst>
                <a:path w="3385" h="3516" extrusionOk="0">
                  <a:moveTo>
                    <a:pt x="2633" y="1"/>
                  </a:moveTo>
                  <a:cubicBezTo>
                    <a:pt x="2532" y="1"/>
                    <a:pt x="2432" y="26"/>
                    <a:pt x="2357" y="51"/>
                  </a:cubicBezTo>
                  <a:cubicBezTo>
                    <a:pt x="2081" y="126"/>
                    <a:pt x="1831" y="276"/>
                    <a:pt x="1605" y="427"/>
                  </a:cubicBezTo>
                  <a:cubicBezTo>
                    <a:pt x="1104" y="752"/>
                    <a:pt x="678" y="1153"/>
                    <a:pt x="277" y="1554"/>
                  </a:cubicBezTo>
                  <a:cubicBezTo>
                    <a:pt x="201" y="1605"/>
                    <a:pt x="151" y="1680"/>
                    <a:pt x="76" y="1730"/>
                  </a:cubicBezTo>
                  <a:cubicBezTo>
                    <a:pt x="26" y="1755"/>
                    <a:pt x="1" y="1805"/>
                    <a:pt x="1" y="1855"/>
                  </a:cubicBezTo>
                  <a:cubicBezTo>
                    <a:pt x="1" y="1905"/>
                    <a:pt x="1" y="1930"/>
                    <a:pt x="26" y="1980"/>
                  </a:cubicBezTo>
                  <a:cubicBezTo>
                    <a:pt x="70" y="2024"/>
                    <a:pt x="122" y="2051"/>
                    <a:pt x="173" y="2051"/>
                  </a:cubicBezTo>
                  <a:cubicBezTo>
                    <a:pt x="209" y="2051"/>
                    <a:pt x="245" y="2037"/>
                    <a:pt x="277" y="2006"/>
                  </a:cubicBezTo>
                  <a:cubicBezTo>
                    <a:pt x="377" y="1930"/>
                    <a:pt x="452" y="1830"/>
                    <a:pt x="552" y="1755"/>
                  </a:cubicBezTo>
                  <a:cubicBezTo>
                    <a:pt x="703" y="1630"/>
                    <a:pt x="828" y="1479"/>
                    <a:pt x="978" y="1354"/>
                  </a:cubicBezTo>
                  <a:cubicBezTo>
                    <a:pt x="1304" y="1053"/>
                    <a:pt x="1655" y="777"/>
                    <a:pt x="2031" y="552"/>
                  </a:cubicBezTo>
                  <a:cubicBezTo>
                    <a:pt x="2181" y="477"/>
                    <a:pt x="2307" y="427"/>
                    <a:pt x="2457" y="376"/>
                  </a:cubicBezTo>
                  <a:cubicBezTo>
                    <a:pt x="2507" y="376"/>
                    <a:pt x="2582" y="351"/>
                    <a:pt x="2633" y="351"/>
                  </a:cubicBezTo>
                  <a:cubicBezTo>
                    <a:pt x="2683" y="351"/>
                    <a:pt x="2708" y="351"/>
                    <a:pt x="2758" y="376"/>
                  </a:cubicBezTo>
                  <a:cubicBezTo>
                    <a:pt x="2783" y="376"/>
                    <a:pt x="2808" y="376"/>
                    <a:pt x="2808" y="402"/>
                  </a:cubicBezTo>
                  <a:cubicBezTo>
                    <a:pt x="2833" y="427"/>
                    <a:pt x="2858" y="427"/>
                    <a:pt x="2883" y="452"/>
                  </a:cubicBezTo>
                  <a:cubicBezTo>
                    <a:pt x="2908" y="477"/>
                    <a:pt x="2933" y="502"/>
                    <a:pt x="2958" y="527"/>
                  </a:cubicBezTo>
                  <a:cubicBezTo>
                    <a:pt x="2983" y="577"/>
                    <a:pt x="2983" y="627"/>
                    <a:pt x="3008" y="677"/>
                  </a:cubicBezTo>
                  <a:cubicBezTo>
                    <a:pt x="3032" y="821"/>
                    <a:pt x="3033" y="964"/>
                    <a:pt x="3034" y="1108"/>
                  </a:cubicBezTo>
                  <a:lnTo>
                    <a:pt x="3034" y="1108"/>
                  </a:lnTo>
                  <a:cubicBezTo>
                    <a:pt x="3033" y="1382"/>
                    <a:pt x="3008" y="1631"/>
                    <a:pt x="2958" y="1880"/>
                  </a:cubicBezTo>
                  <a:cubicBezTo>
                    <a:pt x="2908" y="2156"/>
                    <a:pt x="2858" y="2457"/>
                    <a:pt x="2783" y="2732"/>
                  </a:cubicBezTo>
                  <a:cubicBezTo>
                    <a:pt x="2783" y="2707"/>
                    <a:pt x="2783" y="2682"/>
                    <a:pt x="2783" y="2682"/>
                  </a:cubicBezTo>
                  <a:cubicBezTo>
                    <a:pt x="2733" y="2883"/>
                    <a:pt x="2683" y="3083"/>
                    <a:pt x="2582" y="3284"/>
                  </a:cubicBezTo>
                  <a:cubicBezTo>
                    <a:pt x="2557" y="3359"/>
                    <a:pt x="2607" y="3459"/>
                    <a:pt x="2683" y="3509"/>
                  </a:cubicBezTo>
                  <a:cubicBezTo>
                    <a:pt x="2696" y="3514"/>
                    <a:pt x="2710" y="3516"/>
                    <a:pt x="2725" y="3516"/>
                  </a:cubicBezTo>
                  <a:cubicBezTo>
                    <a:pt x="2792" y="3516"/>
                    <a:pt x="2867" y="3471"/>
                    <a:pt x="2908" y="3409"/>
                  </a:cubicBezTo>
                  <a:cubicBezTo>
                    <a:pt x="3008" y="3184"/>
                    <a:pt x="3084" y="2933"/>
                    <a:pt x="3134" y="2707"/>
                  </a:cubicBezTo>
                  <a:cubicBezTo>
                    <a:pt x="3234" y="2356"/>
                    <a:pt x="3284" y="2031"/>
                    <a:pt x="3334" y="1680"/>
                  </a:cubicBezTo>
                  <a:cubicBezTo>
                    <a:pt x="3359" y="1529"/>
                    <a:pt x="3384" y="1354"/>
                    <a:pt x="3384" y="1204"/>
                  </a:cubicBezTo>
                  <a:cubicBezTo>
                    <a:pt x="3384" y="1053"/>
                    <a:pt x="3384" y="878"/>
                    <a:pt x="3359" y="727"/>
                  </a:cubicBezTo>
                  <a:cubicBezTo>
                    <a:pt x="3334" y="502"/>
                    <a:pt x="3234" y="251"/>
                    <a:pt x="3034" y="126"/>
                  </a:cubicBezTo>
                  <a:cubicBezTo>
                    <a:pt x="2908" y="51"/>
                    <a:pt x="2783" y="1"/>
                    <a:pt x="2633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754550" y="2597775"/>
              <a:ext cx="54525" cy="42275"/>
            </a:xfrm>
            <a:custGeom>
              <a:avLst/>
              <a:gdLst/>
              <a:ahLst/>
              <a:cxnLst/>
              <a:rect l="l" t="t" r="r" b="b"/>
              <a:pathLst>
                <a:path w="2181" h="1691" extrusionOk="0">
                  <a:moveTo>
                    <a:pt x="2005" y="0"/>
                  </a:moveTo>
                  <a:cubicBezTo>
                    <a:pt x="1955" y="0"/>
                    <a:pt x="1930" y="26"/>
                    <a:pt x="1880" y="26"/>
                  </a:cubicBezTo>
                  <a:cubicBezTo>
                    <a:pt x="1254" y="452"/>
                    <a:pt x="627" y="853"/>
                    <a:pt x="76" y="1379"/>
                  </a:cubicBezTo>
                  <a:cubicBezTo>
                    <a:pt x="25" y="1404"/>
                    <a:pt x="0" y="1454"/>
                    <a:pt x="0" y="1479"/>
                  </a:cubicBezTo>
                  <a:cubicBezTo>
                    <a:pt x="0" y="1529"/>
                    <a:pt x="0" y="1579"/>
                    <a:pt x="25" y="1630"/>
                  </a:cubicBezTo>
                  <a:cubicBezTo>
                    <a:pt x="76" y="1655"/>
                    <a:pt x="101" y="1680"/>
                    <a:pt x="151" y="1680"/>
                  </a:cubicBezTo>
                  <a:cubicBezTo>
                    <a:pt x="165" y="1687"/>
                    <a:pt x="180" y="1690"/>
                    <a:pt x="194" y="1690"/>
                  </a:cubicBezTo>
                  <a:cubicBezTo>
                    <a:pt x="228" y="1690"/>
                    <a:pt x="258" y="1672"/>
                    <a:pt x="276" y="1655"/>
                  </a:cubicBezTo>
                  <a:cubicBezTo>
                    <a:pt x="827" y="1128"/>
                    <a:pt x="1479" y="727"/>
                    <a:pt x="2106" y="326"/>
                  </a:cubicBezTo>
                  <a:cubicBezTo>
                    <a:pt x="2181" y="251"/>
                    <a:pt x="2181" y="151"/>
                    <a:pt x="2131" y="76"/>
                  </a:cubicBezTo>
                  <a:cubicBezTo>
                    <a:pt x="2106" y="26"/>
                    <a:pt x="2056" y="0"/>
                    <a:pt x="2005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750150" y="2594650"/>
              <a:ext cx="63950" cy="45375"/>
            </a:xfrm>
            <a:custGeom>
              <a:avLst/>
              <a:gdLst/>
              <a:ahLst/>
              <a:cxnLst/>
              <a:rect l="l" t="t" r="r" b="b"/>
              <a:pathLst>
                <a:path w="2558" h="1815" extrusionOk="0">
                  <a:moveTo>
                    <a:pt x="2382" y="0"/>
                  </a:moveTo>
                  <a:cubicBezTo>
                    <a:pt x="2332" y="0"/>
                    <a:pt x="2307" y="0"/>
                    <a:pt x="2282" y="25"/>
                  </a:cubicBezTo>
                  <a:cubicBezTo>
                    <a:pt x="1530" y="476"/>
                    <a:pt x="803" y="978"/>
                    <a:pt x="101" y="1504"/>
                  </a:cubicBezTo>
                  <a:cubicBezTo>
                    <a:pt x="26" y="1554"/>
                    <a:pt x="1" y="1679"/>
                    <a:pt x="51" y="1755"/>
                  </a:cubicBezTo>
                  <a:cubicBezTo>
                    <a:pt x="92" y="1796"/>
                    <a:pt x="141" y="1815"/>
                    <a:pt x="190" y="1815"/>
                  </a:cubicBezTo>
                  <a:cubicBezTo>
                    <a:pt x="229" y="1815"/>
                    <a:pt x="268" y="1802"/>
                    <a:pt x="302" y="1780"/>
                  </a:cubicBezTo>
                  <a:cubicBezTo>
                    <a:pt x="1003" y="1253"/>
                    <a:pt x="1730" y="752"/>
                    <a:pt x="2482" y="301"/>
                  </a:cubicBezTo>
                  <a:cubicBezTo>
                    <a:pt x="2507" y="276"/>
                    <a:pt x="2532" y="226"/>
                    <a:pt x="2557" y="201"/>
                  </a:cubicBezTo>
                  <a:cubicBezTo>
                    <a:pt x="2557" y="151"/>
                    <a:pt x="2532" y="100"/>
                    <a:pt x="2507" y="75"/>
                  </a:cubicBezTo>
                  <a:cubicBezTo>
                    <a:pt x="2482" y="25"/>
                    <a:pt x="2432" y="0"/>
                    <a:pt x="2407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743275" y="2592750"/>
              <a:ext cx="73950" cy="53350"/>
            </a:xfrm>
            <a:custGeom>
              <a:avLst/>
              <a:gdLst/>
              <a:ahLst/>
              <a:cxnLst/>
              <a:rect l="l" t="t" r="r" b="b"/>
              <a:pathLst>
                <a:path w="2958" h="2134" extrusionOk="0">
                  <a:moveTo>
                    <a:pt x="2782" y="1"/>
                  </a:moveTo>
                  <a:cubicBezTo>
                    <a:pt x="2757" y="1"/>
                    <a:pt x="2732" y="1"/>
                    <a:pt x="2707" y="26"/>
                  </a:cubicBezTo>
                  <a:cubicBezTo>
                    <a:pt x="2256" y="277"/>
                    <a:pt x="1805" y="552"/>
                    <a:pt x="1379" y="828"/>
                  </a:cubicBezTo>
                  <a:cubicBezTo>
                    <a:pt x="953" y="1154"/>
                    <a:pt x="527" y="1480"/>
                    <a:pt x="101" y="1831"/>
                  </a:cubicBezTo>
                  <a:cubicBezTo>
                    <a:pt x="25" y="1881"/>
                    <a:pt x="0" y="1981"/>
                    <a:pt x="50" y="2081"/>
                  </a:cubicBezTo>
                  <a:cubicBezTo>
                    <a:pt x="81" y="2112"/>
                    <a:pt x="141" y="2134"/>
                    <a:pt x="200" y="2134"/>
                  </a:cubicBezTo>
                  <a:cubicBezTo>
                    <a:pt x="236" y="2134"/>
                    <a:pt x="272" y="2125"/>
                    <a:pt x="301" y="2106"/>
                  </a:cubicBezTo>
                  <a:cubicBezTo>
                    <a:pt x="1078" y="1480"/>
                    <a:pt x="1880" y="878"/>
                    <a:pt x="2732" y="402"/>
                  </a:cubicBezTo>
                  <a:cubicBezTo>
                    <a:pt x="2782" y="377"/>
                    <a:pt x="2807" y="352"/>
                    <a:pt x="2832" y="327"/>
                  </a:cubicBezTo>
                  <a:cubicBezTo>
                    <a:pt x="2882" y="302"/>
                    <a:pt x="2908" y="277"/>
                    <a:pt x="2933" y="252"/>
                  </a:cubicBezTo>
                  <a:cubicBezTo>
                    <a:pt x="2958" y="201"/>
                    <a:pt x="2958" y="151"/>
                    <a:pt x="2933" y="101"/>
                  </a:cubicBezTo>
                  <a:cubicBezTo>
                    <a:pt x="2908" y="76"/>
                    <a:pt x="2882" y="26"/>
                    <a:pt x="2832" y="26"/>
                  </a:cubicBezTo>
                  <a:cubicBezTo>
                    <a:pt x="2832" y="1"/>
                    <a:pt x="2807" y="1"/>
                    <a:pt x="2782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825975" y="2619700"/>
              <a:ext cx="16325" cy="48125"/>
            </a:xfrm>
            <a:custGeom>
              <a:avLst/>
              <a:gdLst/>
              <a:ahLst/>
              <a:cxnLst/>
              <a:rect l="l" t="t" r="r" b="b"/>
              <a:pathLst>
                <a:path w="653" h="1925" extrusionOk="0">
                  <a:moveTo>
                    <a:pt x="477" y="1"/>
                  </a:moveTo>
                  <a:cubicBezTo>
                    <a:pt x="452" y="1"/>
                    <a:pt x="402" y="1"/>
                    <a:pt x="376" y="26"/>
                  </a:cubicBezTo>
                  <a:cubicBezTo>
                    <a:pt x="351" y="26"/>
                    <a:pt x="301" y="76"/>
                    <a:pt x="301" y="126"/>
                  </a:cubicBezTo>
                  <a:cubicBezTo>
                    <a:pt x="251" y="652"/>
                    <a:pt x="176" y="1204"/>
                    <a:pt x="1" y="1705"/>
                  </a:cubicBezTo>
                  <a:cubicBezTo>
                    <a:pt x="1" y="1755"/>
                    <a:pt x="1" y="1805"/>
                    <a:pt x="26" y="1830"/>
                  </a:cubicBezTo>
                  <a:cubicBezTo>
                    <a:pt x="51" y="1880"/>
                    <a:pt x="101" y="1905"/>
                    <a:pt x="126" y="1905"/>
                  </a:cubicBezTo>
                  <a:cubicBezTo>
                    <a:pt x="151" y="1918"/>
                    <a:pt x="176" y="1924"/>
                    <a:pt x="201" y="1924"/>
                  </a:cubicBezTo>
                  <a:cubicBezTo>
                    <a:pt x="226" y="1924"/>
                    <a:pt x="251" y="1918"/>
                    <a:pt x="276" y="1905"/>
                  </a:cubicBezTo>
                  <a:cubicBezTo>
                    <a:pt x="301" y="1855"/>
                    <a:pt x="326" y="1830"/>
                    <a:pt x="351" y="1780"/>
                  </a:cubicBezTo>
                  <a:cubicBezTo>
                    <a:pt x="527" y="1279"/>
                    <a:pt x="602" y="727"/>
                    <a:pt x="652" y="201"/>
                  </a:cubicBezTo>
                  <a:cubicBezTo>
                    <a:pt x="652" y="151"/>
                    <a:pt x="652" y="101"/>
                    <a:pt x="627" y="76"/>
                  </a:cubicBezTo>
                  <a:cubicBezTo>
                    <a:pt x="602" y="26"/>
                    <a:pt x="552" y="1"/>
                    <a:pt x="527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825975" y="2617825"/>
              <a:ext cx="16950" cy="55900"/>
            </a:xfrm>
            <a:custGeom>
              <a:avLst/>
              <a:gdLst/>
              <a:ahLst/>
              <a:cxnLst/>
              <a:rect l="l" t="t" r="r" b="b"/>
              <a:pathLst>
                <a:path w="678" h="2236" extrusionOk="0">
                  <a:moveTo>
                    <a:pt x="502" y="0"/>
                  </a:moveTo>
                  <a:cubicBezTo>
                    <a:pt x="427" y="0"/>
                    <a:pt x="351" y="76"/>
                    <a:pt x="326" y="151"/>
                  </a:cubicBezTo>
                  <a:cubicBezTo>
                    <a:pt x="251" y="777"/>
                    <a:pt x="201" y="1404"/>
                    <a:pt x="26" y="2031"/>
                  </a:cubicBezTo>
                  <a:cubicBezTo>
                    <a:pt x="1" y="2106"/>
                    <a:pt x="76" y="2206"/>
                    <a:pt x="151" y="2231"/>
                  </a:cubicBezTo>
                  <a:cubicBezTo>
                    <a:pt x="164" y="2234"/>
                    <a:pt x="177" y="2236"/>
                    <a:pt x="190" y="2236"/>
                  </a:cubicBezTo>
                  <a:cubicBezTo>
                    <a:pt x="270" y="2236"/>
                    <a:pt x="330" y="2171"/>
                    <a:pt x="351" y="2106"/>
                  </a:cubicBezTo>
                  <a:cubicBezTo>
                    <a:pt x="527" y="1479"/>
                    <a:pt x="602" y="853"/>
                    <a:pt x="677" y="226"/>
                  </a:cubicBezTo>
                  <a:cubicBezTo>
                    <a:pt x="677" y="176"/>
                    <a:pt x="677" y="126"/>
                    <a:pt x="652" y="101"/>
                  </a:cubicBezTo>
                  <a:cubicBezTo>
                    <a:pt x="627" y="51"/>
                    <a:pt x="577" y="26"/>
                    <a:pt x="527" y="26"/>
                  </a:cubicBezTo>
                  <a:cubicBezTo>
                    <a:pt x="527" y="0"/>
                    <a:pt x="527" y="0"/>
                    <a:pt x="502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826600" y="2620950"/>
              <a:ext cx="16325" cy="54075"/>
            </a:xfrm>
            <a:custGeom>
              <a:avLst/>
              <a:gdLst/>
              <a:ahLst/>
              <a:cxnLst/>
              <a:rect l="l" t="t" r="r" b="b"/>
              <a:pathLst>
                <a:path w="653" h="2163" extrusionOk="0">
                  <a:moveTo>
                    <a:pt x="477" y="1"/>
                  </a:moveTo>
                  <a:cubicBezTo>
                    <a:pt x="452" y="1"/>
                    <a:pt x="427" y="26"/>
                    <a:pt x="402" y="26"/>
                  </a:cubicBezTo>
                  <a:cubicBezTo>
                    <a:pt x="351" y="51"/>
                    <a:pt x="326" y="101"/>
                    <a:pt x="326" y="151"/>
                  </a:cubicBezTo>
                  <a:cubicBezTo>
                    <a:pt x="251" y="753"/>
                    <a:pt x="201" y="1354"/>
                    <a:pt x="26" y="1956"/>
                  </a:cubicBezTo>
                  <a:cubicBezTo>
                    <a:pt x="1" y="2056"/>
                    <a:pt x="76" y="2131"/>
                    <a:pt x="176" y="2156"/>
                  </a:cubicBezTo>
                  <a:cubicBezTo>
                    <a:pt x="189" y="2161"/>
                    <a:pt x="203" y="2163"/>
                    <a:pt x="216" y="2163"/>
                  </a:cubicBezTo>
                  <a:cubicBezTo>
                    <a:pt x="283" y="2163"/>
                    <a:pt x="356" y="2114"/>
                    <a:pt x="377" y="2031"/>
                  </a:cubicBezTo>
                  <a:cubicBezTo>
                    <a:pt x="527" y="1429"/>
                    <a:pt x="602" y="828"/>
                    <a:pt x="652" y="226"/>
                  </a:cubicBezTo>
                  <a:cubicBezTo>
                    <a:pt x="652" y="176"/>
                    <a:pt x="652" y="126"/>
                    <a:pt x="627" y="101"/>
                  </a:cubicBezTo>
                  <a:cubicBezTo>
                    <a:pt x="602" y="51"/>
                    <a:pt x="577" y="26"/>
                    <a:pt x="527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827225" y="2620950"/>
              <a:ext cx="16950" cy="57200"/>
            </a:xfrm>
            <a:custGeom>
              <a:avLst/>
              <a:gdLst/>
              <a:ahLst/>
              <a:cxnLst/>
              <a:rect l="l" t="t" r="r" b="b"/>
              <a:pathLst>
                <a:path w="678" h="2288" extrusionOk="0">
                  <a:moveTo>
                    <a:pt x="502" y="1"/>
                  </a:moveTo>
                  <a:cubicBezTo>
                    <a:pt x="452" y="1"/>
                    <a:pt x="402" y="26"/>
                    <a:pt x="377" y="51"/>
                  </a:cubicBezTo>
                  <a:cubicBezTo>
                    <a:pt x="326" y="101"/>
                    <a:pt x="326" y="126"/>
                    <a:pt x="326" y="176"/>
                  </a:cubicBezTo>
                  <a:cubicBezTo>
                    <a:pt x="326" y="217"/>
                    <a:pt x="326" y="242"/>
                    <a:pt x="326" y="276"/>
                  </a:cubicBezTo>
                  <a:cubicBezTo>
                    <a:pt x="251" y="878"/>
                    <a:pt x="126" y="1480"/>
                    <a:pt x="1" y="2081"/>
                  </a:cubicBezTo>
                  <a:cubicBezTo>
                    <a:pt x="1" y="2181"/>
                    <a:pt x="51" y="2256"/>
                    <a:pt x="151" y="2282"/>
                  </a:cubicBezTo>
                  <a:cubicBezTo>
                    <a:pt x="164" y="2286"/>
                    <a:pt x="178" y="2288"/>
                    <a:pt x="191" y="2288"/>
                  </a:cubicBezTo>
                  <a:cubicBezTo>
                    <a:pt x="258" y="2288"/>
                    <a:pt x="331" y="2239"/>
                    <a:pt x="352" y="2156"/>
                  </a:cubicBezTo>
                  <a:cubicBezTo>
                    <a:pt x="402" y="1830"/>
                    <a:pt x="477" y="1505"/>
                    <a:pt x="552" y="1179"/>
                  </a:cubicBezTo>
                  <a:cubicBezTo>
                    <a:pt x="602" y="853"/>
                    <a:pt x="652" y="502"/>
                    <a:pt x="677" y="151"/>
                  </a:cubicBezTo>
                  <a:cubicBezTo>
                    <a:pt x="677" y="126"/>
                    <a:pt x="652" y="76"/>
                    <a:pt x="627" y="51"/>
                  </a:cubicBezTo>
                  <a:cubicBezTo>
                    <a:pt x="577" y="26"/>
                    <a:pt x="552" y="1"/>
                    <a:pt x="502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237625" y="2679850"/>
              <a:ext cx="582100" cy="664200"/>
            </a:xfrm>
            <a:custGeom>
              <a:avLst/>
              <a:gdLst/>
              <a:ahLst/>
              <a:cxnLst/>
              <a:rect l="l" t="t" r="r" b="b"/>
              <a:pathLst>
                <a:path w="23284" h="26568" extrusionOk="0">
                  <a:moveTo>
                    <a:pt x="18397" y="1"/>
                  </a:moveTo>
                  <a:lnTo>
                    <a:pt x="18397" y="1"/>
                  </a:lnTo>
                  <a:cubicBezTo>
                    <a:pt x="18121" y="101"/>
                    <a:pt x="17845" y="176"/>
                    <a:pt x="17595" y="276"/>
                  </a:cubicBezTo>
                  <a:cubicBezTo>
                    <a:pt x="17219" y="402"/>
                    <a:pt x="16843" y="577"/>
                    <a:pt x="16517" y="702"/>
                  </a:cubicBezTo>
                  <a:lnTo>
                    <a:pt x="15514" y="1129"/>
                  </a:lnTo>
                  <a:lnTo>
                    <a:pt x="15038" y="1304"/>
                  </a:lnTo>
                  <a:cubicBezTo>
                    <a:pt x="12331" y="2432"/>
                    <a:pt x="9524" y="3585"/>
                    <a:pt x="6993" y="5139"/>
                  </a:cubicBezTo>
                  <a:cubicBezTo>
                    <a:pt x="5489" y="6041"/>
                    <a:pt x="4261" y="6993"/>
                    <a:pt x="3234" y="7996"/>
                  </a:cubicBezTo>
                  <a:cubicBezTo>
                    <a:pt x="2682" y="8522"/>
                    <a:pt x="2181" y="9124"/>
                    <a:pt x="1730" y="9725"/>
                  </a:cubicBezTo>
                  <a:cubicBezTo>
                    <a:pt x="1630" y="9850"/>
                    <a:pt x="1529" y="10001"/>
                    <a:pt x="1429" y="10151"/>
                  </a:cubicBezTo>
                  <a:cubicBezTo>
                    <a:pt x="1329" y="10151"/>
                    <a:pt x="1279" y="10201"/>
                    <a:pt x="1254" y="10251"/>
                  </a:cubicBezTo>
                  <a:cubicBezTo>
                    <a:pt x="1179" y="10427"/>
                    <a:pt x="1128" y="10577"/>
                    <a:pt x="1078" y="10728"/>
                  </a:cubicBezTo>
                  <a:cubicBezTo>
                    <a:pt x="903" y="11028"/>
                    <a:pt x="727" y="11354"/>
                    <a:pt x="577" y="11680"/>
                  </a:cubicBezTo>
                  <a:cubicBezTo>
                    <a:pt x="552" y="11755"/>
                    <a:pt x="502" y="11855"/>
                    <a:pt x="477" y="11931"/>
                  </a:cubicBezTo>
                  <a:cubicBezTo>
                    <a:pt x="452" y="11981"/>
                    <a:pt x="452" y="12006"/>
                    <a:pt x="477" y="12056"/>
                  </a:cubicBezTo>
                  <a:cubicBezTo>
                    <a:pt x="502" y="12106"/>
                    <a:pt x="527" y="12131"/>
                    <a:pt x="577" y="12156"/>
                  </a:cubicBezTo>
                  <a:cubicBezTo>
                    <a:pt x="527" y="12407"/>
                    <a:pt x="452" y="12682"/>
                    <a:pt x="377" y="12958"/>
                  </a:cubicBezTo>
                  <a:cubicBezTo>
                    <a:pt x="251" y="13459"/>
                    <a:pt x="151" y="13911"/>
                    <a:pt x="101" y="14337"/>
                  </a:cubicBezTo>
                  <a:cubicBezTo>
                    <a:pt x="26" y="14788"/>
                    <a:pt x="1" y="15239"/>
                    <a:pt x="26" y="15665"/>
                  </a:cubicBezTo>
                  <a:cubicBezTo>
                    <a:pt x="51" y="16066"/>
                    <a:pt x="126" y="16492"/>
                    <a:pt x="226" y="16918"/>
                  </a:cubicBezTo>
                  <a:cubicBezTo>
                    <a:pt x="326" y="17294"/>
                    <a:pt x="477" y="17695"/>
                    <a:pt x="677" y="18071"/>
                  </a:cubicBezTo>
                  <a:cubicBezTo>
                    <a:pt x="1003" y="18773"/>
                    <a:pt x="1479" y="19449"/>
                    <a:pt x="2081" y="20126"/>
                  </a:cubicBezTo>
                  <a:cubicBezTo>
                    <a:pt x="2607" y="20703"/>
                    <a:pt x="3259" y="21254"/>
                    <a:pt x="3986" y="21780"/>
                  </a:cubicBezTo>
                  <a:cubicBezTo>
                    <a:pt x="4311" y="22006"/>
                    <a:pt x="4637" y="22231"/>
                    <a:pt x="5038" y="22457"/>
                  </a:cubicBezTo>
                  <a:cubicBezTo>
                    <a:pt x="5314" y="22632"/>
                    <a:pt x="5615" y="22783"/>
                    <a:pt x="5890" y="22933"/>
                  </a:cubicBezTo>
                  <a:lnTo>
                    <a:pt x="6016" y="23008"/>
                  </a:lnTo>
                  <a:cubicBezTo>
                    <a:pt x="6316" y="23184"/>
                    <a:pt x="6617" y="23334"/>
                    <a:pt x="6893" y="23485"/>
                  </a:cubicBezTo>
                  <a:cubicBezTo>
                    <a:pt x="7244" y="23685"/>
                    <a:pt x="7595" y="23860"/>
                    <a:pt x="7920" y="24061"/>
                  </a:cubicBezTo>
                  <a:cubicBezTo>
                    <a:pt x="8747" y="24487"/>
                    <a:pt x="9449" y="24838"/>
                    <a:pt x="10126" y="25164"/>
                  </a:cubicBezTo>
                  <a:cubicBezTo>
                    <a:pt x="10953" y="25540"/>
                    <a:pt x="11730" y="25840"/>
                    <a:pt x="12457" y="26066"/>
                  </a:cubicBezTo>
                  <a:cubicBezTo>
                    <a:pt x="13309" y="26317"/>
                    <a:pt x="14061" y="26492"/>
                    <a:pt x="14813" y="26542"/>
                  </a:cubicBezTo>
                  <a:cubicBezTo>
                    <a:pt x="14988" y="26542"/>
                    <a:pt x="15189" y="26567"/>
                    <a:pt x="15364" y="26567"/>
                  </a:cubicBezTo>
                  <a:cubicBezTo>
                    <a:pt x="15941" y="26567"/>
                    <a:pt x="16492" y="26492"/>
                    <a:pt x="16993" y="26342"/>
                  </a:cubicBezTo>
                  <a:cubicBezTo>
                    <a:pt x="17369" y="26216"/>
                    <a:pt x="17695" y="26091"/>
                    <a:pt x="17996" y="25916"/>
                  </a:cubicBezTo>
                  <a:cubicBezTo>
                    <a:pt x="18321" y="25715"/>
                    <a:pt x="18622" y="25490"/>
                    <a:pt x="18973" y="25214"/>
                  </a:cubicBezTo>
                  <a:cubicBezTo>
                    <a:pt x="19249" y="24963"/>
                    <a:pt x="19550" y="24662"/>
                    <a:pt x="19875" y="24287"/>
                  </a:cubicBezTo>
                  <a:cubicBezTo>
                    <a:pt x="20176" y="23961"/>
                    <a:pt x="20452" y="23610"/>
                    <a:pt x="20728" y="23234"/>
                  </a:cubicBezTo>
                  <a:cubicBezTo>
                    <a:pt x="20978" y="22883"/>
                    <a:pt x="21204" y="22532"/>
                    <a:pt x="21404" y="22131"/>
                  </a:cubicBezTo>
                  <a:cubicBezTo>
                    <a:pt x="21605" y="21755"/>
                    <a:pt x="21755" y="21429"/>
                    <a:pt x="21855" y="21079"/>
                  </a:cubicBezTo>
                  <a:cubicBezTo>
                    <a:pt x="21981" y="20703"/>
                    <a:pt x="22106" y="20277"/>
                    <a:pt x="22206" y="19750"/>
                  </a:cubicBezTo>
                  <a:cubicBezTo>
                    <a:pt x="22306" y="19324"/>
                    <a:pt x="22382" y="18873"/>
                    <a:pt x="22457" y="18297"/>
                  </a:cubicBezTo>
                  <a:cubicBezTo>
                    <a:pt x="22582" y="17344"/>
                    <a:pt x="22632" y="16367"/>
                    <a:pt x="22707" y="15439"/>
                  </a:cubicBezTo>
                  <a:lnTo>
                    <a:pt x="22707" y="15364"/>
                  </a:lnTo>
                  <a:cubicBezTo>
                    <a:pt x="22783" y="14337"/>
                    <a:pt x="22883" y="13309"/>
                    <a:pt x="22983" y="12206"/>
                  </a:cubicBezTo>
                  <a:cubicBezTo>
                    <a:pt x="23058" y="11179"/>
                    <a:pt x="23184" y="9976"/>
                    <a:pt x="23234" y="8798"/>
                  </a:cubicBezTo>
                  <a:cubicBezTo>
                    <a:pt x="23284" y="7570"/>
                    <a:pt x="23284" y="6467"/>
                    <a:pt x="23209" y="5389"/>
                  </a:cubicBezTo>
                  <a:cubicBezTo>
                    <a:pt x="23184" y="5013"/>
                    <a:pt x="23159" y="4637"/>
                    <a:pt x="23108" y="4261"/>
                  </a:cubicBezTo>
                  <a:lnTo>
                    <a:pt x="23083" y="4036"/>
                  </a:lnTo>
                  <a:cubicBezTo>
                    <a:pt x="23083" y="3860"/>
                    <a:pt x="23058" y="3710"/>
                    <a:pt x="23033" y="3535"/>
                  </a:cubicBezTo>
                  <a:cubicBezTo>
                    <a:pt x="23008" y="3434"/>
                    <a:pt x="23008" y="3334"/>
                    <a:pt x="22983" y="3234"/>
                  </a:cubicBezTo>
                  <a:cubicBezTo>
                    <a:pt x="22958" y="3159"/>
                    <a:pt x="22933" y="3058"/>
                    <a:pt x="22908" y="2983"/>
                  </a:cubicBezTo>
                  <a:lnTo>
                    <a:pt x="22883" y="3008"/>
                  </a:lnTo>
                  <a:cubicBezTo>
                    <a:pt x="22733" y="3083"/>
                    <a:pt x="22557" y="3159"/>
                    <a:pt x="22407" y="3209"/>
                  </a:cubicBezTo>
                  <a:cubicBezTo>
                    <a:pt x="22306" y="3234"/>
                    <a:pt x="22231" y="3259"/>
                    <a:pt x="22131" y="3284"/>
                  </a:cubicBezTo>
                  <a:lnTo>
                    <a:pt x="21905" y="3284"/>
                  </a:lnTo>
                  <a:cubicBezTo>
                    <a:pt x="21755" y="3284"/>
                    <a:pt x="21605" y="3259"/>
                    <a:pt x="21479" y="3184"/>
                  </a:cubicBezTo>
                  <a:cubicBezTo>
                    <a:pt x="21379" y="3134"/>
                    <a:pt x="21254" y="3058"/>
                    <a:pt x="21179" y="2958"/>
                  </a:cubicBezTo>
                  <a:cubicBezTo>
                    <a:pt x="21103" y="2858"/>
                    <a:pt x="21053" y="2783"/>
                    <a:pt x="21003" y="2682"/>
                  </a:cubicBezTo>
                  <a:cubicBezTo>
                    <a:pt x="20903" y="2457"/>
                    <a:pt x="20828" y="2231"/>
                    <a:pt x="20702" y="2031"/>
                  </a:cubicBezTo>
                  <a:cubicBezTo>
                    <a:pt x="20677" y="2006"/>
                    <a:pt x="20652" y="1956"/>
                    <a:pt x="20627" y="1931"/>
                  </a:cubicBezTo>
                  <a:cubicBezTo>
                    <a:pt x="20602" y="1905"/>
                    <a:pt x="20577" y="1880"/>
                    <a:pt x="20552" y="1855"/>
                  </a:cubicBezTo>
                  <a:cubicBezTo>
                    <a:pt x="20502" y="1805"/>
                    <a:pt x="20452" y="1780"/>
                    <a:pt x="20402" y="1755"/>
                  </a:cubicBezTo>
                  <a:cubicBezTo>
                    <a:pt x="20377" y="1730"/>
                    <a:pt x="20352" y="1730"/>
                    <a:pt x="20301" y="1730"/>
                  </a:cubicBezTo>
                  <a:cubicBezTo>
                    <a:pt x="20276" y="1705"/>
                    <a:pt x="20251" y="1705"/>
                    <a:pt x="20201" y="1680"/>
                  </a:cubicBezTo>
                  <a:lnTo>
                    <a:pt x="20001" y="1680"/>
                  </a:lnTo>
                  <a:cubicBezTo>
                    <a:pt x="19951" y="1680"/>
                    <a:pt x="19875" y="1705"/>
                    <a:pt x="19800" y="1705"/>
                  </a:cubicBezTo>
                  <a:cubicBezTo>
                    <a:pt x="19725" y="1730"/>
                    <a:pt x="19650" y="1755"/>
                    <a:pt x="19575" y="1780"/>
                  </a:cubicBezTo>
                  <a:cubicBezTo>
                    <a:pt x="19449" y="1805"/>
                    <a:pt x="19324" y="1830"/>
                    <a:pt x="19199" y="1855"/>
                  </a:cubicBezTo>
                  <a:cubicBezTo>
                    <a:pt x="19098" y="1855"/>
                    <a:pt x="18973" y="1830"/>
                    <a:pt x="18873" y="1780"/>
                  </a:cubicBezTo>
                  <a:cubicBezTo>
                    <a:pt x="18798" y="1755"/>
                    <a:pt x="18748" y="1705"/>
                    <a:pt x="18697" y="1655"/>
                  </a:cubicBezTo>
                  <a:cubicBezTo>
                    <a:pt x="18647" y="1605"/>
                    <a:pt x="18622" y="1555"/>
                    <a:pt x="18572" y="1479"/>
                  </a:cubicBezTo>
                  <a:cubicBezTo>
                    <a:pt x="18522" y="1404"/>
                    <a:pt x="18497" y="1329"/>
                    <a:pt x="18447" y="1254"/>
                  </a:cubicBezTo>
                  <a:cubicBezTo>
                    <a:pt x="18422" y="1179"/>
                    <a:pt x="18397" y="1103"/>
                    <a:pt x="18397" y="1028"/>
                  </a:cubicBezTo>
                  <a:cubicBezTo>
                    <a:pt x="18347" y="878"/>
                    <a:pt x="18347" y="702"/>
                    <a:pt x="18347" y="552"/>
                  </a:cubicBezTo>
                  <a:cubicBezTo>
                    <a:pt x="18321" y="377"/>
                    <a:pt x="18347" y="226"/>
                    <a:pt x="18372" y="51"/>
                  </a:cubicBezTo>
                  <a:cubicBezTo>
                    <a:pt x="18372" y="51"/>
                    <a:pt x="18397" y="26"/>
                    <a:pt x="18397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5262700" y="2686125"/>
              <a:ext cx="433600" cy="264300"/>
            </a:xfrm>
            <a:custGeom>
              <a:avLst/>
              <a:gdLst/>
              <a:ahLst/>
              <a:cxnLst/>
              <a:rect l="l" t="t" r="r" b="b"/>
              <a:pathLst>
                <a:path w="17344" h="10572" extrusionOk="0">
                  <a:moveTo>
                    <a:pt x="17344" y="0"/>
                  </a:moveTo>
                  <a:lnTo>
                    <a:pt x="17344" y="0"/>
                  </a:lnTo>
                  <a:cubicBezTo>
                    <a:pt x="15389" y="727"/>
                    <a:pt x="13434" y="1479"/>
                    <a:pt x="11504" y="2281"/>
                  </a:cubicBezTo>
                  <a:cubicBezTo>
                    <a:pt x="9524" y="3133"/>
                    <a:pt x="7569" y="4035"/>
                    <a:pt x="5714" y="5113"/>
                  </a:cubicBezTo>
                  <a:cubicBezTo>
                    <a:pt x="4587" y="5740"/>
                    <a:pt x="3459" y="6441"/>
                    <a:pt x="2481" y="7269"/>
                  </a:cubicBezTo>
                  <a:cubicBezTo>
                    <a:pt x="2005" y="7670"/>
                    <a:pt x="1554" y="8121"/>
                    <a:pt x="1153" y="8622"/>
                  </a:cubicBezTo>
                  <a:cubicBezTo>
                    <a:pt x="952" y="8873"/>
                    <a:pt x="752" y="9148"/>
                    <a:pt x="551" y="9424"/>
                  </a:cubicBezTo>
                  <a:cubicBezTo>
                    <a:pt x="476" y="9574"/>
                    <a:pt x="376" y="9725"/>
                    <a:pt x="276" y="9875"/>
                  </a:cubicBezTo>
                  <a:cubicBezTo>
                    <a:pt x="201" y="10025"/>
                    <a:pt x="125" y="10176"/>
                    <a:pt x="50" y="10326"/>
                  </a:cubicBezTo>
                  <a:cubicBezTo>
                    <a:pt x="0" y="10426"/>
                    <a:pt x="50" y="10527"/>
                    <a:pt x="150" y="10552"/>
                  </a:cubicBezTo>
                  <a:cubicBezTo>
                    <a:pt x="171" y="10565"/>
                    <a:pt x="193" y="10571"/>
                    <a:pt x="215" y="10571"/>
                  </a:cubicBezTo>
                  <a:cubicBezTo>
                    <a:pt x="276" y="10571"/>
                    <a:pt x="339" y="10525"/>
                    <a:pt x="376" y="10452"/>
                  </a:cubicBezTo>
                  <a:cubicBezTo>
                    <a:pt x="401" y="10401"/>
                    <a:pt x="426" y="10326"/>
                    <a:pt x="451" y="10276"/>
                  </a:cubicBezTo>
                  <a:cubicBezTo>
                    <a:pt x="551" y="10101"/>
                    <a:pt x="652" y="9925"/>
                    <a:pt x="752" y="9750"/>
                  </a:cubicBezTo>
                  <a:cubicBezTo>
                    <a:pt x="852" y="9599"/>
                    <a:pt x="952" y="9449"/>
                    <a:pt x="1078" y="9299"/>
                  </a:cubicBezTo>
                  <a:cubicBezTo>
                    <a:pt x="1278" y="8998"/>
                    <a:pt x="1529" y="8697"/>
                    <a:pt x="1780" y="8421"/>
                  </a:cubicBezTo>
                  <a:cubicBezTo>
                    <a:pt x="2607" y="7519"/>
                    <a:pt x="3609" y="6792"/>
                    <a:pt x="4637" y="6141"/>
                  </a:cubicBezTo>
                  <a:cubicBezTo>
                    <a:pt x="5464" y="5614"/>
                    <a:pt x="6316" y="5138"/>
                    <a:pt x="7193" y="4687"/>
                  </a:cubicBezTo>
                  <a:cubicBezTo>
                    <a:pt x="8145" y="4186"/>
                    <a:pt x="9123" y="3710"/>
                    <a:pt x="10100" y="3284"/>
                  </a:cubicBezTo>
                  <a:cubicBezTo>
                    <a:pt x="12080" y="2381"/>
                    <a:pt x="14085" y="1604"/>
                    <a:pt x="16115" y="827"/>
                  </a:cubicBezTo>
                  <a:cubicBezTo>
                    <a:pt x="16516" y="677"/>
                    <a:pt x="16917" y="527"/>
                    <a:pt x="17344" y="376"/>
                  </a:cubicBezTo>
                  <a:cubicBezTo>
                    <a:pt x="17344" y="351"/>
                    <a:pt x="17344" y="326"/>
                    <a:pt x="17344" y="301"/>
                  </a:cubicBezTo>
                  <a:cubicBezTo>
                    <a:pt x="17318" y="201"/>
                    <a:pt x="17344" y="101"/>
                    <a:pt x="17344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263950" y="2828350"/>
              <a:ext cx="126575" cy="117975"/>
            </a:xfrm>
            <a:custGeom>
              <a:avLst/>
              <a:gdLst/>
              <a:ahLst/>
              <a:cxnLst/>
              <a:rect l="l" t="t" r="r" b="b"/>
              <a:pathLst>
                <a:path w="5063" h="4719" extrusionOk="0">
                  <a:moveTo>
                    <a:pt x="4913" y="1"/>
                  </a:moveTo>
                  <a:cubicBezTo>
                    <a:pt x="4887" y="1"/>
                    <a:pt x="4862" y="1"/>
                    <a:pt x="4812" y="26"/>
                  </a:cubicBezTo>
                  <a:cubicBezTo>
                    <a:pt x="4311" y="176"/>
                    <a:pt x="3860" y="427"/>
                    <a:pt x="3409" y="702"/>
                  </a:cubicBezTo>
                  <a:cubicBezTo>
                    <a:pt x="2907" y="1028"/>
                    <a:pt x="2456" y="1404"/>
                    <a:pt x="2005" y="1805"/>
                  </a:cubicBezTo>
                  <a:cubicBezTo>
                    <a:pt x="1579" y="2231"/>
                    <a:pt x="1178" y="2657"/>
                    <a:pt x="827" y="3133"/>
                  </a:cubicBezTo>
                  <a:cubicBezTo>
                    <a:pt x="527" y="3560"/>
                    <a:pt x="251" y="4011"/>
                    <a:pt x="25" y="4487"/>
                  </a:cubicBezTo>
                  <a:cubicBezTo>
                    <a:pt x="0" y="4587"/>
                    <a:pt x="50" y="4687"/>
                    <a:pt x="126" y="4712"/>
                  </a:cubicBezTo>
                  <a:cubicBezTo>
                    <a:pt x="143" y="4717"/>
                    <a:pt x="161" y="4719"/>
                    <a:pt x="178" y="4719"/>
                  </a:cubicBezTo>
                  <a:cubicBezTo>
                    <a:pt x="259" y="4719"/>
                    <a:pt x="330" y="4674"/>
                    <a:pt x="351" y="4612"/>
                  </a:cubicBezTo>
                  <a:cubicBezTo>
                    <a:pt x="401" y="4487"/>
                    <a:pt x="476" y="4362"/>
                    <a:pt x="527" y="4236"/>
                  </a:cubicBezTo>
                  <a:cubicBezTo>
                    <a:pt x="527" y="4261"/>
                    <a:pt x="527" y="4261"/>
                    <a:pt x="527" y="4261"/>
                  </a:cubicBezTo>
                  <a:cubicBezTo>
                    <a:pt x="852" y="3635"/>
                    <a:pt x="1303" y="3058"/>
                    <a:pt x="1780" y="2532"/>
                  </a:cubicBezTo>
                  <a:lnTo>
                    <a:pt x="1780" y="2532"/>
                  </a:lnTo>
                  <a:cubicBezTo>
                    <a:pt x="1780" y="2557"/>
                    <a:pt x="1755" y="2557"/>
                    <a:pt x="1755" y="2582"/>
                  </a:cubicBezTo>
                  <a:cubicBezTo>
                    <a:pt x="2331" y="1955"/>
                    <a:pt x="2983" y="1404"/>
                    <a:pt x="3684" y="928"/>
                  </a:cubicBezTo>
                  <a:cubicBezTo>
                    <a:pt x="4085" y="677"/>
                    <a:pt x="4512" y="477"/>
                    <a:pt x="4963" y="326"/>
                  </a:cubicBezTo>
                  <a:cubicBezTo>
                    <a:pt x="5013" y="326"/>
                    <a:pt x="5038" y="276"/>
                    <a:pt x="5063" y="226"/>
                  </a:cubicBezTo>
                  <a:cubicBezTo>
                    <a:pt x="5063" y="201"/>
                    <a:pt x="5063" y="151"/>
                    <a:pt x="5063" y="101"/>
                  </a:cubicBezTo>
                  <a:cubicBezTo>
                    <a:pt x="5038" y="51"/>
                    <a:pt x="4988" y="26"/>
                    <a:pt x="4963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337250" y="2800775"/>
              <a:ext cx="103400" cy="66950"/>
            </a:xfrm>
            <a:custGeom>
              <a:avLst/>
              <a:gdLst/>
              <a:ahLst/>
              <a:cxnLst/>
              <a:rect l="l" t="t" r="r" b="b"/>
              <a:pathLst>
                <a:path w="4136" h="2678" extrusionOk="0">
                  <a:moveTo>
                    <a:pt x="3935" y="1"/>
                  </a:moveTo>
                  <a:cubicBezTo>
                    <a:pt x="3910" y="1"/>
                    <a:pt x="3885" y="1"/>
                    <a:pt x="3860" y="26"/>
                  </a:cubicBezTo>
                  <a:cubicBezTo>
                    <a:pt x="3184" y="302"/>
                    <a:pt x="2532" y="652"/>
                    <a:pt x="1905" y="1028"/>
                  </a:cubicBezTo>
                  <a:cubicBezTo>
                    <a:pt x="1279" y="1429"/>
                    <a:pt x="677" y="1881"/>
                    <a:pt x="101" y="2382"/>
                  </a:cubicBezTo>
                  <a:cubicBezTo>
                    <a:pt x="26" y="2432"/>
                    <a:pt x="1" y="2532"/>
                    <a:pt x="76" y="2607"/>
                  </a:cubicBezTo>
                  <a:cubicBezTo>
                    <a:pt x="105" y="2651"/>
                    <a:pt x="159" y="2678"/>
                    <a:pt x="215" y="2678"/>
                  </a:cubicBezTo>
                  <a:cubicBezTo>
                    <a:pt x="255" y="2678"/>
                    <a:pt x="295" y="2664"/>
                    <a:pt x="326" y="2632"/>
                  </a:cubicBezTo>
                  <a:cubicBezTo>
                    <a:pt x="871" y="2162"/>
                    <a:pt x="1464" y="1717"/>
                    <a:pt x="2058" y="1344"/>
                  </a:cubicBezTo>
                  <a:lnTo>
                    <a:pt x="2058" y="1344"/>
                  </a:lnTo>
                  <a:cubicBezTo>
                    <a:pt x="2056" y="1347"/>
                    <a:pt x="2056" y="1350"/>
                    <a:pt x="2056" y="1354"/>
                  </a:cubicBezTo>
                  <a:cubicBezTo>
                    <a:pt x="2682" y="953"/>
                    <a:pt x="3334" y="602"/>
                    <a:pt x="4011" y="327"/>
                  </a:cubicBezTo>
                  <a:cubicBezTo>
                    <a:pt x="4111" y="302"/>
                    <a:pt x="4136" y="176"/>
                    <a:pt x="4086" y="101"/>
                  </a:cubicBezTo>
                  <a:cubicBezTo>
                    <a:pt x="4061" y="51"/>
                    <a:pt x="4011" y="1"/>
                    <a:pt x="3935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337875" y="2798900"/>
              <a:ext cx="100275" cy="64800"/>
            </a:xfrm>
            <a:custGeom>
              <a:avLst/>
              <a:gdLst/>
              <a:ahLst/>
              <a:cxnLst/>
              <a:rect l="l" t="t" r="r" b="b"/>
              <a:pathLst>
                <a:path w="4011" h="2592" extrusionOk="0">
                  <a:moveTo>
                    <a:pt x="3810" y="1"/>
                  </a:moveTo>
                  <a:cubicBezTo>
                    <a:pt x="3785" y="1"/>
                    <a:pt x="3760" y="1"/>
                    <a:pt x="3735" y="26"/>
                  </a:cubicBezTo>
                  <a:cubicBezTo>
                    <a:pt x="3083" y="326"/>
                    <a:pt x="2457" y="652"/>
                    <a:pt x="1855" y="1003"/>
                  </a:cubicBezTo>
                  <a:cubicBezTo>
                    <a:pt x="1229" y="1379"/>
                    <a:pt x="627" y="1805"/>
                    <a:pt x="101" y="2281"/>
                  </a:cubicBezTo>
                  <a:cubicBezTo>
                    <a:pt x="26" y="2357"/>
                    <a:pt x="1" y="2457"/>
                    <a:pt x="76" y="2532"/>
                  </a:cubicBezTo>
                  <a:cubicBezTo>
                    <a:pt x="103" y="2573"/>
                    <a:pt x="154" y="2592"/>
                    <a:pt x="206" y="2592"/>
                  </a:cubicBezTo>
                  <a:cubicBezTo>
                    <a:pt x="249" y="2592"/>
                    <a:pt x="293" y="2580"/>
                    <a:pt x="326" y="2557"/>
                  </a:cubicBezTo>
                  <a:cubicBezTo>
                    <a:pt x="778" y="2131"/>
                    <a:pt x="1254" y="1780"/>
                    <a:pt x="1780" y="1454"/>
                  </a:cubicBezTo>
                  <a:cubicBezTo>
                    <a:pt x="2457" y="1028"/>
                    <a:pt x="3159" y="677"/>
                    <a:pt x="3885" y="326"/>
                  </a:cubicBezTo>
                  <a:cubicBezTo>
                    <a:pt x="3961" y="301"/>
                    <a:pt x="4011" y="201"/>
                    <a:pt x="3961" y="101"/>
                  </a:cubicBezTo>
                  <a:cubicBezTo>
                    <a:pt x="3935" y="51"/>
                    <a:pt x="3885" y="1"/>
                    <a:pt x="3810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330350" y="2797650"/>
              <a:ext cx="109050" cy="70450"/>
            </a:xfrm>
            <a:custGeom>
              <a:avLst/>
              <a:gdLst/>
              <a:ahLst/>
              <a:cxnLst/>
              <a:rect l="l" t="t" r="r" b="b"/>
              <a:pathLst>
                <a:path w="4362" h="2818" extrusionOk="0">
                  <a:moveTo>
                    <a:pt x="4161" y="1"/>
                  </a:moveTo>
                  <a:cubicBezTo>
                    <a:pt x="4136" y="1"/>
                    <a:pt x="4111" y="26"/>
                    <a:pt x="4086" y="26"/>
                  </a:cubicBezTo>
                  <a:cubicBezTo>
                    <a:pt x="2658" y="702"/>
                    <a:pt x="1304" y="1529"/>
                    <a:pt x="76" y="2532"/>
                  </a:cubicBezTo>
                  <a:cubicBezTo>
                    <a:pt x="1" y="2582"/>
                    <a:pt x="1" y="2682"/>
                    <a:pt x="51" y="2757"/>
                  </a:cubicBezTo>
                  <a:cubicBezTo>
                    <a:pt x="92" y="2799"/>
                    <a:pt x="141" y="2817"/>
                    <a:pt x="190" y="2817"/>
                  </a:cubicBezTo>
                  <a:cubicBezTo>
                    <a:pt x="229" y="2817"/>
                    <a:pt x="268" y="2805"/>
                    <a:pt x="302" y="2782"/>
                  </a:cubicBezTo>
                  <a:cubicBezTo>
                    <a:pt x="853" y="2331"/>
                    <a:pt x="1455" y="1905"/>
                    <a:pt x="2081" y="1529"/>
                  </a:cubicBezTo>
                  <a:cubicBezTo>
                    <a:pt x="2783" y="1078"/>
                    <a:pt x="3485" y="702"/>
                    <a:pt x="4236" y="351"/>
                  </a:cubicBezTo>
                  <a:cubicBezTo>
                    <a:pt x="4312" y="301"/>
                    <a:pt x="4362" y="201"/>
                    <a:pt x="4312" y="101"/>
                  </a:cubicBezTo>
                  <a:cubicBezTo>
                    <a:pt x="4287" y="51"/>
                    <a:pt x="4211" y="1"/>
                    <a:pt x="4161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342275" y="2790750"/>
              <a:ext cx="109675" cy="67950"/>
            </a:xfrm>
            <a:custGeom>
              <a:avLst/>
              <a:gdLst/>
              <a:ahLst/>
              <a:cxnLst/>
              <a:rect l="l" t="t" r="r" b="b"/>
              <a:pathLst>
                <a:path w="4387" h="2718" extrusionOk="0">
                  <a:moveTo>
                    <a:pt x="4186" y="1"/>
                  </a:moveTo>
                  <a:cubicBezTo>
                    <a:pt x="4160" y="1"/>
                    <a:pt x="4135" y="1"/>
                    <a:pt x="4110" y="26"/>
                  </a:cubicBezTo>
                  <a:cubicBezTo>
                    <a:pt x="2657" y="627"/>
                    <a:pt x="1303" y="1454"/>
                    <a:pt x="75" y="2407"/>
                  </a:cubicBezTo>
                  <a:cubicBezTo>
                    <a:pt x="0" y="2482"/>
                    <a:pt x="0" y="2582"/>
                    <a:pt x="50" y="2657"/>
                  </a:cubicBezTo>
                  <a:cubicBezTo>
                    <a:pt x="78" y="2699"/>
                    <a:pt x="128" y="2717"/>
                    <a:pt x="180" y="2717"/>
                  </a:cubicBezTo>
                  <a:cubicBezTo>
                    <a:pt x="223" y="2717"/>
                    <a:pt x="267" y="2705"/>
                    <a:pt x="301" y="2683"/>
                  </a:cubicBezTo>
                  <a:cubicBezTo>
                    <a:pt x="802" y="2282"/>
                    <a:pt x="1328" y="1931"/>
                    <a:pt x="1880" y="1580"/>
                  </a:cubicBezTo>
                  <a:cubicBezTo>
                    <a:pt x="1855" y="1580"/>
                    <a:pt x="1855" y="1605"/>
                    <a:pt x="1830" y="1605"/>
                  </a:cubicBezTo>
                  <a:cubicBezTo>
                    <a:pt x="2607" y="1129"/>
                    <a:pt x="3409" y="678"/>
                    <a:pt x="4261" y="327"/>
                  </a:cubicBezTo>
                  <a:cubicBezTo>
                    <a:pt x="4336" y="302"/>
                    <a:pt x="4386" y="176"/>
                    <a:pt x="4336" y="101"/>
                  </a:cubicBezTo>
                  <a:cubicBezTo>
                    <a:pt x="4311" y="26"/>
                    <a:pt x="4236" y="1"/>
                    <a:pt x="4186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5324725" y="2804550"/>
              <a:ext cx="101525" cy="67925"/>
            </a:xfrm>
            <a:custGeom>
              <a:avLst/>
              <a:gdLst/>
              <a:ahLst/>
              <a:cxnLst/>
              <a:rect l="l" t="t" r="r" b="b"/>
              <a:pathLst>
                <a:path w="4061" h="2717" extrusionOk="0">
                  <a:moveTo>
                    <a:pt x="3785" y="0"/>
                  </a:moveTo>
                  <a:cubicBezTo>
                    <a:pt x="2456" y="652"/>
                    <a:pt x="1178" y="1429"/>
                    <a:pt x="75" y="2406"/>
                  </a:cubicBezTo>
                  <a:cubicBezTo>
                    <a:pt x="0" y="2456"/>
                    <a:pt x="0" y="2582"/>
                    <a:pt x="50" y="2657"/>
                  </a:cubicBezTo>
                  <a:cubicBezTo>
                    <a:pt x="92" y="2698"/>
                    <a:pt x="141" y="2717"/>
                    <a:pt x="189" y="2717"/>
                  </a:cubicBezTo>
                  <a:cubicBezTo>
                    <a:pt x="228" y="2717"/>
                    <a:pt x="267" y="2704"/>
                    <a:pt x="301" y="2682"/>
                  </a:cubicBezTo>
                  <a:cubicBezTo>
                    <a:pt x="878" y="2156"/>
                    <a:pt x="1479" y="1704"/>
                    <a:pt x="2131" y="1303"/>
                  </a:cubicBezTo>
                  <a:cubicBezTo>
                    <a:pt x="2707" y="953"/>
                    <a:pt x="3309" y="627"/>
                    <a:pt x="3935" y="326"/>
                  </a:cubicBezTo>
                  <a:cubicBezTo>
                    <a:pt x="4010" y="276"/>
                    <a:pt x="4060" y="176"/>
                    <a:pt x="4035" y="100"/>
                  </a:cubicBezTo>
                  <a:cubicBezTo>
                    <a:pt x="3985" y="25"/>
                    <a:pt x="3935" y="0"/>
                    <a:pt x="3860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5330975" y="2817075"/>
              <a:ext cx="73350" cy="51325"/>
            </a:xfrm>
            <a:custGeom>
              <a:avLst/>
              <a:gdLst/>
              <a:ahLst/>
              <a:cxnLst/>
              <a:rect l="l" t="t" r="r" b="b"/>
              <a:pathLst>
                <a:path w="2934" h="2053" extrusionOk="0">
                  <a:moveTo>
                    <a:pt x="2758" y="0"/>
                  </a:moveTo>
                  <a:cubicBezTo>
                    <a:pt x="2733" y="0"/>
                    <a:pt x="2708" y="0"/>
                    <a:pt x="2683" y="26"/>
                  </a:cubicBezTo>
                  <a:cubicBezTo>
                    <a:pt x="1755" y="477"/>
                    <a:pt x="853" y="1053"/>
                    <a:pt x="101" y="1755"/>
                  </a:cubicBezTo>
                  <a:cubicBezTo>
                    <a:pt x="26" y="1805"/>
                    <a:pt x="1" y="1930"/>
                    <a:pt x="76" y="2005"/>
                  </a:cubicBezTo>
                  <a:cubicBezTo>
                    <a:pt x="104" y="2033"/>
                    <a:pt x="154" y="2053"/>
                    <a:pt x="206" y="2053"/>
                  </a:cubicBezTo>
                  <a:cubicBezTo>
                    <a:pt x="249" y="2053"/>
                    <a:pt x="293" y="2039"/>
                    <a:pt x="327" y="2005"/>
                  </a:cubicBezTo>
                  <a:cubicBezTo>
                    <a:pt x="753" y="1604"/>
                    <a:pt x="1254" y="1229"/>
                    <a:pt x="1780" y="903"/>
                  </a:cubicBezTo>
                  <a:cubicBezTo>
                    <a:pt x="2131" y="702"/>
                    <a:pt x="2457" y="502"/>
                    <a:pt x="2808" y="326"/>
                  </a:cubicBezTo>
                  <a:cubicBezTo>
                    <a:pt x="2908" y="276"/>
                    <a:pt x="2933" y="176"/>
                    <a:pt x="2908" y="101"/>
                  </a:cubicBezTo>
                  <a:cubicBezTo>
                    <a:pt x="2883" y="51"/>
                    <a:pt x="2808" y="0"/>
                    <a:pt x="275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746400" y="3094650"/>
              <a:ext cx="57050" cy="168575"/>
            </a:xfrm>
            <a:custGeom>
              <a:avLst/>
              <a:gdLst/>
              <a:ahLst/>
              <a:cxnLst/>
              <a:rect l="l" t="t" r="r" b="b"/>
              <a:pathLst>
                <a:path w="2282" h="6743" extrusionOk="0">
                  <a:moveTo>
                    <a:pt x="2106" y="0"/>
                  </a:moveTo>
                  <a:cubicBezTo>
                    <a:pt x="2031" y="0"/>
                    <a:pt x="1930" y="75"/>
                    <a:pt x="1930" y="176"/>
                  </a:cubicBezTo>
                  <a:cubicBezTo>
                    <a:pt x="1930" y="1078"/>
                    <a:pt x="1855" y="1955"/>
                    <a:pt x="1680" y="2832"/>
                  </a:cubicBezTo>
                  <a:lnTo>
                    <a:pt x="1680" y="2807"/>
                  </a:lnTo>
                  <a:cubicBezTo>
                    <a:pt x="1529" y="3609"/>
                    <a:pt x="1279" y="4411"/>
                    <a:pt x="928" y="5163"/>
                  </a:cubicBezTo>
                  <a:cubicBezTo>
                    <a:pt x="928" y="5138"/>
                    <a:pt x="928" y="5138"/>
                    <a:pt x="928" y="5138"/>
                  </a:cubicBezTo>
                  <a:cubicBezTo>
                    <a:pt x="677" y="5614"/>
                    <a:pt x="402" y="6065"/>
                    <a:pt x="51" y="6466"/>
                  </a:cubicBezTo>
                  <a:cubicBezTo>
                    <a:pt x="1" y="6542"/>
                    <a:pt x="26" y="6667"/>
                    <a:pt x="101" y="6717"/>
                  </a:cubicBezTo>
                  <a:cubicBezTo>
                    <a:pt x="151" y="6742"/>
                    <a:pt x="201" y="6742"/>
                    <a:pt x="226" y="6742"/>
                  </a:cubicBezTo>
                  <a:cubicBezTo>
                    <a:pt x="276" y="6742"/>
                    <a:pt x="326" y="6717"/>
                    <a:pt x="351" y="6667"/>
                  </a:cubicBezTo>
                  <a:cubicBezTo>
                    <a:pt x="1830" y="4862"/>
                    <a:pt x="2256" y="2456"/>
                    <a:pt x="2281" y="201"/>
                  </a:cubicBezTo>
                  <a:cubicBezTo>
                    <a:pt x="2281" y="101"/>
                    <a:pt x="2206" y="25"/>
                    <a:pt x="2131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748900" y="2758175"/>
              <a:ext cx="72725" cy="505075"/>
            </a:xfrm>
            <a:custGeom>
              <a:avLst/>
              <a:gdLst/>
              <a:ahLst/>
              <a:cxnLst/>
              <a:rect l="l" t="t" r="r" b="b"/>
              <a:pathLst>
                <a:path w="2909" h="20203" extrusionOk="0">
                  <a:moveTo>
                    <a:pt x="2407" y="1"/>
                  </a:moveTo>
                  <a:cubicBezTo>
                    <a:pt x="2332" y="1"/>
                    <a:pt x="2231" y="76"/>
                    <a:pt x="2231" y="151"/>
                  </a:cubicBezTo>
                  <a:cubicBezTo>
                    <a:pt x="2256" y="1404"/>
                    <a:pt x="2432" y="2632"/>
                    <a:pt x="2532" y="3860"/>
                  </a:cubicBezTo>
                  <a:cubicBezTo>
                    <a:pt x="2532" y="4086"/>
                    <a:pt x="2557" y="4311"/>
                    <a:pt x="2557" y="4562"/>
                  </a:cubicBezTo>
                  <a:cubicBezTo>
                    <a:pt x="2557" y="4813"/>
                    <a:pt x="2557" y="5088"/>
                    <a:pt x="2557" y="5364"/>
                  </a:cubicBezTo>
                  <a:cubicBezTo>
                    <a:pt x="2532" y="5890"/>
                    <a:pt x="2532" y="6442"/>
                    <a:pt x="2507" y="6993"/>
                  </a:cubicBezTo>
                  <a:cubicBezTo>
                    <a:pt x="2457" y="8071"/>
                    <a:pt x="2407" y="9174"/>
                    <a:pt x="2332" y="10251"/>
                  </a:cubicBezTo>
                  <a:cubicBezTo>
                    <a:pt x="2307" y="10702"/>
                    <a:pt x="2256" y="11153"/>
                    <a:pt x="2231" y="11605"/>
                  </a:cubicBezTo>
                  <a:cubicBezTo>
                    <a:pt x="2206" y="12056"/>
                    <a:pt x="2156" y="12507"/>
                    <a:pt x="2106" y="12958"/>
                  </a:cubicBezTo>
                  <a:cubicBezTo>
                    <a:pt x="2031" y="13860"/>
                    <a:pt x="1931" y="14763"/>
                    <a:pt x="1755" y="15640"/>
                  </a:cubicBezTo>
                  <a:cubicBezTo>
                    <a:pt x="1755" y="15640"/>
                    <a:pt x="1755" y="15640"/>
                    <a:pt x="1755" y="15665"/>
                  </a:cubicBezTo>
                  <a:cubicBezTo>
                    <a:pt x="1530" y="16742"/>
                    <a:pt x="1229" y="17795"/>
                    <a:pt x="753" y="18773"/>
                  </a:cubicBezTo>
                  <a:cubicBezTo>
                    <a:pt x="552" y="19174"/>
                    <a:pt x="327" y="19550"/>
                    <a:pt x="51" y="19925"/>
                  </a:cubicBezTo>
                  <a:cubicBezTo>
                    <a:pt x="1" y="20001"/>
                    <a:pt x="26" y="20101"/>
                    <a:pt x="101" y="20176"/>
                  </a:cubicBezTo>
                  <a:cubicBezTo>
                    <a:pt x="137" y="20194"/>
                    <a:pt x="172" y="20202"/>
                    <a:pt x="205" y="20202"/>
                  </a:cubicBezTo>
                  <a:cubicBezTo>
                    <a:pt x="266" y="20202"/>
                    <a:pt x="319" y="20175"/>
                    <a:pt x="352" y="20126"/>
                  </a:cubicBezTo>
                  <a:cubicBezTo>
                    <a:pt x="878" y="19349"/>
                    <a:pt x="1279" y="18522"/>
                    <a:pt x="1580" y="17645"/>
                  </a:cubicBezTo>
                  <a:cubicBezTo>
                    <a:pt x="1881" y="16742"/>
                    <a:pt x="2081" y="15840"/>
                    <a:pt x="2231" y="14913"/>
                  </a:cubicBezTo>
                  <a:cubicBezTo>
                    <a:pt x="2382" y="13961"/>
                    <a:pt x="2457" y="13033"/>
                    <a:pt x="2532" y="12081"/>
                  </a:cubicBezTo>
                  <a:cubicBezTo>
                    <a:pt x="2632" y="11053"/>
                    <a:pt x="2708" y="10026"/>
                    <a:pt x="2758" y="8973"/>
                  </a:cubicBezTo>
                  <a:cubicBezTo>
                    <a:pt x="2808" y="8321"/>
                    <a:pt x="2833" y="7670"/>
                    <a:pt x="2858" y="7018"/>
                  </a:cubicBezTo>
                  <a:cubicBezTo>
                    <a:pt x="2858" y="6667"/>
                    <a:pt x="2858" y="6341"/>
                    <a:pt x="2883" y="5991"/>
                  </a:cubicBezTo>
                  <a:cubicBezTo>
                    <a:pt x="2883" y="5665"/>
                    <a:pt x="2908" y="5314"/>
                    <a:pt x="2908" y="4963"/>
                  </a:cubicBezTo>
                  <a:cubicBezTo>
                    <a:pt x="2908" y="3685"/>
                    <a:pt x="2708" y="2407"/>
                    <a:pt x="2632" y="1103"/>
                  </a:cubicBezTo>
                  <a:cubicBezTo>
                    <a:pt x="2632" y="1103"/>
                    <a:pt x="2632" y="1078"/>
                    <a:pt x="2632" y="1078"/>
                  </a:cubicBezTo>
                  <a:cubicBezTo>
                    <a:pt x="2607" y="853"/>
                    <a:pt x="2607" y="652"/>
                    <a:pt x="2582" y="427"/>
                  </a:cubicBezTo>
                  <a:cubicBezTo>
                    <a:pt x="2582" y="326"/>
                    <a:pt x="2557" y="201"/>
                    <a:pt x="2532" y="101"/>
                  </a:cubicBezTo>
                  <a:cubicBezTo>
                    <a:pt x="2532" y="76"/>
                    <a:pt x="2507" y="51"/>
                    <a:pt x="2507" y="26"/>
                  </a:cubicBezTo>
                  <a:cubicBezTo>
                    <a:pt x="2482" y="1"/>
                    <a:pt x="2457" y="1"/>
                    <a:pt x="2432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792775" y="3149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792775" y="3149150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26"/>
                  </a:moveTo>
                  <a:lnTo>
                    <a:pt x="0" y="26"/>
                  </a:lnTo>
                  <a:lnTo>
                    <a:pt x="0" y="1"/>
                  </a:lnTo>
                  <a:cubicBezTo>
                    <a:pt x="0" y="1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767700" y="322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5754550" y="3174850"/>
              <a:ext cx="38875" cy="79175"/>
            </a:xfrm>
            <a:custGeom>
              <a:avLst/>
              <a:gdLst/>
              <a:ahLst/>
              <a:cxnLst/>
              <a:rect l="l" t="t" r="r" b="b"/>
              <a:pathLst>
                <a:path w="1555" h="3167" extrusionOk="0">
                  <a:moveTo>
                    <a:pt x="1379" y="0"/>
                  </a:moveTo>
                  <a:cubicBezTo>
                    <a:pt x="1279" y="0"/>
                    <a:pt x="1228" y="75"/>
                    <a:pt x="1203" y="176"/>
                  </a:cubicBezTo>
                  <a:cubicBezTo>
                    <a:pt x="1178" y="301"/>
                    <a:pt x="1178" y="401"/>
                    <a:pt x="1153" y="527"/>
                  </a:cubicBezTo>
                  <a:cubicBezTo>
                    <a:pt x="1103" y="752"/>
                    <a:pt x="1028" y="978"/>
                    <a:pt x="953" y="1203"/>
                  </a:cubicBezTo>
                  <a:cubicBezTo>
                    <a:pt x="878" y="1404"/>
                    <a:pt x="802" y="1604"/>
                    <a:pt x="702" y="1805"/>
                  </a:cubicBezTo>
                  <a:cubicBezTo>
                    <a:pt x="502" y="2181"/>
                    <a:pt x="301" y="2557"/>
                    <a:pt x="51" y="2908"/>
                  </a:cubicBezTo>
                  <a:cubicBezTo>
                    <a:pt x="0" y="2983"/>
                    <a:pt x="25" y="3083"/>
                    <a:pt x="101" y="3133"/>
                  </a:cubicBezTo>
                  <a:cubicBezTo>
                    <a:pt x="132" y="3154"/>
                    <a:pt x="172" y="3166"/>
                    <a:pt x="211" y="3166"/>
                  </a:cubicBezTo>
                  <a:cubicBezTo>
                    <a:pt x="267" y="3166"/>
                    <a:pt x="322" y="3142"/>
                    <a:pt x="351" y="3083"/>
                  </a:cubicBezTo>
                  <a:cubicBezTo>
                    <a:pt x="652" y="2657"/>
                    <a:pt x="903" y="2206"/>
                    <a:pt x="1128" y="1705"/>
                  </a:cubicBezTo>
                  <a:cubicBezTo>
                    <a:pt x="1329" y="1228"/>
                    <a:pt x="1479" y="727"/>
                    <a:pt x="1554" y="201"/>
                  </a:cubicBezTo>
                  <a:cubicBezTo>
                    <a:pt x="1554" y="101"/>
                    <a:pt x="1479" y="25"/>
                    <a:pt x="1379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757050" y="3090875"/>
              <a:ext cx="50775" cy="161725"/>
            </a:xfrm>
            <a:custGeom>
              <a:avLst/>
              <a:gdLst/>
              <a:ahLst/>
              <a:cxnLst/>
              <a:rect l="l" t="t" r="r" b="b"/>
              <a:pathLst>
                <a:path w="2031" h="6469" extrusionOk="0">
                  <a:moveTo>
                    <a:pt x="1855" y="1"/>
                  </a:moveTo>
                  <a:cubicBezTo>
                    <a:pt x="1780" y="1"/>
                    <a:pt x="1705" y="51"/>
                    <a:pt x="1680" y="151"/>
                  </a:cubicBezTo>
                  <a:cubicBezTo>
                    <a:pt x="1605" y="1104"/>
                    <a:pt x="1504" y="2081"/>
                    <a:pt x="1329" y="3008"/>
                  </a:cubicBezTo>
                  <a:cubicBezTo>
                    <a:pt x="1329" y="3008"/>
                    <a:pt x="1329" y="3008"/>
                    <a:pt x="1329" y="2983"/>
                  </a:cubicBezTo>
                  <a:cubicBezTo>
                    <a:pt x="1179" y="3785"/>
                    <a:pt x="953" y="4562"/>
                    <a:pt x="602" y="5289"/>
                  </a:cubicBezTo>
                  <a:cubicBezTo>
                    <a:pt x="427" y="5615"/>
                    <a:pt x="251" y="5916"/>
                    <a:pt x="51" y="6191"/>
                  </a:cubicBezTo>
                  <a:cubicBezTo>
                    <a:pt x="1" y="6267"/>
                    <a:pt x="26" y="6392"/>
                    <a:pt x="101" y="6442"/>
                  </a:cubicBezTo>
                  <a:cubicBezTo>
                    <a:pt x="128" y="6460"/>
                    <a:pt x="160" y="6468"/>
                    <a:pt x="194" y="6468"/>
                  </a:cubicBezTo>
                  <a:cubicBezTo>
                    <a:pt x="255" y="6468"/>
                    <a:pt x="319" y="6440"/>
                    <a:pt x="352" y="6392"/>
                  </a:cubicBezTo>
                  <a:cubicBezTo>
                    <a:pt x="652" y="5966"/>
                    <a:pt x="903" y="5490"/>
                    <a:pt x="1103" y="5013"/>
                  </a:cubicBezTo>
                  <a:cubicBezTo>
                    <a:pt x="1329" y="4512"/>
                    <a:pt x="1479" y="3986"/>
                    <a:pt x="1580" y="3434"/>
                  </a:cubicBezTo>
                  <a:cubicBezTo>
                    <a:pt x="1830" y="2357"/>
                    <a:pt x="1930" y="1279"/>
                    <a:pt x="2031" y="176"/>
                  </a:cubicBezTo>
                  <a:cubicBezTo>
                    <a:pt x="2031" y="76"/>
                    <a:pt x="1956" y="1"/>
                    <a:pt x="1880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37625" y="2754425"/>
              <a:ext cx="584000" cy="589625"/>
            </a:xfrm>
            <a:custGeom>
              <a:avLst/>
              <a:gdLst/>
              <a:ahLst/>
              <a:cxnLst/>
              <a:rect l="l" t="t" r="r" b="b"/>
              <a:pathLst>
                <a:path w="23360" h="23585" extrusionOk="0">
                  <a:moveTo>
                    <a:pt x="21229" y="0"/>
                  </a:moveTo>
                  <a:cubicBezTo>
                    <a:pt x="21229" y="50"/>
                    <a:pt x="21229" y="75"/>
                    <a:pt x="21229" y="100"/>
                  </a:cubicBezTo>
                  <a:cubicBezTo>
                    <a:pt x="21254" y="276"/>
                    <a:pt x="21279" y="476"/>
                    <a:pt x="21304" y="652"/>
                  </a:cubicBezTo>
                  <a:cubicBezTo>
                    <a:pt x="21329" y="877"/>
                    <a:pt x="21329" y="1103"/>
                    <a:pt x="21354" y="1329"/>
                  </a:cubicBezTo>
                  <a:cubicBezTo>
                    <a:pt x="21379" y="1830"/>
                    <a:pt x="21404" y="2331"/>
                    <a:pt x="21404" y="2807"/>
                  </a:cubicBezTo>
                  <a:cubicBezTo>
                    <a:pt x="21379" y="3935"/>
                    <a:pt x="21279" y="5038"/>
                    <a:pt x="21129" y="6141"/>
                  </a:cubicBezTo>
                  <a:cubicBezTo>
                    <a:pt x="21078" y="6441"/>
                    <a:pt x="21028" y="6767"/>
                    <a:pt x="20953" y="7068"/>
                  </a:cubicBezTo>
                  <a:cubicBezTo>
                    <a:pt x="20878" y="7544"/>
                    <a:pt x="20753" y="8020"/>
                    <a:pt x="20627" y="8496"/>
                  </a:cubicBezTo>
                  <a:cubicBezTo>
                    <a:pt x="20477" y="9023"/>
                    <a:pt x="20327" y="9549"/>
                    <a:pt x="20126" y="10050"/>
                  </a:cubicBezTo>
                  <a:cubicBezTo>
                    <a:pt x="20026" y="10301"/>
                    <a:pt x="19925" y="10527"/>
                    <a:pt x="19825" y="10777"/>
                  </a:cubicBezTo>
                  <a:cubicBezTo>
                    <a:pt x="19725" y="10978"/>
                    <a:pt x="19625" y="11178"/>
                    <a:pt x="19499" y="11379"/>
                  </a:cubicBezTo>
                  <a:cubicBezTo>
                    <a:pt x="19374" y="11554"/>
                    <a:pt x="19274" y="11704"/>
                    <a:pt x="19123" y="11830"/>
                  </a:cubicBezTo>
                  <a:cubicBezTo>
                    <a:pt x="19073" y="11905"/>
                    <a:pt x="18998" y="11955"/>
                    <a:pt x="18923" y="12005"/>
                  </a:cubicBezTo>
                  <a:cubicBezTo>
                    <a:pt x="18873" y="12055"/>
                    <a:pt x="18798" y="12080"/>
                    <a:pt x="18748" y="12106"/>
                  </a:cubicBezTo>
                  <a:cubicBezTo>
                    <a:pt x="18697" y="12131"/>
                    <a:pt x="18647" y="12156"/>
                    <a:pt x="18622" y="12156"/>
                  </a:cubicBezTo>
                  <a:cubicBezTo>
                    <a:pt x="18572" y="12156"/>
                    <a:pt x="18547" y="12156"/>
                    <a:pt x="18522" y="12181"/>
                  </a:cubicBezTo>
                  <a:cubicBezTo>
                    <a:pt x="18447" y="12181"/>
                    <a:pt x="18372" y="12181"/>
                    <a:pt x="18296" y="12156"/>
                  </a:cubicBezTo>
                  <a:cubicBezTo>
                    <a:pt x="18146" y="12131"/>
                    <a:pt x="17996" y="12055"/>
                    <a:pt x="17870" y="11955"/>
                  </a:cubicBezTo>
                  <a:cubicBezTo>
                    <a:pt x="17770" y="11880"/>
                    <a:pt x="17695" y="11805"/>
                    <a:pt x="17620" y="11704"/>
                  </a:cubicBezTo>
                  <a:cubicBezTo>
                    <a:pt x="17595" y="11654"/>
                    <a:pt x="17545" y="11629"/>
                    <a:pt x="17519" y="11579"/>
                  </a:cubicBezTo>
                  <a:cubicBezTo>
                    <a:pt x="17494" y="11529"/>
                    <a:pt x="17444" y="11479"/>
                    <a:pt x="17419" y="11429"/>
                  </a:cubicBezTo>
                  <a:cubicBezTo>
                    <a:pt x="17269" y="11178"/>
                    <a:pt x="17194" y="10902"/>
                    <a:pt x="17093" y="10627"/>
                  </a:cubicBezTo>
                  <a:cubicBezTo>
                    <a:pt x="17018" y="10476"/>
                    <a:pt x="16943" y="10326"/>
                    <a:pt x="16868" y="10176"/>
                  </a:cubicBezTo>
                  <a:cubicBezTo>
                    <a:pt x="16818" y="10126"/>
                    <a:pt x="16768" y="10050"/>
                    <a:pt x="16692" y="10000"/>
                  </a:cubicBezTo>
                  <a:cubicBezTo>
                    <a:pt x="16642" y="9975"/>
                    <a:pt x="16592" y="9925"/>
                    <a:pt x="16542" y="9900"/>
                  </a:cubicBezTo>
                  <a:cubicBezTo>
                    <a:pt x="16492" y="9875"/>
                    <a:pt x="16467" y="9875"/>
                    <a:pt x="16417" y="9850"/>
                  </a:cubicBezTo>
                  <a:lnTo>
                    <a:pt x="16316" y="9850"/>
                  </a:lnTo>
                  <a:cubicBezTo>
                    <a:pt x="16216" y="9825"/>
                    <a:pt x="16141" y="9825"/>
                    <a:pt x="16041" y="9825"/>
                  </a:cubicBezTo>
                  <a:cubicBezTo>
                    <a:pt x="15966" y="9850"/>
                    <a:pt x="15915" y="9850"/>
                    <a:pt x="15840" y="9875"/>
                  </a:cubicBezTo>
                  <a:cubicBezTo>
                    <a:pt x="15740" y="9925"/>
                    <a:pt x="15640" y="9975"/>
                    <a:pt x="15565" y="10025"/>
                  </a:cubicBezTo>
                  <a:cubicBezTo>
                    <a:pt x="15189" y="10301"/>
                    <a:pt x="14913" y="10677"/>
                    <a:pt x="14537" y="10953"/>
                  </a:cubicBezTo>
                  <a:cubicBezTo>
                    <a:pt x="14437" y="11003"/>
                    <a:pt x="14362" y="11078"/>
                    <a:pt x="14261" y="11128"/>
                  </a:cubicBezTo>
                  <a:cubicBezTo>
                    <a:pt x="14161" y="11153"/>
                    <a:pt x="14086" y="11178"/>
                    <a:pt x="13986" y="11203"/>
                  </a:cubicBezTo>
                  <a:cubicBezTo>
                    <a:pt x="13919" y="11203"/>
                    <a:pt x="13841" y="11214"/>
                    <a:pt x="13767" y="11214"/>
                  </a:cubicBezTo>
                  <a:cubicBezTo>
                    <a:pt x="13729" y="11214"/>
                    <a:pt x="13693" y="11212"/>
                    <a:pt x="13660" y="11203"/>
                  </a:cubicBezTo>
                  <a:cubicBezTo>
                    <a:pt x="13560" y="11203"/>
                    <a:pt x="13459" y="11178"/>
                    <a:pt x="13384" y="11153"/>
                  </a:cubicBezTo>
                  <a:cubicBezTo>
                    <a:pt x="13284" y="11128"/>
                    <a:pt x="13159" y="11078"/>
                    <a:pt x="13083" y="11028"/>
                  </a:cubicBezTo>
                  <a:cubicBezTo>
                    <a:pt x="13008" y="10978"/>
                    <a:pt x="12908" y="10902"/>
                    <a:pt x="12833" y="10852"/>
                  </a:cubicBezTo>
                  <a:cubicBezTo>
                    <a:pt x="12682" y="10702"/>
                    <a:pt x="12532" y="10552"/>
                    <a:pt x="12407" y="10376"/>
                  </a:cubicBezTo>
                  <a:cubicBezTo>
                    <a:pt x="12106" y="10025"/>
                    <a:pt x="11855" y="9624"/>
                    <a:pt x="11479" y="9349"/>
                  </a:cubicBezTo>
                  <a:lnTo>
                    <a:pt x="11504" y="9349"/>
                  </a:lnTo>
                  <a:cubicBezTo>
                    <a:pt x="11304" y="9173"/>
                    <a:pt x="11053" y="9048"/>
                    <a:pt x="10828" y="8923"/>
                  </a:cubicBezTo>
                  <a:cubicBezTo>
                    <a:pt x="10727" y="8872"/>
                    <a:pt x="10627" y="8847"/>
                    <a:pt x="10527" y="8822"/>
                  </a:cubicBezTo>
                  <a:cubicBezTo>
                    <a:pt x="10427" y="8797"/>
                    <a:pt x="10326" y="8772"/>
                    <a:pt x="10226" y="8747"/>
                  </a:cubicBezTo>
                  <a:cubicBezTo>
                    <a:pt x="10126" y="8747"/>
                    <a:pt x="10026" y="8722"/>
                    <a:pt x="9900" y="8722"/>
                  </a:cubicBezTo>
                  <a:cubicBezTo>
                    <a:pt x="9825" y="8722"/>
                    <a:pt x="9725" y="8722"/>
                    <a:pt x="9625" y="8747"/>
                  </a:cubicBezTo>
                  <a:lnTo>
                    <a:pt x="9650" y="8747"/>
                  </a:lnTo>
                  <a:cubicBezTo>
                    <a:pt x="9474" y="8747"/>
                    <a:pt x="9299" y="8797"/>
                    <a:pt x="9123" y="8847"/>
                  </a:cubicBezTo>
                  <a:cubicBezTo>
                    <a:pt x="8948" y="8897"/>
                    <a:pt x="8773" y="8948"/>
                    <a:pt x="8597" y="9023"/>
                  </a:cubicBezTo>
                  <a:lnTo>
                    <a:pt x="8597" y="8998"/>
                  </a:lnTo>
                  <a:cubicBezTo>
                    <a:pt x="8372" y="9098"/>
                    <a:pt x="8146" y="9198"/>
                    <a:pt x="7920" y="9298"/>
                  </a:cubicBezTo>
                  <a:cubicBezTo>
                    <a:pt x="7519" y="9474"/>
                    <a:pt x="7093" y="9674"/>
                    <a:pt x="6667" y="9800"/>
                  </a:cubicBezTo>
                  <a:cubicBezTo>
                    <a:pt x="6467" y="9875"/>
                    <a:pt x="6266" y="9925"/>
                    <a:pt x="6066" y="9975"/>
                  </a:cubicBezTo>
                  <a:cubicBezTo>
                    <a:pt x="5915" y="10000"/>
                    <a:pt x="5740" y="10025"/>
                    <a:pt x="5565" y="10025"/>
                  </a:cubicBezTo>
                  <a:cubicBezTo>
                    <a:pt x="5519" y="10027"/>
                    <a:pt x="5473" y="10028"/>
                    <a:pt x="5427" y="10028"/>
                  </a:cubicBezTo>
                  <a:cubicBezTo>
                    <a:pt x="4746" y="10028"/>
                    <a:pt x="4070" y="9854"/>
                    <a:pt x="3459" y="9549"/>
                  </a:cubicBezTo>
                  <a:cubicBezTo>
                    <a:pt x="3133" y="9399"/>
                    <a:pt x="2808" y="9198"/>
                    <a:pt x="2507" y="8948"/>
                  </a:cubicBezTo>
                  <a:cubicBezTo>
                    <a:pt x="2231" y="8722"/>
                    <a:pt x="1955" y="8471"/>
                    <a:pt x="1730" y="8171"/>
                  </a:cubicBezTo>
                  <a:cubicBezTo>
                    <a:pt x="1529" y="7870"/>
                    <a:pt x="1329" y="7569"/>
                    <a:pt x="1204" y="7243"/>
                  </a:cubicBezTo>
                  <a:cubicBezTo>
                    <a:pt x="1204" y="7218"/>
                    <a:pt x="1179" y="7218"/>
                    <a:pt x="1179" y="7218"/>
                  </a:cubicBezTo>
                  <a:cubicBezTo>
                    <a:pt x="1153" y="7293"/>
                    <a:pt x="1103" y="7369"/>
                    <a:pt x="1078" y="7444"/>
                  </a:cubicBezTo>
                  <a:cubicBezTo>
                    <a:pt x="1078" y="7469"/>
                    <a:pt x="1053" y="7519"/>
                    <a:pt x="1078" y="7544"/>
                  </a:cubicBezTo>
                  <a:lnTo>
                    <a:pt x="1053" y="7594"/>
                  </a:lnTo>
                  <a:cubicBezTo>
                    <a:pt x="1028" y="7644"/>
                    <a:pt x="1028" y="7720"/>
                    <a:pt x="1053" y="7770"/>
                  </a:cubicBezTo>
                  <a:cubicBezTo>
                    <a:pt x="903" y="8045"/>
                    <a:pt x="727" y="8371"/>
                    <a:pt x="577" y="8697"/>
                  </a:cubicBezTo>
                  <a:cubicBezTo>
                    <a:pt x="552" y="8772"/>
                    <a:pt x="502" y="8847"/>
                    <a:pt x="477" y="8948"/>
                  </a:cubicBezTo>
                  <a:cubicBezTo>
                    <a:pt x="452" y="8973"/>
                    <a:pt x="452" y="9023"/>
                    <a:pt x="477" y="9073"/>
                  </a:cubicBezTo>
                  <a:cubicBezTo>
                    <a:pt x="502" y="9123"/>
                    <a:pt x="527" y="9173"/>
                    <a:pt x="577" y="9173"/>
                  </a:cubicBezTo>
                  <a:cubicBezTo>
                    <a:pt x="552" y="9324"/>
                    <a:pt x="502" y="9474"/>
                    <a:pt x="452" y="9624"/>
                  </a:cubicBezTo>
                  <a:cubicBezTo>
                    <a:pt x="427" y="9750"/>
                    <a:pt x="402" y="9850"/>
                    <a:pt x="377" y="9975"/>
                  </a:cubicBezTo>
                  <a:cubicBezTo>
                    <a:pt x="226" y="10476"/>
                    <a:pt x="151" y="10928"/>
                    <a:pt x="76" y="11354"/>
                  </a:cubicBezTo>
                  <a:cubicBezTo>
                    <a:pt x="26" y="11830"/>
                    <a:pt x="1" y="12256"/>
                    <a:pt x="26" y="12682"/>
                  </a:cubicBezTo>
                  <a:cubicBezTo>
                    <a:pt x="51" y="13083"/>
                    <a:pt x="126" y="13509"/>
                    <a:pt x="226" y="13935"/>
                  </a:cubicBezTo>
                  <a:cubicBezTo>
                    <a:pt x="326" y="14311"/>
                    <a:pt x="477" y="14712"/>
                    <a:pt x="652" y="15088"/>
                  </a:cubicBezTo>
                  <a:cubicBezTo>
                    <a:pt x="1003" y="15790"/>
                    <a:pt x="1479" y="16466"/>
                    <a:pt x="2081" y="17143"/>
                  </a:cubicBezTo>
                  <a:cubicBezTo>
                    <a:pt x="2607" y="17720"/>
                    <a:pt x="3259" y="18271"/>
                    <a:pt x="3986" y="18797"/>
                  </a:cubicBezTo>
                  <a:cubicBezTo>
                    <a:pt x="4311" y="19023"/>
                    <a:pt x="4637" y="19248"/>
                    <a:pt x="5038" y="19499"/>
                  </a:cubicBezTo>
                  <a:cubicBezTo>
                    <a:pt x="5264" y="19624"/>
                    <a:pt x="5514" y="19750"/>
                    <a:pt x="5765" y="19900"/>
                  </a:cubicBezTo>
                  <a:lnTo>
                    <a:pt x="5815" y="19925"/>
                  </a:lnTo>
                  <a:lnTo>
                    <a:pt x="5890" y="19975"/>
                  </a:lnTo>
                  <a:lnTo>
                    <a:pt x="6016" y="20025"/>
                  </a:lnTo>
                  <a:lnTo>
                    <a:pt x="6617" y="20351"/>
                  </a:lnTo>
                  <a:lnTo>
                    <a:pt x="6893" y="20527"/>
                  </a:lnTo>
                  <a:lnTo>
                    <a:pt x="7018" y="20577"/>
                  </a:lnTo>
                  <a:cubicBezTo>
                    <a:pt x="7319" y="20752"/>
                    <a:pt x="7620" y="20903"/>
                    <a:pt x="7920" y="21078"/>
                  </a:cubicBezTo>
                  <a:cubicBezTo>
                    <a:pt x="8747" y="21504"/>
                    <a:pt x="9449" y="21880"/>
                    <a:pt x="10126" y="22181"/>
                  </a:cubicBezTo>
                  <a:cubicBezTo>
                    <a:pt x="10953" y="22557"/>
                    <a:pt x="11730" y="22857"/>
                    <a:pt x="12457" y="23083"/>
                  </a:cubicBezTo>
                  <a:cubicBezTo>
                    <a:pt x="13309" y="23359"/>
                    <a:pt x="14061" y="23509"/>
                    <a:pt x="14813" y="23559"/>
                  </a:cubicBezTo>
                  <a:cubicBezTo>
                    <a:pt x="14988" y="23584"/>
                    <a:pt x="15189" y="23584"/>
                    <a:pt x="15364" y="23584"/>
                  </a:cubicBezTo>
                  <a:cubicBezTo>
                    <a:pt x="15941" y="23584"/>
                    <a:pt x="16492" y="23509"/>
                    <a:pt x="17018" y="23359"/>
                  </a:cubicBezTo>
                  <a:cubicBezTo>
                    <a:pt x="17369" y="23258"/>
                    <a:pt x="17695" y="23108"/>
                    <a:pt x="17996" y="22933"/>
                  </a:cubicBezTo>
                  <a:cubicBezTo>
                    <a:pt x="18321" y="22757"/>
                    <a:pt x="18622" y="22532"/>
                    <a:pt x="18973" y="22231"/>
                  </a:cubicBezTo>
                  <a:cubicBezTo>
                    <a:pt x="19274" y="21980"/>
                    <a:pt x="19575" y="21679"/>
                    <a:pt x="19900" y="21304"/>
                  </a:cubicBezTo>
                  <a:cubicBezTo>
                    <a:pt x="20151" y="21028"/>
                    <a:pt x="20427" y="20702"/>
                    <a:pt x="20677" y="20351"/>
                  </a:cubicBezTo>
                  <a:cubicBezTo>
                    <a:pt x="20728" y="20351"/>
                    <a:pt x="20778" y="20326"/>
                    <a:pt x="20803" y="20276"/>
                  </a:cubicBezTo>
                  <a:cubicBezTo>
                    <a:pt x="20878" y="20151"/>
                    <a:pt x="20978" y="20025"/>
                    <a:pt x="21053" y="19925"/>
                  </a:cubicBezTo>
                  <a:cubicBezTo>
                    <a:pt x="21078" y="19900"/>
                    <a:pt x="21103" y="19875"/>
                    <a:pt x="21129" y="19850"/>
                  </a:cubicBezTo>
                  <a:cubicBezTo>
                    <a:pt x="21429" y="19449"/>
                    <a:pt x="21680" y="18973"/>
                    <a:pt x="21880" y="18471"/>
                  </a:cubicBezTo>
                  <a:cubicBezTo>
                    <a:pt x="22081" y="17995"/>
                    <a:pt x="22231" y="17494"/>
                    <a:pt x="22382" y="16892"/>
                  </a:cubicBezTo>
                  <a:cubicBezTo>
                    <a:pt x="22482" y="16441"/>
                    <a:pt x="22557" y="15940"/>
                    <a:pt x="22632" y="15364"/>
                  </a:cubicBezTo>
                  <a:lnTo>
                    <a:pt x="22657" y="15213"/>
                  </a:lnTo>
                  <a:lnTo>
                    <a:pt x="22682" y="15063"/>
                  </a:lnTo>
                  <a:cubicBezTo>
                    <a:pt x="22833" y="14085"/>
                    <a:pt x="22933" y="13083"/>
                    <a:pt x="23008" y="12231"/>
                  </a:cubicBezTo>
                  <a:cubicBezTo>
                    <a:pt x="23083" y="11128"/>
                    <a:pt x="23159" y="10151"/>
                    <a:pt x="23209" y="9148"/>
                  </a:cubicBezTo>
                  <a:cubicBezTo>
                    <a:pt x="23259" y="8471"/>
                    <a:pt x="23284" y="7820"/>
                    <a:pt x="23309" y="7168"/>
                  </a:cubicBezTo>
                  <a:cubicBezTo>
                    <a:pt x="23309" y="6817"/>
                    <a:pt x="23334" y="6491"/>
                    <a:pt x="23334" y="6141"/>
                  </a:cubicBezTo>
                  <a:lnTo>
                    <a:pt x="23334" y="5990"/>
                  </a:lnTo>
                  <a:cubicBezTo>
                    <a:pt x="23359" y="5714"/>
                    <a:pt x="23359" y="5414"/>
                    <a:pt x="23359" y="5138"/>
                  </a:cubicBezTo>
                  <a:cubicBezTo>
                    <a:pt x="23359" y="4461"/>
                    <a:pt x="23309" y="3810"/>
                    <a:pt x="23259" y="3233"/>
                  </a:cubicBezTo>
                  <a:cubicBezTo>
                    <a:pt x="23259" y="2958"/>
                    <a:pt x="23234" y="2682"/>
                    <a:pt x="23234" y="2406"/>
                  </a:cubicBezTo>
                  <a:cubicBezTo>
                    <a:pt x="23209" y="2080"/>
                    <a:pt x="23159" y="1730"/>
                    <a:pt x="23134" y="1379"/>
                  </a:cubicBezTo>
                  <a:lnTo>
                    <a:pt x="23134" y="1278"/>
                  </a:lnTo>
                  <a:lnTo>
                    <a:pt x="23108" y="1053"/>
                  </a:lnTo>
                  <a:lnTo>
                    <a:pt x="23083" y="953"/>
                  </a:lnTo>
                  <a:cubicBezTo>
                    <a:pt x="23083" y="852"/>
                    <a:pt x="23083" y="752"/>
                    <a:pt x="23058" y="652"/>
                  </a:cubicBezTo>
                  <a:cubicBezTo>
                    <a:pt x="23033" y="526"/>
                    <a:pt x="23008" y="376"/>
                    <a:pt x="22983" y="251"/>
                  </a:cubicBezTo>
                  <a:cubicBezTo>
                    <a:pt x="22958" y="176"/>
                    <a:pt x="22933" y="75"/>
                    <a:pt x="22908" y="0"/>
                  </a:cubicBezTo>
                  <a:cubicBezTo>
                    <a:pt x="22908" y="0"/>
                    <a:pt x="22883" y="0"/>
                    <a:pt x="22883" y="25"/>
                  </a:cubicBezTo>
                  <a:cubicBezTo>
                    <a:pt x="22733" y="100"/>
                    <a:pt x="22557" y="176"/>
                    <a:pt x="22407" y="226"/>
                  </a:cubicBezTo>
                  <a:cubicBezTo>
                    <a:pt x="22306" y="251"/>
                    <a:pt x="22231" y="276"/>
                    <a:pt x="22131" y="301"/>
                  </a:cubicBezTo>
                  <a:lnTo>
                    <a:pt x="21905" y="301"/>
                  </a:lnTo>
                  <a:cubicBezTo>
                    <a:pt x="21755" y="301"/>
                    <a:pt x="21605" y="276"/>
                    <a:pt x="21479" y="201"/>
                  </a:cubicBezTo>
                  <a:cubicBezTo>
                    <a:pt x="21379" y="151"/>
                    <a:pt x="21304" y="100"/>
                    <a:pt x="21229" y="0"/>
                  </a:cubicBez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638625" y="30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638625" y="30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5716325" y="304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294650" y="2908550"/>
              <a:ext cx="1484975" cy="1802050"/>
            </a:xfrm>
            <a:custGeom>
              <a:avLst/>
              <a:gdLst/>
              <a:ahLst/>
              <a:cxnLst/>
              <a:rect l="l" t="t" r="r" b="b"/>
              <a:pathLst>
                <a:path w="59399" h="72082" extrusionOk="0">
                  <a:moveTo>
                    <a:pt x="39549" y="1"/>
                  </a:moveTo>
                  <a:cubicBezTo>
                    <a:pt x="39499" y="1"/>
                    <a:pt x="39449" y="26"/>
                    <a:pt x="39399" y="76"/>
                  </a:cubicBezTo>
                  <a:lnTo>
                    <a:pt x="36492" y="4562"/>
                  </a:lnTo>
                  <a:lnTo>
                    <a:pt x="28146" y="17394"/>
                  </a:lnTo>
                  <a:cubicBezTo>
                    <a:pt x="24286" y="23309"/>
                    <a:pt x="20451" y="29199"/>
                    <a:pt x="16592" y="35114"/>
                  </a:cubicBezTo>
                  <a:lnTo>
                    <a:pt x="16567" y="35164"/>
                  </a:lnTo>
                  <a:lnTo>
                    <a:pt x="4762" y="53284"/>
                  </a:lnTo>
                  <a:lnTo>
                    <a:pt x="50" y="60527"/>
                  </a:lnTo>
                  <a:cubicBezTo>
                    <a:pt x="25" y="60577"/>
                    <a:pt x="0" y="60602"/>
                    <a:pt x="0" y="60653"/>
                  </a:cubicBezTo>
                  <a:cubicBezTo>
                    <a:pt x="0" y="60728"/>
                    <a:pt x="25" y="60753"/>
                    <a:pt x="75" y="60803"/>
                  </a:cubicBezTo>
                  <a:cubicBezTo>
                    <a:pt x="75" y="60803"/>
                    <a:pt x="100" y="60828"/>
                    <a:pt x="100" y="60853"/>
                  </a:cubicBezTo>
                  <a:cubicBezTo>
                    <a:pt x="1905" y="63460"/>
                    <a:pt x="4637" y="65690"/>
                    <a:pt x="8647" y="67821"/>
                  </a:cubicBezTo>
                  <a:cubicBezTo>
                    <a:pt x="9374" y="68222"/>
                    <a:pt x="10151" y="68623"/>
                    <a:pt x="11128" y="69074"/>
                  </a:cubicBezTo>
                  <a:cubicBezTo>
                    <a:pt x="11454" y="69224"/>
                    <a:pt x="11755" y="69374"/>
                    <a:pt x="12055" y="69525"/>
                  </a:cubicBezTo>
                  <a:cubicBezTo>
                    <a:pt x="12531" y="69750"/>
                    <a:pt x="13008" y="69976"/>
                    <a:pt x="13484" y="70202"/>
                  </a:cubicBezTo>
                  <a:cubicBezTo>
                    <a:pt x="14461" y="70653"/>
                    <a:pt x="15313" y="71004"/>
                    <a:pt x="16090" y="71304"/>
                  </a:cubicBezTo>
                  <a:cubicBezTo>
                    <a:pt x="17068" y="71630"/>
                    <a:pt x="17945" y="71881"/>
                    <a:pt x="18772" y="71981"/>
                  </a:cubicBezTo>
                  <a:cubicBezTo>
                    <a:pt x="19123" y="72031"/>
                    <a:pt x="19474" y="72056"/>
                    <a:pt x="19825" y="72056"/>
                  </a:cubicBezTo>
                  <a:lnTo>
                    <a:pt x="19875" y="72056"/>
                  </a:lnTo>
                  <a:cubicBezTo>
                    <a:pt x="20025" y="72056"/>
                    <a:pt x="20176" y="72056"/>
                    <a:pt x="20326" y="72031"/>
                  </a:cubicBezTo>
                  <a:cubicBezTo>
                    <a:pt x="20376" y="72031"/>
                    <a:pt x="20426" y="72031"/>
                    <a:pt x="20501" y="72006"/>
                  </a:cubicBezTo>
                  <a:cubicBezTo>
                    <a:pt x="20552" y="72006"/>
                    <a:pt x="20577" y="71981"/>
                    <a:pt x="20627" y="71981"/>
                  </a:cubicBezTo>
                  <a:lnTo>
                    <a:pt x="20652" y="72006"/>
                  </a:lnTo>
                  <a:cubicBezTo>
                    <a:pt x="20652" y="72031"/>
                    <a:pt x="20677" y="72031"/>
                    <a:pt x="20677" y="72031"/>
                  </a:cubicBezTo>
                  <a:cubicBezTo>
                    <a:pt x="20727" y="72056"/>
                    <a:pt x="20752" y="72081"/>
                    <a:pt x="20802" y="72081"/>
                  </a:cubicBezTo>
                  <a:cubicBezTo>
                    <a:pt x="20852" y="72081"/>
                    <a:pt x="20928" y="72056"/>
                    <a:pt x="20953" y="72006"/>
                  </a:cubicBezTo>
                  <a:lnTo>
                    <a:pt x="27619" y="61755"/>
                  </a:lnTo>
                  <a:lnTo>
                    <a:pt x="31679" y="55540"/>
                  </a:lnTo>
                  <a:lnTo>
                    <a:pt x="40376" y="42156"/>
                  </a:lnTo>
                  <a:lnTo>
                    <a:pt x="43785" y="36918"/>
                  </a:lnTo>
                  <a:cubicBezTo>
                    <a:pt x="47594" y="31078"/>
                    <a:pt x="51404" y="25239"/>
                    <a:pt x="55188" y="19399"/>
                  </a:cubicBezTo>
                  <a:lnTo>
                    <a:pt x="55289" y="19274"/>
                  </a:lnTo>
                  <a:lnTo>
                    <a:pt x="56817" y="16918"/>
                  </a:lnTo>
                  <a:lnTo>
                    <a:pt x="59349" y="13033"/>
                  </a:lnTo>
                  <a:cubicBezTo>
                    <a:pt x="59374" y="13008"/>
                    <a:pt x="59399" y="12958"/>
                    <a:pt x="59374" y="12908"/>
                  </a:cubicBezTo>
                  <a:cubicBezTo>
                    <a:pt x="59374" y="12858"/>
                    <a:pt x="59349" y="12808"/>
                    <a:pt x="59324" y="12783"/>
                  </a:cubicBezTo>
                  <a:cubicBezTo>
                    <a:pt x="59274" y="12758"/>
                    <a:pt x="59249" y="12733"/>
                    <a:pt x="59198" y="12733"/>
                  </a:cubicBezTo>
                  <a:cubicBezTo>
                    <a:pt x="59173" y="12733"/>
                    <a:pt x="59148" y="12733"/>
                    <a:pt x="59123" y="12758"/>
                  </a:cubicBezTo>
                  <a:cubicBezTo>
                    <a:pt x="59098" y="12758"/>
                    <a:pt x="59048" y="12758"/>
                    <a:pt x="58998" y="12783"/>
                  </a:cubicBezTo>
                  <a:cubicBezTo>
                    <a:pt x="58797" y="12958"/>
                    <a:pt x="58597" y="13134"/>
                    <a:pt x="58396" y="13309"/>
                  </a:cubicBezTo>
                  <a:cubicBezTo>
                    <a:pt x="57970" y="13710"/>
                    <a:pt x="57544" y="14086"/>
                    <a:pt x="57068" y="14387"/>
                  </a:cubicBezTo>
                  <a:cubicBezTo>
                    <a:pt x="56893" y="14512"/>
                    <a:pt x="56742" y="14587"/>
                    <a:pt x="56617" y="14662"/>
                  </a:cubicBezTo>
                  <a:cubicBezTo>
                    <a:pt x="56441" y="14738"/>
                    <a:pt x="56291" y="14813"/>
                    <a:pt x="56116" y="14888"/>
                  </a:cubicBezTo>
                  <a:lnTo>
                    <a:pt x="56091" y="14888"/>
                  </a:lnTo>
                  <a:cubicBezTo>
                    <a:pt x="55790" y="14988"/>
                    <a:pt x="55489" y="15063"/>
                    <a:pt x="55163" y="15088"/>
                  </a:cubicBezTo>
                  <a:lnTo>
                    <a:pt x="54913" y="15088"/>
                  </a:lnTo>
                  <a:cubicBezTo>
                    <a:pt x="54712" y="15088"/>
                    <a:pt x="54537" y="15088"/>
                    <a:pt x="54361" y="15038"/>
                  </a:cubicBezTo>
                  <a:cubicBezTo>
                    <a:pt x="54136" y="15013"/>
                    <a:pt x="53935" y="14938"/>
                    <a:pt x="53735" y="14838"/>
                  </a:cubicBezTo>
                  <a:cubicBezTo>
                    <a:pt x="53559" y="14763"/>
                    <a:pt x="53384" y="14662"/>
                    <a:pt x="53233" y="14512"/>
                  </a:cubicBezTo>
                  <a:cubicBezTo>
                    <a:pt x="53083" y="14387"/>
                    <a:pt x="52958" y="14236"/>
                    <a:pt x="52832" y="14086"/>
                  </a:cubicBezTo>
                  <a:cubicBezTo>
                    <a:pt x="52732" y="13910"/>
                    <a:pt x="52657" y="13760"/>
                    <a:pt x="52582" y="13585"/>
                  </a:cubicBezTo>
                  <a:cubicBezTo>
                    <a:pt x="52507" y="13359"/>
                    <a:pt x="52456" y="13134"/>
                    <a:pt x="52431" y="12858"/>
                  </a:cubicBezTo>
                  <a:cubicBezTo>
                    <a:pt x="52406" y="12457"/>
                    <a:pt x="52431" y="12031"/>
                    <a:pt x="52532" y="11555"/>
                  </a:cubicBezTo>
                  <a:cubicBezTo>
                    <a:pt x="52707" y="10577"/>
                    <a:pt x="53083" y="9600"/>
                    <a:pt x="53434" y="8798"/>
                  </a:cubicBezTo>
                  <a:cubicBezTo>
                    <a:pt x="53434" y="8748"/>
                    <a:pt x="53434" y="8722"/>
                    <a:pt x="53434" y="8672"/>
                  </a:cubicBezTo>
                  <a:cubicBezTo>
                    <a:pt x="53434" y="8622"/>
                    <a:pt x="53434" y="8572"/>
                    <a:pt x="53384" y="8547"/>
                  </a:cubicBezTo>
                  <a:cubicBezTo>
                    <a:pt x="53359" y="8497"/>
                    <a:pt x="53309" y="8472"/>
                    <a:pt x="53233" y="8472"/>
                  </a:cubicBezTo>
                  <a:cubicBezTo>
                    <a:pt x="53208" y="8472"/>
                    <a:pt x="53158" y="8497"/>
                    <a:pt x="53133" y="8522"/>
                  </a:cubicBezTo>
                  <a:cubicBezTo>
                    <a:pt x="52431" y="9249"/>
                    <a:pt x="51805" y="9800"/>
                    <a:pt x="51178" y="10251"/>
                  </a:cubicBezTo>
                  <a:cubicBezTo>
                    <a:pt x="50652" y="10602"/>
                    <a:pt x="50151" y="10853"/>
                    <a:pt x="49624" y="11028"/>
                  </a:cubicBezTo>
                  <a:cubicBezTo>
                    <a:pt x="49173" y="11204"/>
                    <a:pt x="48747" y="11279"/>
                    <a:pt x="48296" y="11329"/>
                  </a:cubicBezTo>
                  <a:lnTo>
                    <a:pt x="48020" y="11329"/>
                  </a:lnTo>
                  <a:cubicBezTo>
                    <a:pt x="47845" y="11329"/>
                    <a:pt x="47644" y="11304"/>
                    <a:pt x="47469" y="11279"/>
                  </a:cubicBezTo>
                  <a:cubicBezTo>
                    <a:pt x="47294" y="11254"/>
                    <a:pt x="47118" y="11204"/>
                    <a:pt x="46943" y="11129"/>
                  </a:cubicBezTo>
                  <a:cubicBezTo>
                    <a:pt x="46792" y="11053"/>
                    <a:pt x="46667" y="10953"/>
                    <a:pt x="46542" y="10878"/>
                  </a:cubicBezTo>
                  <a:cubicBezTo>
                    <a:pt x="46441" y="10753"/>
                    <a:pt x="46341" y="10652"/>
                    <a:pt x="46241" y="10527"/>
                  </a:cubicBezTo>
                  <a:cubicBezTo>
                    <a:pt x="46141" y="10352"/>
                    <a:pt x="46040" y="10176"/>
                    <a:pt x="45965" y="9976"/>
                  </a:cubicBezTo>
                  <a:cubicBezTo>
                    <a:pt x="45890" y="9700"/>
                    <a:pt x="45840" y="9424"/>
                    <a:pt x="45815" y="9098"/>
                  </a:cubicBezTo>
                  <a:lnTo>
                    <a:pt x="45790" y="9123"/>
                  </a:lnTo>
                  <a:cubicBezTo>
                    <a:pt x="45765" y="8597"/>
                    <a:pt x="45815" y="8071"/>
                    <a:pt x="45915" y="7444"/>
                  </a:cubicBezTo>
                  <a:cubicBezTo>
                    <a:pt x="46065" y="6617"/>
                    <a:pt x="46341" y="5790"/>
                    <a:pt x="46717" y="5013"/>
                  </a:cubicBezTo>
                  <a:cubicBezTo>
                    <a:pt x="46767" y="4888"/>
                    <a:pt x="46842" y="4737"/>
                    <a:pt x="46918" y="4612"/>
                  </a:cubicBezTo>
                  <a:cubicBezTo>
                    <a:pt x="46968" y="4512"/>
                    <a:pt x="46968" y="4412"/>
                    <a:pt x="46867" y="4362"/>
                  </a:cubicBezTo>
                  <a:cubicBezTo>
                    <a:pt x="46867" y="4336"/>
                    <a:pt x="46842" y="4336"/>
                    <a:pt x="46842" y="4336"/>
                  </a:cubicBezTo>
                  <a:cubicBezTo>
                    <a:pt x="46817" y="4336"/>
                    <a:pt x="46792" y="4311"/>
                    <a:pt x="46767" y="4311"/>
                  </a:cubicBezTo>
                  <a:cubicBezTo>
                    <a:pt x="46717" y="4311"/>
                    <a:pt x="46642" y="4362"/>
                    <a:pt x="46617" y="4412"/>
                  </a:cubicBezTo>
                  <a:cubicBezTo>
                    <a:pt x="46391" y="4687"/>
                    <a:pt x="46191" y="4938"/>
                    <a:pt x="45990" y="5164"/>
                  </a:cubicBezTo>
                  <a:lnTo>
                    <a:pt x="45990" y="5214"/>
                  </a:lnTo>
                  <a:cubicBezTo>
                    <a:pt x="45740" y="5464"/>
                    <a:pt x="45539" y="5690"/>
                    <a:pt x="45339" y="5865"/>
                  </a:cubicBezTo>
                  <a:cubicBezTo>
                    <a:pt x="45163" y="6016"/>
                    <a:pt x="44963" y="6166"/>
                    <a:pt x="44737" y="6342"/>
                  </a:cubicBezTo>
                  <a:cubicBezTo>
                    <a:pt x="44311" y="6617"/>
                    <a:pt x="43860" y="6843"/>
                    <a:pt x="43384" y="7018"/>
                  </a:cubicBezTo>
                  <a:cubicBezTo>
                    <a:pt x="42983" y="7169"/>
                    <a:pt x="42607" y="7244"/>
                    <a:pt x="42256" y="7269"/>
                  </a:cubicBezTo>
                  <a:lnTo>
                    <a:pt x="42206" y="7294"/>
                  </a:lnTo>
                  <a:lnTo>
                    <a:pt x="41955" y="7294"/>
                  </a:lnTo>
                  <a:cubicBezTo>
                    <a:pt x="41755" y="7294"/>
                    <a:pt x="41579" y="7269"/>
                    <a:pt x="41404" y="7244"/>
                  </a:cubicBezTo>
                  <a:lnTo>
                    <a:pt x="41404" y="7244"/>
                  </a:lnTo>
                  <a:lnTo>
                    <a:pt x="41429" y="7269"/>
                  </a:lnTo>
                  <a:cubicBezTo>
                    <a:pt x="41178" y="7194"/>
                    <a:pt x="40953" y="7118"/>
                    <a:pt x="40777" y="7043"/>
                  </a:cubicBezTo>
                  <a:cubicBezTo>
                    <a:pt x="40602" y="6943"/>
                    <a:pt x="40426" y="6843"/>
                    <a:pt x="40276" y="6717"/>
                  </a:cubicBezTo>
                  <a:cubicBezTo>
                    <a:pt x="40126" y="6592"/>
                    <a:pt x="40000" y="6442"/>
                    <a:pt x="39850" y="6241"/>
                  </a:cubicBezTo>
                  <a:cubicBezTo>
                    <a:pt x="39725" y="6041"/>
                    <a:pt x="39624" y="5815"/>
                    <a:pt x="39524" y="5565"/>
                  </a:cubicBezTo>
                  <a:cubicBezTo>
                    <a:pt x="39399" y="5189"/>
                    <a:pt x="39324" y="4788"/>
                    <a:pt x="39273" y="4311"/>
                  </a:cubicBezTo>
                  <a:lnTo>
                    <a:pt x="39273" y="4362"/>
                  </a:lnTo>
                  <a:cubicBezTo>
                    <a:pt x="39223" y="3509"/>
                    <a:pt x="39273" y="2607"/>
                    <a:pt x="39474" y="1504"/>
                  </a:cubicBezTo>
                  <a:cubicBezTo>
                    <a:pt x="39549" y="1103"/>
                    <a:pt x="39649" y="677"/>
                    <a:pt x="39750" y="251"/>
                  </a:cubicBezTo>
                  <a:cubicBezTo>
                    <a:pt x="39775" y="176"/>
                    <a:pt x="39750" y="101"/>
                    <a:pt x="39700" y="51"/>
                  </a:cubicBezTo>
                  <a:cubicBezTo>
                    <a:pt x="39649" y="26"/>
                    <a:pt x="39599" y="1"/>
                    <a:pt x="39549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294650" y="2908550"/>
              <a:ext cx="1171075" cy="1656675"/>
            </a:xfrm>
            <a:custGeom>
              <a:avLst/>
              <a:gdLst/>
              <a:ahLst/>
              <a:cxnLst/>
              <a:rect l="l" t="t" r="r" b="b"/>
              <a:pathLst>
                <a:path w="46843" h="66267" extrusionOk="0">
                  <a:moveTo>
                    <a:pt x="39549" y="1"/>
                  </a:moveTo>
                  <a:cubicBezTo>
                    <a:pt x="39499" y="1"/>
                    <a:pt x="39449" y="26"/>
                    <a:pt x="39399" y="76"/>
                  </a:cubicBezTo>
                  <a:lnTo>
                    <a:pt x="36492" y="4562"/>
                  </a:lnTo>
                  <a:lnTo>
                    <a:pt x="28146" y="17394"/>
                  </a:lnTo>
                  <a:cubicBezTo>
                    <a:pt x="24286" y="23309"/>
                    <a:pt x="20451" y="29199"/>
                    <a:pt x="16592" y="35114"/>
                  </a:cubicBezTo>
                  <a:lnTo>
                    <a:pt x="16567" y="35164"/>
                  </a:lnTo>
                  <a:lnTo>
                    <a:pt x="4762" y="53284"/>
                  </a:lnTo>
                  <a:lnTo>
                    <a:pt x="50" y="60527"/>
                  </a:lnTo>
                  <a:cubicBezTo>
                    <a:pt x="25" y="60577"/>
                    <a:pt x="0" y="60602"/>
                    <a:pt x="0" y="60653"/>
                  </a:cubicBezTo>
                  <a:cubicBezTo>
                    <a:pt x="0" y="60728"/>
                    <a:pt x="25" y="60753"/>
                    <a:pt x="75" y="60803"/>
                  </a:cubicBezTo>
                  <a:cubicBezTo>
                    <a:pt x="75" y="60803"/>
                    <a:pt x="100" y="60828"/>
                    <a:pt x="100" y="60853"/>
                  </a:cubicBezTo>
                  <a:cubicBezTo>
                    <a:pt x="1479" y="62833"/>
                    <a:pt x="3409" y="64613"/>
                    <a:pt x="5990" y="66267"/>
                  </a:cubicBezTo>
                  <a:lnTo>
                    <a:pt x="8020" y="63234"/>
                  </a:lnTo>
                  <a:lnTo>
                    <a:pt x="14637" y="53209"/>
                  </a:lnTo>
                  <a:lnTo>
                    <a:pt x="21253" y="43159"/>
                  </a:lnTo>
                  <a:lnTo>
                    <a:pt x="34512" y="23033"/>
                  </a:lnTo>
                  <a:lnTo>
                    <a:pt x="40677" y="13710"/>
                  </a:lnTo>
                  <a:lnTo>
                    <a:pt x="46842" y="4336"/>
                  </a:lnTo>
                  <a:cubicBezTo>
                    <a:pt x="46817" y="4336"/>
                    <a:pt x="46792" y="4311"/>
                    <a:pt x="46767" y="4311"/>
                  </a:cubicBezTo>
                  <a:cubicBezTo>
                    <a:pt x="46717" y="4311"/>
                    <a:pt x="46642" y="4362"/>
                    <a:pt x="46617" y="4412"/>
                  </a:cubicBezTo>
                  <a:cubicBezTo>
                    <a:pt x="46391" y="4687"/>
                    <a:pt x="46191" y="4938"/>
                    <a:pt x="45990" y="5164"/>
                  </a:cubicBezTo>
                  <a:lnTo>
                    <a:pt x="45990" y="5214"/>
                  </a:lnTo>
                  <a:cubicBezTo>
                    <a:pt x="45740" y="5464"/>
                    <a:pt x="45539" y="5690"/>
                    <a:pt x="45339" y="5865"/>
                  </a:cubicBezTo>
                  <a:cubicBezTo>
                    <a:pt x="45163" y="6016"/>
                    <a:pt x="44963" y="6166"/>
                    <a:pt x="44737" y="6342"/>
                  </a:cubicBezTo>
                  <a:cubicBezTo>
                    <a:pt x="44311" y="6617"/>
                    <a:pt x="43860" y="6843"/>
                    <a:pt x="43384" y="7018"/>
                  </a:cubicBezTo>
                  <a:cubicBezTo>
                    <a:pt x="42983" y="7169"/>
                    <a:pt x="42607" y="7244"/>
                    <a:pt x="42256" y="7269"/>
                  </a:cubicBezTo>
                  <a:lnTo>
                    <a:pt x="42206" y="7294"/>
                  </a:lnTo>
                  <a:lnTo>
                    <a:pt x="41955" y="7294"/>
                  </a:lnTo>
                  <a:cubicBezTo>
                    <a:pt x="41755" y="7294"/>
                    <a:pt x="41579" y="7269"/>
                    <a:pt x="41404" y="7244"/>
                  </a:cubicBezTo>
                  <a:lnTo>
                    <a:pt x="41404" y="7244"/>
                  </a:lnTo>
                  <a:lnTo>
                    <a:pt x="41429" y="7269"/>
                  </a:lnTo>
                  <a:cubicBezTo>
                    <a:pt x="41178" y="7194"/>
                    <a:pt x="40953" y="7118"/>
                    <a:pt x="40777" y="7043"/>
                  </a:cubicBezTo>
                  <a:cubicBezTo>
                    <a:pt x="40602" y="6943"/>
                    <a:pt x="40426" y="6843"/>
                    <a:pt x="40276" y="6717"/>
                  </a:cubicBezTo>
                  <a:cubicBezTo>
                    <a:pt x="40126" y="6592"/>
                    <a:pt x="40000" y="6442"/>
                    <a:pt x="39850" y="6241"/>
                  </a:cubicBezTo>
                  <a:cubicBezTo>
                    <a:pt x="39725" y="6041"/>
                    <a:pt x="39624" y="5815"/>
                    <a:pt x="39524" y="5565"/>
                  </a:cubicBezTo>
                  <a:cubicBezTo>
                    <a:pt x="39399" y="5189"/>
                    <a:pt x="39324" y="4788"/>
                    <a:pt x="39273" y="4311"/>
                  </a:cubicBezTo>
                  <a:lnTo>
                    <a:pt x="39273" y="4362"/>
                  </a:lnTo>
                  <a:cubicBezTo>
                    <a:pt x="39223" y="3509"/>
                    <a:pt x="39273" y="2607"/>
                    <a:pt x="39474" y="1504"/>
                  </a:cubicBezTo>
                  <a:cubicBezTo>
                    <a:pt x="39549" y="1103"/>
                    <a:pt x="39649" y="677"/>
                    <a:pt x="39750" y="251"/>
                  </a:cubicBezTo>
                  <a:cubicBezTo>
                    <a:pt x="39775" y="176"/>
                    <a:pt x="39750" y="101"/>
                    <a:pt x="39700" y="51"/>
                  </a:cubicBezTo>
                  <a:cubicBezTo>
                    <a:pt x="39649" y="26"/>
                    <a:pt x="39599" y="1"/>
                    <a:pt x="39549" y="1"/>
                  </a:cubicBezTo>
                  <a:close/>
                </a:path>
              </a:pathLst>
            </a:custGeom>
            <a:solidFill>
              <a:srgbClr val="F2B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619200" y="3124725"/>
              <a:ext cx="1159800" cy="1585875"/>
            </a:xfrm>
            <a:custGeom>
              <a:avLst/>
              <a:gdLst/>
              <a:ahLst/>
              <a:cxnLst/>
              <a:rect l="l" t="t" r="r" b="b"/>
              <a:pathLst>
                <a:path w="46392" h="63435" extrusionOk="0">
                  <a:moveTo>
                    <a:pt x="40427" y="0"/>
                  </a:moveTo>
                  <a:lnTo>
                    <a:pt x="38196" y="3409"/>
                  </a:lnTo>
                  <a:lnTo>
                    <a:pt x="38096" y="3534"/>
                  </a:lnTo>
                  <a:lnTo>
                    <a:pt x="24537" y="24111"/>
                  </a:lnTo>
                  <a:lnTo>
                    <a:pt x="10953" y="44737"/>
                  </a:lnTo>
                  <a:cubicBezTo>
                    <a:pt x="7294" y="50251"/>
                    <a:pt x="3660" y="55790"/>
                    <a:pt x="1" y="61304"/>
                  </a:cubicBezTo>
                  <a:cubicBezTo>
                    <a:pt x="176" y="61404"/>
                    <a:pt x="326" y="61479"/>
                    <a:pt x="502" y="61555"/>
                  </a:cubicBezTo>
                  <a:cubicBezTo>
                    <a:pt x="1479" y="62006"/>
                    <a:pt x="2331" y="62357"/>
                    <a:pt x="3108" y="62657"/>
                  </a:cubicBezTo>
                  <a:cubicBezTo>
                    <a:pt x="4086" y="62983"/>
                    <a:pt x="4963" y="63234"/>
                    <a:pt x="5790" y="63334"/>
                  </a:cubicBezTo>
                  <a:cubicBezTo>
                    <a:pt x="6141" y="63384"/>
                    <a:pt x="6492" y="63409"/>
                    <a:pt x="6843" y="63409"/>
                  </a:cubicBezTo>
                  <a:lnTo>
                    <a:pt x="6893" y="63409"/>
                  </a:lnTo>
                  <a:cubicBezTo>
                    <a:pt x="7043" y="63409"/>
                    <a:pt x="7194" y="63409"/>
                    <a:pt x="7344" y="63384"/>
                  </a:cubicBezTo>
                  <a:cubicBezTo>
                    <a:pt x="7394" y="63384"/>
                    <a:pt x="7444" y="63384"/>
                    <a:pt x="7519" y="63359"/>
                  </a:cubicBezTo>
                  <a:cubicBezTo>
                    <a:pt x="7570" y="63359"/>
                    <a:pt x="7595" y="63334"/>
                    <a:pt x="7645" y="63334"/>
                  </a:cubicBezTo>
                  <a:lnTo>
                    <a:pt x="7670" y="63359"/>
                  </a:lnTo>
                  <a:cubicBezTo>
                    <a:pt x="7670" y="63384"/>
                    <a:pt x="7695" y="63384"/>
                    <a:pt x="7695" y="63384"/>
                  </a:cubicBezTo>
                  <a:cubicBezTo>
                    <a:pt x="7745" y="63409"/>
                    <a:pt x="7770" y="63434"/>
                    <a:pt x="7820" y="63434"/>
                  </a:cubicBezTo>
                  <a:cubicBezTo>
                    <a:pt x="7870" y="63434"/>
                    <a:pt x="7946" y="63409"/>
                    <a:pt x="7971" y="63359"/>
                  </a:cubicBezTo>
                  <a:lnTo>
                    <a:pt x="14637" y="53108"/>
                  </a:lnTo>
                  <a:lnTo>
                    <a:pt x="18697" y="46893"/>
                  </a:lnTo>
                  <a:lnTo>
                    <a:pt x="27394" y="33509"/>
                  </a:lnTo>
                  <a:lnTo>
                    <a:pt x="30803" y="28271"/>
                  </a:lnTo>
                  <a:cubicBezTo>
                    <a:pt x="34637" y="22381"/>
                    <a:pt x="38472" y="16517"/>
                    <a:pt x="42307" y="10627"/>
                  </a:cubicBezTo>
                  <a:lnTo>
                    <a:pt x="43835" y="8271"/>
                  </a:lnTo>
                  <a:lnTo>
                    <a:pt x="46367" y="4386"/>
                  </a:lnTo>
                  <a:cubicBezTo>
                    <a:pt x="46392" y="4361"/>
                    <a:pt x="46392" y="4311"/>
                    <a:pt x="46392" y="4261"/>
                  </a:cubicBezTo>
                  <a:cubicBezTo>
                    <a:pt x="46392" y="4211"/>
                    <a:pt x="46367" y="4161"/>
                    <a:pt x="46342" y="4136"/>
                  </a:cubicBezTo>
                  <a:cubicBezTo>
                    <a:pt x="46292" y="4111"/>
                    <a:pt x="46267" y="4086"/>
                    <a:pt x="46216" y="4086"/>
                  </a:cubicBezTo>
                  <a:cubicBezTo>
                    <a:pt x="46191" y="4086"/>
                    <a:pt x="46166" y="4086"/>
                    <a:pt x="46141" y="4111"/>
                  </a:cubicBezTo>
                  <a:cubicBezTo>
                    <a:pt x="46116" y="4111"/>
                    <a:pt x="46066" y="4111"/>
                    <a:pt x="46016" y="4136"/>
                  </a:cubicBezTo>
                  <a:cubicBezTo>
                    <a:pt x="45815" y="4311"/>
                    <a:pt x="45615" y="4487"/>
                    <a:pt x="45414" y="4662"/>
                  </a:cubicBezTo>
                  <a:cubicBezTo>
                    <a:pt x="44988" y="5063"/>
                    <a:pt x="44562" y="5439"/>
                    <a:pt x="44086" y="5740"/>
                  </a:cubicBezTo>
                  <a:cubicBezTo>
                    <a:pt x="43936" y="5840"/>
                    <a:pt x="43785" y="5940"/>
                    <a:pt x="43635" y="6015"/>
                  </a:cubicBezTo>
                  <a:cubicBezTo>
                    <a:pt x="43459" y="6091"/>
                    <a:pt x="43309" y="6166"/>
                    <a:pt x="43134" y="6241"/>
                  </a:cubicBezTo>
                  <a:lnTo>
                    <a:pt x="43109" y="6241"/>
                  </a:lnTo>
                  <a:cubicBezTo>
                    <a:pt x="42783" y="6341"/>
                    <a:pt x="42482" y="6416"/>
                    <a:pt x="42181" y="6441"/>
                  </a:cubicBezTo>
                  <a:lnTo>
                    <a:pt x="41931" y="6441"/>
                  </a:lnTo>
                  <a:cubicBezTo>
                    <a:pt x="41730" y="6441"/>
                    <a:pt x="41555" y="6441"/>
                    <a:pt x="41379" y="6391"/>
                  </a:cubicBezTo>
                  <a:cubicBezTo>
                    <a:pt x="41154" y="6366"/>
                    <a:pt x="40953" y="6291"/>
                    <a:pt x="40753" y="6191"/>
                  </a:cubicBezTo>
                  <a:cubicBezTo>
                    <a:pt x="40577" y="6116"/>
                    <a:pt x="40402" y="6015"/>
                    <a:pt x="40251" y="5865"/>
                  </a:cubicBezTo>
                  <a:cubicBezTo>
                    <a:pt x="40101" y="5740"/>
                    <a:pt x="39976" y="5589"/>
                    <a:pt x="39850" y="5439"/>
                  </a:cubicBezTo>
                  <a:cubicBezTo>
                    <a:pt x="39750" y="5263"/>
                    <a:pt x="39675" y="5113"/>
                    <a:pt x="39600" y="4938"/>
                  </a:cubicBezTo>
                  <a:cubicBezTo>
                    <a:pt x="39525" y="4712"/>
                    <a:pt x="39474" y="4487"/>
                    <a:pt x="39449" y="4211"/>
                  </a:cubicBezTo>
                  <a:cubicBezTo>
                    <a:pt x="39424" y="3810"/>
                    <a:pt x="39449" y="3384"/>
                    <a:pt x="39550" y="2908"/>
                  </a:cubicBezTo>
                  <a:cubicBezTo>
                    <a:pt x="39725" y="1930"/>
                    <a:pt x="40101" y="953"/>
                    <a:pt x="40452" y="151"/>
                  </a:cubicBezTo>
                  <a:cubicBezTo>
                    <a:pt x="40452" y="101"/>
                    <a:pt x="40477" y="75"/>
                    <a:pt x="40452" y="25"/>
                  </a:cubicBezTo>
                  <a:cubicBezTo>
                    <a:pt x="40452" y="25"/>
                    <a:pt x="40452" y="0"/>
                    <a:pt x="40452" y="0"/>
                  </a:cubicBezTo>
                  <a:close/>
                </a:path>
              </a:pathLst>
            </a:custGeom>
            <a:solidFill>
              <a:srgbClr val="F2B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883600" y="4327725"/>
              <a:ext cx="3285750" cy="519450"/>
            </a:xfrm>
            <a:custGeom>
              <a:avLst/>
              <a:gdLst/>
              <a:ahLst/>
              <a:cxnLst/>
              <a:rect l="l" t="t" r="r" b="b"/>
              <a:pathLst>
                <a:path w="131430" h="20778" extrusionOk="0">
                  <a:moveTo>
                    <a:pt x="131129" y="1"/>
                  </a:moveTo>
                  <a:lnTo>
                    <a:pt x="109425" y="51"/>
                  </a:lnTo>
                  <a:lnTo>
                    <a:pt x="108898" y="51"/>
                  </a:lnTo>
                  <a:lnTo>
                    <a:pt x="70853" y="151"/>
                  </a:lnTo>
                  <a:lnTo>
                    <a:pt x="64863" y="151"/>
                  </a:lnTo>
                  <a:lnTo>
                    <a:pt x="42231" y="226"/>
                  </a:lnTo>
                  <a:lnTo>
                    <a:pt x="19850" y="277"/>
                  </a:lnTo>
                  <a:cubicBezTo>
                    <a:pt x="13910" y="277"/>
                    <a:pt x="7970" y="302"/>
                    <a:pt x="2056" y="302"/>
                  </a:cubicBezTo>
                  <a:lnTo>
                    <a:pt x="1855" y="302"/>
                  </a:lnTo>
                  <a:cubicBezTo>
                    <a:pt x="1755" y="302"/>
                    <a:pt x="1655" y="402"/>
                    <a:pt x="1655" y="502"/>
                  </a:cubicBezTo>
                  <a:cubicBezTo>
                    <a:pt x="1655" y="527"/>
                    <a:pt x="1680" y="527"/>
                    <a:pt x="1680" y="552"/>
                  </a:cubicBezTo>
                  <a:cubicBezTo>
                    <a:pt x="953" y="2006"/>
                    <a:pt x="477" y="3660"/>
                    <a:pt x="251" y="5765"/>
                  </a:cubicBezTo>
                  <a:cubicBezTo>
                    <a:pt x="0" y="7846"/>
                    <a:pt x="51" y="9901"/>
                    <a:pt x="126" y="11455"/>
                  </a:cubicBezTo>
                  <a:cubicBezTo>
                    <a:pt x="151" y="12131"/>
                    <a:pt x="201" y="12833"/>
                    <a:pt x="226" y="13510"/>
                  </a:cubicBezTo>
                  <a:cubicBezTo>
                    <a:pt x="276" y="14211"/>
                    <a:pt x="326" y="15039"/>
                    <a:pt x="427" y="15841"/>
                  </a:cubicBezTo>
                  <a:cubicBezTo>
                    <a:pt x="502" y="16718"/>
                    <a:pt x="627" y="17495"/>
                    <a:pt x="777" y="18221"/>
                  </a:cubicBezTo>
                  <a:cubicBezTo>
                    <a:pt x="953" y="19099"/>
                    <a:pt x="1153" y="19851"/>
                    <a:pt x="1429" y="20552"/>
                  </a:cubicBezTo>
                  <a:cubicBezTo>
                    <a:pt x="1429" y="20577"/>
                    <a:pt x="1429" y="20577"/>
                    <a:pt x="1429" y="20602"/>
                  </a:cubicBezTo>
                  <a:cubicBezTo>
                    <a:pt x="1429" y="20703"/>
                    <a:pt x="1504" y="20778"/>
                    <a:pt x="1630" y="20778"/>
                  </a:cubicBezTo>
                  <a:lnTo>
                    <a:pt x="1930" y="20778"/>
                  </a:lnTo>
                  <a:lnTo>
                    <a:pt x="46968" y="20678"/>
                  </a:lnTo>
                  <a:lnTo>
                    <a:pt x="47570" y="20678"/>
                  </a:lnTo>
                  <a:lnTo>
                    <a:pt x="70377" y="20628"/>
                  </a:lnTo>
                  <a:lnTo>
                    <a:pt x="93184" y="20552"/>
                  </a:lnTo>
                  <a:lnTo>
                    <a:pt x="105615" y="20527"/>
                  </a:lnTo>
                  <a:cubicBezTo>
                    <a:pt x="113861" y="20502"/>
                    <a:pt x="122106" y="20502"/>
                    <a:pt x="130352" y="20477"/>
                  </a:cubicBezTo>
                  <a:lnTo>
                    <a:pt x="130853" y="20477"/>
                  </a:lnTo>
                  <a:cubicBezTo>
                    <a:pt x="130954" y="20477"/>
                    <a:pt x="131054" y="20377"/>
                    <a:pt x="131054" y="20277"/>
                  </a:cubicBezTo>
                  <a:cubicBezTo>
                    <a:pt x="131054" y="20227"/>
                    <a:pt x="131004" y="20151"/>
                    <a:pt x="130928" y="20126"/>
                  </a:cubicBezTo>
                  <a:cubicBezTo>
                    <a:pt x="130954" y="20076"/>
                    <a:pt x="130954" y="20026"/>
                    <a:pt x="130928" y="20001"/>
                  </a:cubicBezTo>
                  <a:cubicBezTo>
                    <a:pt x="130803" y="19800"/>
                    <a:pt x="130678" y="19600"/>
                    <a:pt x="130578" y="19399"/>
                  </a:cubicBezTo>
                  <a:cubicBezTo>
                    <a:pt x="130352" y="18873"/>
                    <a:pt x="130177" y="18322"/>
                    <a:pt x="130001" y="17595"/>
                  </a:cubicBezTo>
                  <a:cubicBezTo>
                    <a:pt x="129851" y="16943"/>
                    <a:pt x="129751" y="16292"/>
                    <a:pt x="129675" y="15690"/>
                  </a:cubicBezTo>
                  <a:cubicBezTo>
                    <a:pt x="129249" y="12808"/>
                    <a:pt x="129249" y="9825"/>
                    <a:pt x="129675" y="6843"/>
                  </a:cubicBezTo>
                  <a:cubicBezTo>
                    <a:pt x="130026" y="4587"/>
                    <a:pt x="130603" y="2382"/>
                    <a:pt x="131405" y="277"/>
                  </a:cubicBezTo>
                  <a:cubicBezTo>
                    <a:pt x="131430" y="251"/>
                    <a:pt x="131430" y="201"/>
                    <a:pt x="131405" y="151"/>
                  </a:cubicBezTo>
                  <a:cubicBezTo>
                    <a:pt x="131380" y="101"/>
                    <a:pt x="131329" y="76"/>
                    <a:pt x="131279" y="51"/>
                  </a:cubicBezTo>
                  <a:cubicBezTo>
                    <a:pt x="131229" y="26"/>
                    <a:pt x="131179" y="1"/>
                    <a:pt x="131129" y="1"/>
                  </a:cubicBezTo>
                  <a:close/>
                </a:path>
              </a:pathLst>
            </a:custGeom>
            <a:solidFill>
              <a:srgbClr val="D0B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884850" y="4327725"/>
              <a:ext cx="3283875" cy="519450"/>
            </a:xfrm>
            <a:custGeom>
              <a:avLst/>
              <a:gdLst/>
              <a:ahLst/>
              <a:cxnLst/>
              <a:rect l="l" t="t" r="r" b="b"/>
              <a:pathLst>
                <a:path w="131355" h="20778" extrusionOk="0">
                  <a:moveTo>
                    <a:pt x="125039" y="6216"/>
                  </a:moveTo>
                  <a:cubicBezTo>
                    <a:pt x="125089" y="6216"/>
                    <a:pt x="125139" y="6267"/>
                    <a:pt x="125139" y="6317"/>
                  </a:cubicBezTo>
                  <a:cubicBezTo>
                    <a:pt x="125139" y="6367"/>
                    <a:pt x="125089" y="6392"/>
                    <a:pt x="125039" y="6392"/>
                  </a:cubicBezTo>
                  <a:cubicBezTo>
                    <a:pt x="120803" y="6417"/>
                    <a:pt x="116543" y="6417"/>
                    <a:pt x="112282" y="6417"/>
                  </a:cubicBezTo>
                  <a:cubicBezTo>
                    <a:pt x="112232" y="6417"/>
                    <a:pt x="112207" y="6392"/>
                    <a:pt x="112207" y="6342"/>
                  </a:cubicBezTo>
                  <a:cubicBezTo>
                    <a:pt x="112207" y="6292"/>
                    <a:pt x="112232" y="6267"/>
                    <a:pt x="112282" y="6267"/>
                  </a:cubicBezTo>
                  <a:cubicBezTo>
                    <a:pt x="116543" y="6241"/>
                    <a:pt x="120803" y="6241"/>
                    <a:pt x="125039" y="6216"/>
                  </a:cubicBezTo>
                  <a:close/>
                  <a:moveTo>
                    <a:pt x="104462" y="6267"/>
                  </a:moveTo>
                  <a:cubicBezTo>
                    <a:pt x="104512" y="6267"/>
                    <a:pt x="104537" y="6317"/>
                    <a:pt x="104537" y="6367"/>
                  </a:cubicBezTo>
                  <a:cubicBezTo>
                    <a:pt x="104537" y="6417"/>
                    <a:pt x="104512" y="6442"/>
                    <a:pt x="104462" y="6442"/>
                  </a:cubicBezTo>
                  <a:cubicBezTo>
                    <a:pt x="100177" y="6467"/>
                    <a:pt x="95891" y="6467"/>
                    <a:pt x="91630" y="6492"/>
                  </a:cubicBezTo>
                  <a:cubicBezTo>
                    <a:pt x="85841" y="6492"/>
                    <a:pt x="80076" y="6517"/>
                    <a:pt x="74312" y="6517"/>
                  </a:cubicBezTo>
                  <a:cubicBezTo>
                    <a:pt x="68597" y="6542"/>
                    <a:pt x="62908" y="6567"/>
                    <a:pt x="57194" y="6567"/>
                  </a:cubicBezTo>
                  <a:cubicBezTo>
                    <a:pt x="57169" y="6567"/>
                    <a:pt x="57119" y="6542"/>
                    <a:pt x="57119" y="6492"/>
                  </a:cubicBezTo>
                  <a:cubicBezTo>
                    <a:pt x="57119" y="6442"/>
                    <a:pt x="57169" y="6392"/>
                    <a:pt x="57194" y="6392"/>
                  </a:cubicBezTo>
                  <a:cubicBezTo>
                    <a:pt x="62181" y="6392"/>
                    <a:pt x="67169" y="6367"/>
                    <a:pt x="72131" y="6367"/>
                  </a:cubicBezTo>
                  <a:cubicBezTo>
                    <a:pt x="77896" y="6342"/>
                    <a:pt x="83660" y="6342"/>
                    <a:pt x="89425" y="6317"/>
                  </a:cubicBezTo>
                  <a:cubicBezTo>
                    <a:pt x="94437" y="6292"/>
                    <a:pt x="99450" y="6292"/>
                    <a:pt x="104462" y="6267"/>
                  </a:cubicBezTo>
                  <a:close/>
                  <a:moveTo>
                    <a:pt x="51129" y="6417"/>
                  </a:moveTo>
                  <a:cubicBezTo>
                    <a:pt x="51179" y="6417"/>
                    <a:pt x="51204" y="6467"/>
                    <a:pt x="51204" y="6492"/>
                  </a:cubicBezTo>
                  <a:cubicBezTo>
                    <a:pt x="51204" y="6542"/>
                    <a:pt x="51179" y="6592"/>
                    <a:pt x="51129" y="6592"/>
                  </a:cubicBezTo>
                  <a:lnTo>
                    <a:pt x="39324" y="6617"/>
                  </a:lnTo>
                  <a:cubicBezTo>
                    <a:pt x="33810" y="6642"/>
                    <a:pt x="28322" y="6642"/>
                    <a:pt x="22833" y="6668"/>
                  </a:cubicBezTo>
                  <a:cubicBezTo>
                    <a:pt x="17118" y="6693"/>
                    <a:pt x="11429" y="6693"/>
                    <a:pt x="5715" y="6718"/>
                  </a:cubicBezTo>
                  <a:cubicBezTo>
                    <a:pt x="5665" y="6718"/>
                    <a:pt x="5615" y="6668"/>
                    <a:pt x="5615" y="6617"/>
                  </a:cubicBezTo>
                  <a:cubicBezTo>
                    <a:pt x="5615" y="6567"/>
                    <a:pt x="5665" y="6542"/>
                    <a:pt x="5715" y="6542"/>
                  </a:cubicBezTo>
                  <a:cubicBezTo>
                    <a:pt x="10201" y="6517"/>
                    <a:pt x="14687" y="6517"/>
                    <a:pt x="19199" y="6492"/>
                  </a:cubicBezTo>
                  <a:cubicBezTo>
                    <a:pt x="24687" y="6492"/>
                    <a:pt x="30201" y="6467"/>
                    <a:pt x="35690" y="6467"/>
                  </a:cubicBezTo>
                  <a:cubicBezTo>
                    <a:pt x="40828" y="6442"/>
                    <a:pt x="45991" y="6442"/>
                    <a:pt x="51129" y="6417"/>
                  </a:cubicBezTo>
                  <a:close/>
                  <a:moveTo>
                    <a:pt x="86768" y="13334"/>
                  </a:moveTo>
                  <a:cubicBezTo>
                    <a:pt x="86818" y="13334"/>
                    <a:pt x="86868" y="13359"/>
                    <a:pt x="86868" y="13409"/>
                  </a:cubicBezTo>
                  <a:cubicBezTo>
                    <a:pt x="86868" y="13460"/>
                    <a:pt x="86818" y="13510"/>
                    <a:pt x="86768" y="13510"/>
                  </a:cubicBezTo>
                  <a:cubicBezTo>
                    <a:pt x="79901" y="13510"/>
                    <a:pt x="73008" y="13535"/>
                    <a:pt x="66141" y="13560"/>
                  </a:cubicBezTo>
                  <a:lnTo>
                    <a:pt x="35239" y="13635"/>
                  </a:lnTo>
                  <a:cubicBezTo>
                    <a:pt x="25665" y="13660"/>
                    <a:pt x="16091" y="13685"/>
                    <a:pt x="6542" y="13710"/>
                  </a:cubicBezTo>
                  <a:lnTo>
                    <a:pt x="6442" y="13710"/>
                  </a:lnTo>
                  <a:cubicBezTo>
                    <a:pt x="6392" y="13710"/>
                    <a:pt x="6341" y="13685"/>
                    <a:pt x="6341" y="13635"/>
                  </a:cubicBezTo>
                  <a:cubicBezTo>
                    <a:pt x="6341" y="13585"/>
                    <a:pt x="6392" y="13535"/>
                    <a:pt x="6442" y="13535"/>
                  </a:cubicBezTo>
                  <a:cubicBezTo>
                    <a:pt x="13083" y="13510"/>
                    <a:pt x="19725" y="13510"/>
                    <a:pt x="26367" y="13485"/>
                  </a:cubicBezTo>
                  <a:cubicBezTo>
                    <a:pt x="36492" y="13460"/>
                    <a:pt x="46642" y="13435"/>
                    <a:pt x="56768" y="13409"/>
                  </a:cubicBezTo>
                  <a:cubicBezTo>
                    <a:pt x="66768" y="13384"/>
                    <a:pt x="76768" y="13359"/>
                    <a:pt x="86768" y="13334"/>
                  </a:cubicBezTo>
                  <a:close/>
                  <a:moveTo>
                    <a:pt x="131079" y="1"/>
                  </a:moveTo>
                  <a:lnTo>
                    <a:pt x="109375" y="51"/>
                  </a:lnTo>
                  <a:lnTo>
                    <a:pt x="108848" y="51"/>
                  </a:lnTo>
                  <a:cubicBezTo>
                    <a:pt x="94161" y="101"/>
                    <a:pt x="79500" y="126"/>
                    <a:pt x="64813" y="176"/>
                  </a:cubicBezTo>
                  <a:lnTo>
                    <a:pt x="42181" y="226"/>
                  </a:lnTo>
                  <a:lnTo>
                    <a:pt x="19800" y="277"/>
                  </a:lnTo>
                  <a:cubicBezTo>
                    <a:pt x="13810" y="302"/>
                    <a:pt x="7795" y="302"/>
                    <a:pt x="1805" y="327"/>
                  </a:cubicBezTo>
                  <a:cubicBezTo>
                    <a:pt x="1705" y="327"/>
                    <a:pt x="1630" y="402"/>
                    <a:pt x="1630" y="502"/>
                  </a:cubicBezTo>
                  <a:cubicBezTo>
                    <a:pt x="1630" y="527"/>
                    <a:pt x="1630" y="527"/>
                    <a:pt x="1630" y="552"/>
                  </a:cubicBezTo>
                  <a:cubicBezTo>
                    <a:pt x="903" y="2006"/>
                    <a:pt x="452" y="3660"/>
                    <a:pt x="201" y="5765"/>
                  </a:cubicBezTo>
                  <a:cubicBezTo>
                    <a:pt x="26" y="7219"/>
                    <a:pt x="1" y="8673"/>
                    <a:pt x="26" y="9926"/>
                  </a:cubicBezTo>
                  <a:lnTo>
                    <a:pt x="16893" y="9876"/>
                  </a:lnTo>
                  <a:cubicBezTo>
                    <a:pt x="26467" y="9851"/>
                    <a:pt x="36066" y="9825"/>
                    <a:pt x="45640" y="9800"/>
                  </a:cubicBezTo>
                  <a:cubicBezTo>
                    <a:pt x="54963" y="9775"/>
                    <a:pt x="64287" y="9750"/>
                    <a:pt x="73635" y="9725"/>
                  </a:cubicBezTo>
                  <a:cubicBezTo>
                    <a:pt x="73685" y="9725"/>
                    <a:pt x="73710" y="9775"/>
                    <a:pt x="73710" y="9825"/>
                  </a:cubicBezTo>
                  <a:cubicBezTo>
                    <a:pt x="73710" y="9876"/>
                    <a:pt x="73685" y="9901"/>
                    <a:pt x="73635" y="9901"/>
                  </a:cubicBezTo>
                  <a:lnTo>
                    <a:pt x="52056" y="9976"/>
                  </a:lnTo>
                  <a:cubicBezTo>
                    <a:pt x="42482" y="10001"/>
                    <a:pt x="32933" y="10026"/>
                    <a:pt x="23384" y="10051"/>
                  </a:cubicBezTo>
                  <a:cubicBezTo>
                    <a:pt x="15615" y="10051"/>
                    <a:pt x="7820" y="10076"/>
                    <a:pt x="26" y="10101"/>
                  </a:cubicBezTo>
                  <a:cubicBezTo>
                    <a:pt x="51" y="10577"/>
                    <a:pt x="51" y="11028"/>
                    <a:pt x="76" y="11455"/>
                  </a:cubicBezTo>
                  <a:cubicBezTo>
                    <a:pt x="101" y="12131"/>
                    <a:pt x="151" y="12833"/>
                    <a:pt x="201" y="13510"/>
                  </a:cubicBezTo>
                  <a:cubicBezTo>
                    <a:pt x="226" y="14211"/>
                    <a:pt x="301" y="15039"/>
                    <a:pt x="377" y="15841"/>
                  </a:cubicBezTo>
                  <a:cubicBezTo>
                    <a:pt x="477" y="16693"/>
                    <a:pt x="577" y="17495"/>
                    <a:pt x="727" y="18221"/>
                  </a:cubicBezTo>
                  <a:cubicBezTo>
                    <a:pt x="903" y="19074"/>
                    <a:pt x="1103" y="19851"/>
                    <a:pt x="1379" y="20552"/>
                  </a:cubicBezTo>
                  <a:cubicBezTo>
                    <a:pt x="1379" y="20577"/>
                    <a:pt x="1379" y="20577"/>
                    <a:pt x="1379" y="20602"/>
                  </a:cubicBezTo>
                  <a:cubicBezTo>
                    <a:pt x="1379" y="20703"/>
                    <a:pt x="1479" y="20778"/>
                    <a:pt x="1580" y="20778"/>
                  </a:cubicBezTo>
                  <a:lnTo>
                    <a:pt x="1880" y="20778"/>
                  </a:lnTo>
                  <a:lnTo>
                    <a:pt x="46918" y="20678"/>
                  </a:lnTo>
                  <a:cubicBezTo>
                    <a:pt x="62332" y="20628"/>
                    <a:pt x="77745" y="20602"/>
                    <a:pt x="93134" y="20552"/>
                  </a:cubicBezTo>
                  <a:lnTo>
                    <a:pt x="105565" y="20527"/>
                  </a:lnTo>
                  <a:cubicBezTo>
                    <a:pt x="113811" y="20502"/>
                    <a:pt x="122056" y="20477"/>
                    <a:pt x="130302" y="20477"/>
                  </a:cubicBezTo>
                  <a:cubicBezTo>
                    <a:pt x="130477" y="20477"/>
                    <a:pt x="130628" y="20477"/>
                    <a:pt x="130803" y="20452"/>
                  </a:cubicBezTo>
                  <a:cubicBezTo>
                    <a:pt x="130904" y="20452"/>
                    <a:pt x="131004" y="20377"/>
                    <a:pt x="131004" y="20277"/>
                  </a:cubicBezTo>
                  <a:cubicBezTo>
                    <a:pt x="131004" y="20227"/>
                    <a:pt x="130954" y="20151"/>
                    <a:pt x="130878" y="20126"/>
                  </a:cubicBezTo>
                  <a:cubicBezTo>
                    <a:pt x="130904" y="20076"/>
                    <a:pt x="130878" y="20026"/>
                    <a:pt x="130853" y="20001"/>
                  </a:cubicBezTo>
                  <a:cubicBezTo>
                    <a:pt x="130753" y="19826"/>
                    <a:pt x="130628" y="19625"/>
                    <a:pt x="130528" y="19399"/>
                  </a:cubicBezTo>
                  <a:cubicBezTo>
                    <a:pt x="130302" y="18898"/>
                    <a:pt x="130127" y="18322"/>
                    <a:pt x="129951" y="17620"/>
                  </a:cubicBezTo>
                  <a:cubicBezTo>
                    <a:pt x="129801" y="16968"/>
                    <a:pt x="129701" y="16292"/>
                    <a:pt x="129600" y="15690"/>
                  </a:cubicBezTo>
                  <a:cubicBezTo>
                    <a:pt x="129600" y="15615"/>
                    <a:pt x="129575" y="15540"/>
                    <a:pt x="129575" y="15440"/>
                  </a:cubicBezTo>
                  <a:lnTo>
                    <a:pt x="126793" y="15440"/>
                  </a:lnTo>
                  <a:cubicBezTo>
                    <a:pt x="122332" y="15465"/>
                    <a:pt x="117896" y="15465"/>
                    <a:pt x="113460" y="15490"/>
                  </a:cubicBezTo>
                  <a:cubicBezTo>
                    <a:pt x="109149" y="15490"/>
                    <a:pt x="104838" y="15515"/>
                    <a:pt x="100527" y="15515"/>
                  </a:cubicBezTo>
                  <a:cubicBezTo>
                    <a:pt x="100477" y="15515"/>
                    <a:pt x="100452" y="15490"/>
                    <a:pt x="100452" y="15440"/>
                  </a:cubicBezTo>
                  <a:cubicBezTo>
                    <a:pt x="100452" y="15389"/>
                    <a:pt x="100477" y="15339"/>
                    <a:pt x="100527" y="15339"/>
                  </a:cubicBezTo>
                  <a:lnTo>
                    <a:pt x="104838" y="15339"/>
                  </a:lnTo>
                  <a:cubicBezTo>
                    <a:pt x="109249" y="15314"/>
                    <a:pt x="113660" y="15314"/>
                    <a:pt x="118071" y="15289"/>
                  </a:cubicBezTo>
                  <a:cubicBezTo>
                    <a:pt x="121906" y="15289"/>
                    <a:pt x="125716" y="15289"/>
                    <a:pt x="129550" y="15264"/>
                  </a:cubicBezTo>
                  <a:cubicBezTo>
                    <a:pt x="129300" y="13460"/>
                    <a:pt x="129249" y="11605"/>
                    <a:pt x="129325" y="9750"/>
                  </a:cubicBezTo>
                  <a:lnTo>
                    <a:pt x="129325" y="9750"/>
                  </a:lnTo>
                  <a:lnTo>
                    <a:pt x="114111" y="9800"/>
                  </a:lnTo>
                  <a:cubicBezTo>
                    <a:pt x="108798" y="9825"/>
                    <a:pt x="103485" y="9825"/>
                    <a:pt x="98172" y="9851"/>
                  </a:cubicBezTo>
                  <a:cubicBezTo>
                    <a:pt x="93209" y="9851"/>
                    <a:pt x="88222" y="9876"/>
                    <a:pt x="83234" y="9876"/>
                  </a:cubicBezTo>
                  <a:cubicBezTo>
                    <a:pt x="83184" y="9876"/>
                    <a:pt x="83134" y="9851"/>
                    <a:pt x="83134" y="9800"/>
                  </a:cubicBezTo>
                  <a:cubicBezTo>
                    <a:pt x="83134" y="9750"/>
                    <a:pt x="83184" y="9700"/>
                    <a:pt x="83234" y="9700"/>
                  </a:cubicBezTo>
                  <a:cubicBezTo>
                    <a:pt x="88071" y="9700"/>
                    <a:pt x="92908" y="9675"/>
                    <a:pt x="97720" y="9675"/>
                  </a:cubicBezTo>
                  <a:cubicBezTo>
                    <a:pt x="103034" y="9650"/>
                    <a:pt x="108322" y="9650"/>
                    <a:pt x="113635" y="9625"/>
                  </a:cubicBezTo>
                  <a:cubicBezTo>
                    <a:pt x="118873" y="9625"/>
                    <a:pt x="124112" y="9600"/>
                    <a:pt x="129350" y="9600"/>
                  </a:cubicBezTo>
                  <a:cubicBezTo>
                    <a:pt x="129400" y="8673"/>
                    <a:pt x="129500" y="7770"/>
                    <a:pt x="129625" y="6843"/>
                  </a:cubicBezTo>
                  <a:cubicBezTo>
                    <a:pt x="129751" y="6066"/>
                    <a:pt x="129901" y="5264"/>
                    <a:pt x="130076" y="4487"/>
                  </a:cubicBezTo>
                  <a:lnTo>
                    <a:pt x="130076" y="4487"/>
                  </a:lnTo>
                  <a:cubicBezTo>
                    <a:pt x="124538" y="4512"/>
                    <a:pt x="118999" y="4512"/>
                    <a:pt x="113435" y="4537"/>
                  </a:cubicBezTo>
                  <a:cubicBezTo>
                    <a:pt x="103184" y="4562"/>
                    <a:pt x="92933" y="4587"/>
                    <a:pt x="82683" y="4612"/>
                  </a:cubicBezTo>
                  <a:cubicBezTo>
                    <a:pt x="72582" y="4637"/>
                    <a:pt x="62457" y="4663"/>
                    <a:pt x="52357" y="4688"/>
                  </a:cubicBezTo>
                  <a:cubicBezTo>
                    <a:pt x="52307" y="4688"/>
                    <a:pt x="52256" y="4663"/>
                    <a:pt x="52256" y="4612"/>
                  </a:cubicBezTo>
                  <a:cubicBezTo>
                    <a:pt x="52256" y="4562"/>
                    <a:pt x="52307" y="4512"/>
                    <a:pt x="52357" y="4512"/>
                  </a:cubicBezTo>
                  <a:cubicBezTo>
                    <a:pt x="59901" y="4512"/>
                    <a:pt x="67445" y="4487"/>
                    <a:pt x="75014" y="4462"/>
                  </a:cubicBezTo>
                  <a:cubicBezTo>
                    <a:pt x="85289" y="4437"/>
                    <a:pt x="95590" y="4412"/>
                    <a:pt x="105866" y="4387"/>
                  </a:cubicBezTo>
                  <a:cubicBezTo>
                    <a:pt x="113936" y="4362"/>
                    <a:pt x="122031" y="4337"/>
                    <a:pt x="130102" y="4312"/>
                  </a:cubicBezTo>
                  <a:cubicBezTo>
                    <a:pt x="130427" y="2933"/>
                    <a:pt x="130853" y="1580"/>
                    <a:pt x="131355" y="277"/>
                  </a:cubicBezTo>
                  <a:cubicBezTo>
                    <a:pt x="131355" y="251"/>
                    <a:pt x="131355" y="201"/>
                    <a:pt x="131330" y="151"/>
                  </a:cubicBezTo>
                  <a:cubicBezTo>
                    <a:pt x="131305" y="126"/>
                    <a:pt x="131254" y="76"/>
                    <a:pt x="131204" y="76"/>
                  </a:cubicBezTo>
                  <a:cubicBezTo>
                    <a:pt x="131179" y="26"/>
                    <a:pt x="131129" y="1"/>
                    <a:pt x="131079" y="1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834725" y="4252550"/>
              <a:ext cx="3429875" cy="116550"/>
            </a:xfrm>
            <a:custGeom>
              <a:avLst/>
              <a:gdLst/>
              <a:ahLst/>
              <a:cxnLst/>
              <a:rect l="l" t="t" r="r" b="b"/>
              <a:pathLst>
                <a:path w="137195" h="4662" extrusionOk="0">
                  <a:moveTo>
                    <a:pt x="135791" y="0"/>
                  </a:moveTo>
                  <a:lnTo>
                    <a:pt x="123961" y="25"/>
                  </a:lnTo>
                  <a:lnTo>
                    <a:pt x="112257" y="50"/>
                  </a:lnTo>
                  <a:lnTo>
                    <a:pt x="63911" y="176"/>
                  </a:lnTo>
                  <a:lnTo>
                    <a:pt x="56542" y="176"/>
                  </a:lnTo>
                  <a:lnTo>
                    <a:pt x="17144" y="276"/>
                  </a:lnTo>
                  <a:lnTo>
                    <a:pt x="8923" y="301"/>
                  </a:lnTo>
                  <a:lnTo>
                    <a:pt x="778" y="326"/>
                  </a:lnTo>
                  <a:cubicBezTo>
                    <a:pt x="702" y="326"/>
                    <a:pt x="602" y="376"/>
                    <a:pt x="577" y="451"/>
                  </a:cubicBezTo>
                  <a:cubicBezTo>
                    <a:pt x="577" y="451"/>
                    <a:pt x="577" y="477"/>
                    <a:pt x="552" y="502"/>
                  </a:cubicBezTo>
                  <a:cubicBezTo>
                    <a:pt x="402" y="752"/>
                    <a:pt x="276" y="1053"/>
                    <a:pt x="176" y="1404"/>
                  </a:cubicBezTo>
                  <a:cubicBezTo>
                    <a:pt x="101" y="1755"/>
                    <a:pt x="26" y="2131"/>
                    <a:pt x="26" y="2532"/>
                  </a:cubicBezTo>
                  <a:cubicBezTo>
                    <a:pt x="1" y="2908"/>
                    <a:pt x="26" y="3284"/>
                    <a:pt x="101" y="3634"/>
                  </a:cubicBezTo>
                  <a:cubicBezTo>
                    <a:pt x="176" y="3985"/>
                    <a:pt x="326" y="4311"/>
                    <a:pt x="527" y="4562"/>
                  </a:cubicBezTo>
                  <a:cubicBezTo>
                    <a:pt x="552" y="4587"/>
                    <a:pt x="602" y="4612"/>
                    <a:pt x="652" y="4637"/>
                  </a:cubicBezTo>
                  <a:cubicBezTo>
                    <a:pt x="702" y="4662"/>
                    <a:pt x="727" y="4662"/>
                    <a:pt x="778" y="4662"/>
                  </a:cubicBezTo>
                  <a:lnTo>
                    <a:pt x="23459" y="4612"/>
                  </a:lnTo>
                  <a:lnTo>
                    <a:pt x="46417" y="4562"/>
                  </a:lnTo>
                  <a:lnTo>
                    <a:pt x="70001" y="4512"/>
                  </a:lnTo>
                  <a:lnTo>
                    <a:pt x="93560" y="4461"/>
                  </a:lnTo>
                  <a:lnTo>
                    <a:pt x="132858" y="4361"/>
                  </a:lnTo>
                  <a:lnTo>
                    <a:pt x="136217" y="4361"/>
                  </a:lnTo>
                  <a:cubicBezTo>
                    <a:pt x="136292" y="4361"/>
                    <a:pt x="136367" y="4311"/>
                    <a:pt x="136417" y="4261"/>
                  </a:cubicBezTo>
                  <a:cubicBezTo>
                    <a:pt x="136417" y="4236"/>
                    <a:pt x="136442" y="4236"/>
                    <a:pt x="136442" y="4236"/>
                  </a:cubicBezTo>
                  <a:cubicBezTo>
                    <a:pt x="136718" y="4010"/>
                    <a:pt x="136919" y="3685"/>
                    <a:pt x="137044" y="3309"/>
                  </a:cubicBezTo>
                  <a:cubicBezTo>
                    <a:pt x="137094" y="3158"/>
                    <a:pt x="137144" y="2958"/>
                    <a:pt x="137169" y="2732"/>
                  </a:cubicBezTo>
                  <a:cubicBezTo>
                    <a:pt x="137194" y="2557"/>
                    <a:pt x="137194" y="2356"/>
                    <a:pt x="137194" y="2131"/>
                  </a:cubicBezTo>
                  <a:cubicBezTo>
                    <a:pt x="137169" y="1730"/>
                    <a:pt x="137069" y="1329"/>
                    <a:pt x="136894" y="978"/>
                  </a:cubicBezTo>
                  <a:cubicBezTo>
                    <a:pt x="136718" y="577"/>
                    <a:pt x="136493" y="276"/>
                    <a:pt x="136192" y="76"/>
                  </a:cubicBezTo>
                  <a:cubicBezTo>
                    <a:pt x="136142" y="25"/>
                    <a:pt x="136117" y="0"/>
                    <a:pt x="136066" y="0"/>
                  </a:cubicBezTo>
                  <a:close/>
                </a:path>
              </a:pathLst>
            </a:custGeom>
            <a:solidFill>
              <a:srgbClr val="8A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838475" y="3845275"/>
              <a:ext cx="2985650" cy="417950"/>
            </a:xfrm>
            <a:custGeom>
              <a:avLst/>
              <a:gdLst/>
              <a:ahLst/>
              <a:cxnLst/>
              <a:rect l="l" t="t" r="r" b="b"/>
              <a:pathLst>
                <a:path w="119426" h="16718" extrusionOk="0">
                  <a:moveTo>
                    <a:pt x="116042" y="0"/>
                  </a:moveTo>
                  <a:lnTo>
                    <a:pt x="107345" y="26"/>
                  </a:lnTo>
                  <a:lnTo>
                    <a:pt x="98723" y="51"/>
                  </a:lnTo>
                  <a:lnTo>
                    <a:pt x="90077" y="76"/>
                  </a:lnTo>
                  <a:cubicBezTo>
                    <a:pt x="77921" y="101"/>
                    <a:pt x="65741" y="126"/>
                    <a:pt x="53585" y="176"/>
                  </a:cubicBezTo>
                  <a:lnTo>
                    <a:pt x="51104" y="176"/>
                  </a:lnTo>
                  <a:cubicBezTo>
                    <a:pt x="39299" y="201"/>
                    <a:pt x="27470" y="226"/>
                    <a:pt x="15640" y="251"/>
                  </a:cubicBezTo>
                  <a:cubicBezTo>
                    <a:pt x="11104" y="276"/>
                    <a:pt x="6542" y="301"/>
                    <a:pt x="1981" y="301"/>
                  </a:cubicBezTo>
                  <a:lnTo>
                    <a:pt x="1379" y="301"/>
                  </a:lnTo>
                  <a:cubicBezTo>
                    <a:pt x="1254" y="301"/>
                    <a:pt x="1179" y="402"/>
                    <a:pt x="1179" y="502"/>
                  </a:cubicBezTo>
                  <a:cubicBezTo>
                    <a:pt x="1179" y="552"/>
                    <a:pt x="1179" y="577"/>
                    <a:pt x="1204" y="627"/>
                  </a:cubicBezTo>
                  <a:cubicBezTo>
                    <a:pt x="903" y="1204"/>
                    <a:pt x="678" y="1880"/>
                    <a:pt x="502" y="2657"/>
                  </a:cubicBezTo>
                  <a:cubicBezTo>
                    <a:pt x="302" y="3409"/>
                    <a:pt x="176" y="4211"/>
                    <a:pt x="101" y="5113"/>
                  </a:cubicBezTo>
                  <a:cubicBezTo>
                    <a:pt x="26" y="5915"/>
                    <a:pt x="1" y="6767"/>
                    <a:pt x="26" y="7720"/>
                  </a:cubicBezTo>
                  <a:cubicBezTo>
                    <a:pt x="51" y="8597"/>
                    <a:pt x="126" y="9499"/>
                    <a:pt x="226" y="10351"/>
                  </a:cubicBezTo>
                  <a:cubicBezTo>
                    <a:pt x="352" y="11454"/>
                    <a:pt x="552" y="12557"/>
                    <a:pt x="778" y="13635"/>
                  </a:cubicBezTo>
                  <a:cubicBezTo>
                    <a:pt x="1029" y="14637"/>
                    <a:pt x="1279" y="15615"/>
                    <a:pt x="1605" y="16517"/>
                  </a:cubicBezTo>
                  <a:cubicBezTo>
                    <a:pt x="1605" y="16567"/>
                    <a:pt x="1655" y="16592"/>
                    <a:pt x="1705" y="16617"/>
                  </a:cubicBezTo>
                  <a:cubicBezTo>
                    <a:pt x="1730" y="16667"/>
                    <a:pt x="1805" y="16717"/>
                    <a:pt x="1856" y="16717"/>
                  </a:cubicBezTo>
                  <a:lnTo>
                    <a:pt x="20151" y="16667"/>
                  </a:lnTo>
                  <a:lnTo>
                    <a:pt x="38372" y="16617"/>
                  </a:lnTo>
                  <a:lnTo>
                    <a:pt x="57495" y="16567"/>
                  </a:lnTo>
                  <a:lnTo>
                    <a:pt x="76843" y="16517"/>
                  </a:lnTo>
                  <a:lnTo>
                    <a:pt x="77821" y="16517"/>
                  </a:lnTo>
                  <a:lnTo>
                    <a:pt x="95189" y="16467"/>
                  </a:lnTo>
                  <a:lnTo>
                    <a:pt x="112332" y="16417"/>
                  </a:lnTo>
                  <a:lnTo>
                    <a:pt x="116142" y="16417"/>
                  </a:lnTo>
                  <a:cubicBezTo>
                    <a:pt x="116217" y="16417"/>
                    <a:pt x="116267" y="16367"/>
                    <a:pt x="116317" y="16316"/>
                  </a:cubicBezTo>
                  <a:cubicBezTo>
                    <a:pt x="116342" y="16316"/>
                    <a:pt x="116367" y="16291"/>
                    <a:pt x="116393" y="16266"/>
                  </a:cubicBezTo>
                  <a:cubicBezTo>
                    <a:pt x="116543" y="16141"/>
                    <a:pt x="116693" y="15991"/>
                    <a:pt x="116844" y="15840"/>
                  </a:cubicBezTo>
                  <a:cubicBezTo>
                    <a:pt x="116944" y="15715"/>
                    <a:pt x="117094" y="15539"/>
                    <a:pt x="117245" y="15339"/>
                  </a:cubicBezTo>
                  <a:cubicBezTo>
                    <a:pt x="117470" y="15013"/>
                    <a:pt x="117696" y="14662"/>
                    <a:pt x="117921" y="14236"/>
                  </a:cubicBezTo>
                  <a:cubicBezTo>
                    <a:pt x="118297" y="13534"/>
                    <a:pt x="118598" y="12732"/>
                    <a:pt x="118849" y="11805"/>
                  </a:cubicBezTo>
                  <a:cubicBezTo>
                    <a:pt x="119049" y="11028"/>
                    <a:pt x="119200" y="10201"/>
                    <a:pt x="119300" y="9299"/>
                  </a:cubicBezTo>
                  <a:cubicBezTo>
                    <a:pt x="119425" y="8271"/>
                    <a:pt x="119425" y="7244"/>
                    <a:pt x="119300" y="6266"/>
                  </a:cubicBezTo>
                  <a:cubicBezTo>
                    <a:pt x="119225" y="5590"/>
                    <a:pt x="119099" y="4938"/>
                    <a:pt x="118924" y="4286"/>
                  </a:cubicBezTo>
                  <a:cubicBezTo>
                    <a:pt x="118748" y="3660"/>
                    <a:pt x="118498" y="3008"/>
                    <a:pt x="118172" y="2356"/>
                  </a:cubicBezTo>
                  <a:cubicBezTo>
                    <a:pt x="117946" y="1880"/>
                    <a:pt x="117696" y="1404"/>
                    <a:pt x="117395" y="978"/>
                  </a:cubicBezTo>
                  <a:cubicBezTo>
                    <a:pt x="117220" y="752"/>
                    <a:pt x="117044" y="577"/>
                    <a:pt x="116869" y="402"/>
                  </a:cubicBezTo>
                  <a:cubicBezTo>
                    <a:pt x="116643" y="251"/>
                    <a:pt x="116443" y="126"/>
                    <a:pt x="116192" y="51"/>
                  </a:cubicBezTo>
                  <a:cubicBezTo>
                    <a:pt x="116142" y="26"/>
                    <a:pt x="116092" y="0"/>
                    <a:pt x="116042" y="0"/>
                  </a:cubicBezTo>
                  <a:close/>
                </a:path>
              </a:pathLst>
            </a:custGeom>
            <a:solidFill>
              <a:srgbClr val="2D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849125" y="3845900"/>
              <a:ext cx="2946800" cy="73950"/>
            </a:xfrm>
            <a:custGeom>
              <a:avLst/>
              <a:gdLst/>
              <a:ahLst/>
              <a:cxnLst/>
              <a:rect l="l" t="t" r="r" b="b"/>
              <a:pathLst>
                <a:path w="117872" h="2958" extrusionOk="0">
                  <a:moveTo>
                    <a:pt x="106919" y="1"/>
                  </a:moveTo>
                  <a:lnTo>
                    <a:pt x="98297" y="26"/>
                  </a:lnTo>
                  <a:lnTo>
                    <a:pt x="89651" y="51"/>
                  </a:lnTo>
                  <a:cubicBezTo>
                    <a:pt x="77194" y="101"/>
                    <a:pt x="64763" y="126"/>
                    <a:pt x="52307" y="151"/>
                  </a:cubicBezTo>
                  <a:lnTo>
                    <a:pt x="50929" y="151"/>
                  </a:lnTo>
                  <a:cubicBezTo>
                    <a:pt x="39024" y="201"/>
                    <a:pt x="27119" y="226"/>
                    <a:pt x="15214" y="251"/>
                  </a:cubicBezTo>
                  <a:cubicBezTo>
                    <a:pt x="10552" y="276"/>
                    <a:pt x="5866" y="276"/>
                    <a:pt x="1204" y="301"/>
                  </a:cubicBezTo>
                  <a:lnTo>
                    <a:pt x="953" y="301"/>
                  </a:lnTo>
                  <a:cubicBezTo>
                    <a:pt x="853" y="301"/>
                    <a:pt x="753" y="377"/>
                    <a:pt x="753" y="477"/>
                  </a:cubicBezTo>
                  <a:cubicBezTo>
                    <a:pt x="753" y="527"/>
                    <a:pt x="778" y="552"/>
                    <a:pt x="778" y="577"/>
                  </a:cubicBezTo>
                  <a:cubicBezTo>
                    <a:pt x="502" y="1179"/>
                    <a:pt x="252" y="1855"/>
                    <a:pt x="76" y="2632"/>
                  </a:cubicBezTo>
                  <a:cubicBezTo>
                    <a:pt x="51" y="2757"/>
                    <a:pt x="26" y="2858"/>
                    <a:pt x="1" y="2958"/>
                  </a:cubicBezTo>
                  <a:cubicBezTo>
                    <a:pt x="10352" y="2933"/>
                    <a:pt x="20703" y="2908"/>
                    <a:pt x="31079" y="2883"/>
                  </a:cubicBezTo>
                  <a:cubicBezTo>
                    <a:pt x="46969" y="2833"/>
                    <a:pt x="62884" y="2808"/>
                    <a:pt x="78798" y="2757"/>
                  </a:cubicBezTo>
                  <a:cubicBezTo>
                    <a:pt x="91831" y="2707"/>
                    <a:pt x="104839" y="2682"/>
                    <a:pt x="117871" y="2657"/>
                  </a:cubicBezTo>
                  <a:cubicBezTo>
                    <a:pt x="117821" y="2557"/>
                    <a:pt x="117796" y="2457"/>
                    <a:pt x="117746" y="2356"/>
                  </a:cubicBezTo>
                  <a:cubicBezTo>
                    <a:pt x="117495" y="1830"/>
                    <a:pt x="117270" y="1379"/>
                    <a:pt x="116969" y="978"/>
                  </a:cubicBezTo>
                  <a:cubicBezTo>
                    <a:pt x="116794" y="752"/>
                    <a:pt x="116618" y="552"/>
                    <a:pt x="116418" y="402"/>
                  </a:cubicBezTo>
                  <a:cubicBezTo>
                    <a:pt x="116217" y="226"/>
                    <a:pt x="115992" y="101"/>
                    <a:pt x="115766" y="51"/>
                  </a:cubicBezTo>
                  <a:cubicBezTo>
                    <a:pt x="115716" y="1"/>
                    <a:pt x="115666" y="1"/>
                    <a:pt x="115616" y="1"/>
                  </a:cubicBezTo>
                  <a:close/>
                </a:path>
              </a:pathLst>
            </a:custGeom>
            <a:solidFill>
              <a:srgbClr val="3CA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839100" y="3924850"/>
              <a:ext cx="2984400" cy="285750"/>
            </a:xfrm>
            <a:custGeom>
              <a:avLst/>
              <a:gdLst/>
              <a:ahLst/>
              <a:cxnLst/>
              <a:rect l="l" t="t" r="r" b="b"/>
              <a:pathLst>
                <a:path w="119376" h="11430" extrusionOk="0">
                  <a:moveTo>
                    <a:pt x="118498" y="0"/>
                  </a:moveTo>
                  <a:cubicBezTo>
                    <a:pt x="110177" y="26"/>
                    <a:pt x="101881" y="51"/>
                    <a:pt x="93560" y="76"/>
                  </a:cubicBezTo>
                  <a:cubicBezTo>
                    <a:pt x="77746" y="126"/>
                    <a:pt x="61956" y="151"/>
                    <a:pt x="46142" y="201"/>
                  </a:cubicBezTo>
                  <a:cubicBezTo>
                    <a:pt x="30853" y="251"/>
                    <a:pt x="15590" y="276"/>
                    <a:pt x="302" y="326"/>
                  </a:cubicBezTo>
                  <a:cubicBezTo>
                    <a:pt x="201" y="828"/>
                    <a:pt x="151" y="1354"/>
                    <a:pt x="101" y="1930"/>
                  </a:cubicBezTo>
                  <a:cubicBezTo>
                    <a:pt x="26" y="2732"/>
                    <a:pt x="1" y="3584"/>
                    <a:pt x="26" y="4537"/>
                  </a:cubicBezTo>
                  <a:cubicBezTo>
                    <a:pt x="51" y="5414"/>
                    <a:pt x="126" y="6291"/>
                    <a:pt x="227" y="7168"/>
                  </a:cubicBezTo>
                  <a:cubicBezTo>
                    <a:pt x="352" y="8246"/>
                    <a:pt x="527" y="9349"/>
                    <a:pt x="778" y="10452"/>
                  </a:cubicBezTo>
                  <a:cubicBezTo>
                    <a:pt x="853" y="10777"/>
                    <a:pt x="928" y="11103"/>
                    <a:pt x="1029" y="11429"/>
                  </a:cubicBezTo>
                  <a:cubicBezTo>
                    <a:pt x="11054" y="11404"/>
                    <a:pt x="21079" y="11379"/>
                    <a:pt x="31104" y="11354"/>
                  </a:cubicBezTo>
                  <a:cubicBezTo>
                    <a:pt x="46994" y="11304"/>
                    <a:pt x="62884" y="11279"/>
                    <a:pt x="78773" y="11229"/>
                  </a:cubicBezTo>
                  <a:cubicBezTo>
                    <a:pt x="91781" y="11204"/>
                    <a:pt x="104814" y="11153"/>
                    <a:pt x="117846" y="11128"/>
                  </a:cubicBezTo>
                  <a:cubicBezTo>
                    <a:pt x="117846" y="11103"/>
                    <a:pt x="117871" y="11078"/>
                    <a:pt x="117871" y="11053"/>
                  </a:cubicBezTo>
                  <a:cubicBezTo>
                    <a:pt x="118247" y="10326"/>
                    <a:pt x="118548" y="9549"/>
                    <a:pt x="118799" y="8622"/>
                  </a:cubicBezTo>
                  <a:cubicBezTo>
                    <a:pt x="118999" y="7845"/>
                    <a:pt x="119175" y="6993"/>
                    <a:pt x="119275" y="6116"/>
                  </a:cubicBezTo>
                  <a:cubicBezTo>
                    <a:pt x="119375" y="5088"/>
                    <a:pt x="119375" y="4061"/>
                    <a:pt x="119275" y="3083"/>
                  </a:cubicBezTo>
                  <a:cubicBezTo>
                    <a:pt x="119200" y="2407"/>
                    <a:pt x="119074" y="1755"/>
                    <a:pt x="118874" y="1128"/>
                  </a:cubicBezTo>
                  <a:cubicBezTo>
                    <a:pt x="118774" y="752"/>
                    <a:pt x="118648" y="376"/>
                    <a:pt x="118498" y="0"/>
                  </a:cubicBezTo>
                  <a:close/>
                </a:path>
              </a:pathLst>
            </a:custGeom>
            <a:solidFill>
              <a:srgbClr val="3CA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867925" y="4216200"/>
              <a:ext cx="2909825" cy="46400"/>
            </a:xfrm>
            <a:custGeom>
              <a:avLst/>
              <a:gdLst/>
              <a:ahLst/>
              <a:cxnLst/>
              <a:rect l="l" t="t" r="r" b="b"/>
              <a:pathLst>
                <a:path w="116393" h="1856" extrusionOk="0">
                  <a:moveTo>
                    <a:pt x="116392" y="1"/>
                  </a:moveTo>
                  <a:cubicBezTo>
                    <a:pt x="108598" y="1"/>
                    <a:pt x="100828" y="26"/>
                    <a:pt x="93034" y="51"/>
                  </a:cubicBezTo>
                  <a:cubicBezTo>
                    <a:pt x="77144" y="101"/>
                    <a:pt x="61279" y="126"/>
                    <a:pt x="45390" y="176"/>
                  </a:cubicBezTo>
                  <a:cubicBezTo>
                    <a:pt x="30277" y="226"/>
                    <a:pt x="15139" y="251"/>
                    <a:pt x="1" y="301"/>
                  </a:cubicBezTo>
                  <a:cubicBezTo>
                    <a:pt x="126" y="778"/>
                    <a:pt x="277" y="1229"/>
                    <a:pt x="427" y="1680"/>
                  </a:cubicBezTo>
                  <a:cubicBezTo>
                    <a:pt x="452" y="1730"/>
                    <a:pt x="477" y="1755"/>
                    <a:pt x="527" y="1780"/>
                  </a:cubicBezTo>
                  <a:cubicBezTo>
                    <a:pt x="552" y="1830"/>
                    <a:pt x="627" y="1855"/>
                    <a:pt x="678" y="1855"/>
                  </a:cubicBezTo>
                  <a:lnTo>
                    <a:pt x="18973" y="1805"/>
                  </a:lnTo>
                  <a:lnTo>
                    <a:pt x="37194" y="1755"/>
                  </a:lnTo>
                  <a:cubicBezTo>
                    <a:pt x="50026" y="1730"/>
                    <a:pt x="62833" y="1705"/>
                    <a:pt x="75665" y="1655"/>
                  </a:cubicBezTo>
                  <a:lnTo>
                    <a:pt x="76643" y="1655"/>
                  </a:lnTo>
                  <a:lnTo>
                    <a:pt x="94011" y="1605"/>
                  </a:lnTo>
                  <a:lnTo>
                    <a:pt x="111154" y="1580"/>
                  </a:lnTo>
                  <a:lnTo>
                    <a:pt x="113059" y="1555"/>
                  </a:lnTo>
                  <a:lnTo>
                    <a:pt x="114964" y="1555"/>
                  </a:lnTo>
                  <a:cubicBezTo>
                    <a:pt x="115014" y="1555"/>
                    <a:pt x="115089" y="1530"/>
                    <a:pt x="115114" y="1479"/>
                  </a:cubicBezTo>
                  <a:cubicBezTo>
                    <a:pt x="115139" y="1479"/>
                    <a:pt x="115189" y="1454"/>
                    <a:pt x="115215" y="1429"/>
                  </a:cubicBezTo>
                  <a:cubicBezTo>
                    <a:pt x="115365" y="1279"/>
                    <a:pt x="115515" y="1128"/>
                    <a:pt x="115641" y="978"/>
                  </a:cubicBezTo>
                  <a:cubicBezTo>
                    <a:pt x="115766" y="853"/>
                    <a:pt x="115891" y="677"/>
                    <a:pt x="116042" y="502"/>
                  </a:cubicBezTo>
                  <a:cubicBezTo>
                    <a:pt x="116167" y="326"/>
                    <a:pt x="116267" y="176"/>
                    <a:pt x="116392" y="1"/>
                  </a:cubicBezTo>
                  <a:close/>
                </a:path>
              </a:pathLst>
            </a:custGeom>
            <a:solidFill>
              <a:srgbClr val="3CA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922450" y="3953050"/>
              <a:ext cx="743150" cy="229975"/>
            </a:xfrm>
            <a:custGeom>
              <a:avLst/>
              <a:gdLst/>
              <a:ahLst/>
              <a:cxnLst/>
              <a:rect l="l" t="t" r="r" b="b"/>
              <a:pathLst>
                <a:path w="29726" h="9199" extrusionOk="0">
                  <a:moveTo>
                    <a:pt x="1" y="0"/>
                  </a:moveTo>
                  <a:lnTo>
                    <a:pt x="1" y="9198"/>
                  </a:lnTo>
                  <a:lnTo>
                    <a:pt x="29700" y="9198"/>
                  </a:lnTo>
                  <a:lnTo>
                    <a:pt x="29725" y="0"/>
                  </a:lnTo>
                  <a:close/>
                </a:path>
              </a:pathLst>
            </a:custGeom>
            <a:solidFill>
              <a:srgbClr val="E1B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1924950" y="3268200"/>
              <a:ext cx="2974975" cy="519450"/>
            </a:xfrm>
            <a:custGeom>
              <a:avLst/>
              <a:gdLst/>
              <a:ahLst/>
              <a:cxnLst/>
              <a:rect l="l" t="t" r="r" b="b"/>
              <a:pathLst>
                <a:path w="118999" h="20778" extrusionOk="0">
                  <a:moveTo>
                    <a:pt x="118723" y="1"/>
                  </a:moveTo>
                  <a:lnTo>
                    <a:pt x="99074" y="51"/>
                  </a:lnTo>
                  <a:lnTo>
                    <a:pt x="98598" y="51"/>
                  </a:lnTo>
                  <a:lnTo>
                    <a:pt x="78648" y="101"/>
                  </a:lnTo>
                  <a:lnTo>
                    <a:pt x="58748" y="151"/>
                  </a:lnTo>
                  <a:lnTo>
                    <a:pt x="38246" y="226"/>
                  </a:lnTo>
                  <a:lnTo>
                    <a:pt x="17971" y="276"/>
                  </a:lnTo>
                  <a:cubicBezTo>
                    <a:pt x="12532" y="276"/>
                    <a:pt x="7118" y="301"/>
                    <a:pt x="1680" y="301"/>
                  </a:cubicBezTo>
                  <a:cubicBezTo>
                    <a:pt x="1580" y="301"/>
                    <a:pt x="1504" y="402"/>
                    <a:pt x="1504" y="502"/>
                  </a:cubicBezTo>
                  <a:cubicBezTo>
                    <a:pt x="1504" y="527"/>
                    <a:pt x="1504" y="527"/>
                    <a:pt x="1504" y="552"/>
                  </a:cubicBezTo>
                  <a:cubicBezTo>
                    <a:pt x="853" y="2006"/>
                    <a:pt x="427" y="3660"/>
                    <a:pt x="226" y="5765"/>
                  </a:cubicBezTo>
                  <a:cubicBezTo>
                    <a:pt x="1" y="7845"/>
                    <a:pt x="51" y="9900"/>
                    <a:pt x="101" y="11454"/>
                  </a:cubicBezTo>
                  <a:cubicBezTo>
                    <a:pt x="126" y="12131"/>
                    <a:pt x="176" y="12833"/>
                    <a:pt x="201" y="13510"/>
                  </a:cubicBezTo>
                  <a:cubicBezTo>
                    <a:pt x="251" y="14236"/>
                    <a:pt x="301" y="15038"/>
                    <a:pt x="377" y="15840"/>
                  </a:cubicBezTo>
                  <a:cubicBezTo>
                    <a:pt x="452" y="16692"/>
                    <a:pt x="552" y="17469"/>
                    <a:pt x="702" y="18221"/>
                  </a:cubicBezTo>
                  <a:cubicBezTo>
                    <a:pt x="853" y="19099"/>
                    <a:pt x="1053" y="19850"/>
                    <a:pt x="1304" y="20552"/>
                  </a:cubicBezTo>
                  <a:cubicBezTo>
                    <a:pt x="1279" y="20577"/>
                    <a:pt x="1279" y="20577"/>
                    <a:pt x="1279" y="20602"/>
                  </a:cubicBezTo>
                  <a:cubicBezTo>
                    <a:pt x="1279" y="20703"/>
                    <a:pt x="1379" y="20778"/>
                    <a:pt x="1479" y="20778"/>
                  </a:cubicBezTo>
                  <a:lnTo>
                    <a:pt x="1755" y="20778"/>
                  </a:lnTo>
                  <a:lnTo>
                    <a:pt x="42532" y="20677"/>
                  </a:lnTo>
                  <a:cubicBezTo>
                    <a:pt x="56492" y="20627"/>
                    <a:pt x="70427" y="20602"/>
                    <a:pt x="84387" y="20552"/>
                  </a:cubicBezTo>
                  <a:lnTo>
                    <a:pt x="95640" y="20527"/>
                  </a:lnTo>
                  <a:lnTo>
                    <a:pt x="95766" y="20527"/>
                  </a:lnTo>
                  <a:cubicBezTo>
                    <a:pt x="103184" y="20502"/>
                    <a:pt x="110603" y="20502"/>
                    <a:pt x="118021" y="20477"/>
                  </a:cubicBezTo>
                  <a:lnTo>
                    <a:pt x="118472" y="20477"/>
                  </a:lnTo>
                  <a:cubicBezTo>
                    <a:pt x="118573" y="20477"/>
                    <a:pt x="118673" y="20402"/>
                    <a:pt x="118673" y="20276"/>
                  </a:cubicBezTo>
                  <a:cubicBezTo>
                    <a:pt x="118673" y="20226"/>
                    <a:pt x="118623" y="20151"/>
                    <a:pt x="118548" y="20126"/>
                  </a:cubicBezTo>
                  <a:cubicBezTo>
                    <a:pt x="118573" y="20076"/>
                    <a:pt x="118573" y="20026"/>
                    <a:pt x="118548" y="20001"/>
                  </a:cubicBezTo>
                  <a:cubicBezTo>
                    <a:pt x="118447" y="19800"/>
                    <a:pt x="118347" y="19600"/>
                    <a:pt x="118247" y="19399"/>
                  </a:cubicBezTo>
                  <a:cubicBezTo>
                    <a:pt x="118046" y="18898"/>
                    <a:pt x="117871" y="18322"/>
                    <a:pt x="117721" y="17595"/>
                  </a:cubicBezTo>
                  <a:cubicBezTo>
                    <a:pt x="117570" y="16918"/>
                    <a:pt x="117470" y="16216"/>
                    <a:pt x="117420" y="15690"/>
                  </a:cubicBezTo>
                  <a:cubicBezTo>
                    <a:pt x="117019" y="12783"/>
                    <a:pt x="117044" y="9825"/>
                    <a:pt x="117420" y="6843"/>
                  </a:cubicBezTo>
                  <a:cubicBezTo>
                    <a:pt x="117721" y="4612"/>
                    <a:pt x="118247" y="2407"/>
                    <a:pt x="118999" y="276"/>
                  </a:cubicBezTo>
                  <a:cubicBezTo>
                    <a:pt x="118999" y="251"/>
                    <a:pt x="118999" y="201"/>
                    <a:pt x="118974" y="151"/>
                  </a:cubicBezTo>
                  <a:cubicBezTo>
                    <a:pt x="118949" y="101"/>
                    <a:pt x="118898" y="76"/>
                    <a:pt x="118873" y="51"/>
                  </a:cubicBezTo>
                  <a:cubicBezTo>
                    <a:pt x="118823" y="26"/>
                    <a:pt x="118773" y="1"/>
                    <a:pt x="118723" y="1"/>
                  </a:cubicBezTo>
                  <a:close/>
                </a:path>
              </a:pathLst>
            </a:custGeom>
            <a:solidFill>
              <a:srgbClr val="D0B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924950" y="3268200"/>
              <a:ext cx="2974975" cy="519450"/>
            </a:xfrm>
            <a:custGeom>
              <a:avLst/>
              <a:gdLst/>
              <a:ahLst/>
              <a:cxnLst/>
              <a:rect l="l" t="t" r="r" b="b"/>
              <a:pathLst>
                <a:path w="118999" h="20778" extrusionOk="0">
                  <a:moveTo>
                    <a:pt x="84212" y="6743"/>
                  </a:moveTo>
                  <a:cubicBezTo>
                    <a:pt x="84262" y="6743"/>
                    <a:pt x="84312" y="6768"/>
                    <a:pt x="84312" y="6818"/>
                  </a:cubicBezTo>
                  <a:cubicBezTo>
                    <a:pt x="84312" y="6868"/>
                    <a:pt x="84262" y="6918"/>
                    <a:pt x="84212" y="6918"/>
                  </a:cubicBezTo>
                  <a:cubicBezTo>
                    <a:pt x="80176" y="6918"/>
                    <a:pt x="76116" y="6918"/>
                    <a:pt x="72081" y="6943"/>
                  </a:cubicBezTo>
                  <a:cubicBezTo>
                    <a:pt x="66216" y="6943"/>
                    <a:pt x="60327" y="6968"/>
                    <a:pt x="54462" y="6993"/>
                  </a:cubicBezTo>
                  <a:cubicBezTo>
                    <a:pt x="48622" y="6993"/>
                    <a:pt x="42783" y="7018"/>
                    <a:pt x="36943" y="7018"/>
                  </a:cubicBezTo>
                  <a:cubicBezTo>
                    <a:pt x="36893" y="7018"/>
                    <a:pt x="36868" y="6993"/>
                    <a:pt x="36868" y="6943"/>
                  </a:cubicBezTo>
                  <a:cubicBezTo>
                    <a:pt x="36868" y="6893"/>
                    <a:pt x="36893" y="6868"/>
                    <a:pt x="36943" y="6868"/>
                  </a:cubicBezTo>
                  <a:cubicBezTo>
                    <a:pt x="41204" y="6843"/>
                    <a:pt x="45439" y="6843"/>
                    <a:pt x="49675" y="6818"/>
                  </a:cubicBezTo>
                  <a:cubicBezTo>
                    <a:pt x="55565" y="6818"/>
                    <a:pt x="61480" y="6793"/>
                    <a:pt x="67369" y="6768"/>
                  </a:cubicBezTo>
                  <a:cubicBezTo>
                    <a:pt x="72983" y="6768"/>
                    <a:pt x="78598" y="6743"/>
                    <a:pt x="84212" y="6743"/>
                  </a:cubicBezTo>
                  <a:close/>
                  <a:moveTo>
                    <a:pt x="76517" y="11855"/>
                  </a:moveTo>
                  <a:cubicBezTo>
                    <a:pt x="76567" y="11855"/>
                    <a:pt x="76592" y="11905"/>
                    <a:pt x="76592" y="11931"/>
                  </a:cubicBezTo>
                  <a:cubicBezTo>
                    <a:pt x="76592" y="11981"/>
                    <a:pt x="76542" y="12031"/>
                    <a:pt x="76517" y="12031"/>
                  </a:cubicBezTo>
                  <a:cubicBezTo>
                    <a:pt x="69675" y="12056"/>
                    <a:pt x="62833" y="12056"/>
                    <a:pt x="55991" y="12081"/>
                  </a:cubicBezTo>
                  <a:cubicBezTo>
                    <a:pt x="46492" y="12106"/>
                    <a:pt x="36993" y="12131"/>
                    <a:pt x="27494" y="12156"/>
                  </a:cubicBezTo>
                  <a:cubicBezTo>
                    <a:pt x="22833" y="12181"/>
                    <a:pt x="18171" y="12181"/>
                    <a:pt x="13509" y="12206"/>
                  </a:cubicBezTo>
                  <a:cubicBezTo>
                    <a:pt x="9249" y="12206"/>
                    <a:pt x="4988" y="12231"/>
                    <a:pt x="727" y="12231"/>
                  </a:cubicBezTo>
                  <a:lnTo>
                    <a:pt x="552" y="12231"/>
                  </a:lnTo>
                  <a:cubicBezTo>
                    <a:pt x="502" y="12231"/>
                    <a:pt x="477" y="12181"/>
                    <a:pt x="477" y="12131"/>
                  </a:cubicBezTo>
                  <a:cubicBezTo>
                    <a:pt x="477" y="12106"/>
                    <a:pt x="502" y="12056"/>
                    <a:pt x="552" y="12056"/>
                  </a:cubicBezTo>
                  <a:cubicBezTo>
                    <a:pt x="7544" y="12031"/>
                    <a:pt x="14537" y="12031"/>
                    <a:pt x="21530" y="12006"/>
                  </a:cubicBezTo>
                  <a:cubicBezTo>
                    <a:pt x="31003" y="11981"/>
                    <a:pt x="40477" y="11956"/>
                    <a:pt x="49951" y="11931"/>
                  </a:cubicBezTo>
                  <a:cubicBezTo>
                    <a:pt x="58823" y="11905"/>
                    <a:pt x="67670" y="11880"/>
                    <a:pt x="76517" y="11855"/>
                  </a:cubicBezTo>
                  <a:close/>
                  <a:moveTo>
                    <a:pt x="106167" y="14988"/>
                  </a:moveTo>
                  <a:cubicBezTo>
                    <a:pt x="106217" y="14988"/>
                    <a:pt x="106267" y="15038"/>
                    <a:pt x="106267" y="15063"/>
                  </a:cubicBezTo>
                  <a:cubicBezTo>
                    <a:pt x="106267" y="15114"/>
                    <a:pt x="106217" y="15164"/>
                    <a:pt x="106167" y="15164"/>
                  </a:cubicBezTo>
                  <a:cubicBezTo>
                    <a:pt x="102933" y="15164"/>
                    <a:pt x="99700" y="15189"/>
                    <a:pt x="96442" y="15189"/>
                  </a:cubicBezTo>
                  <a:cubicBezTo>
                    <a:pt x="91455" y="15189"/>
                    <a:pt x="86492" y="15214"/>
                    <a:pt x="81505" y="15239"/>
                  </a:cubicBezTo>
                  <a:cubicBezTo>
                    <a:pt x="76492" y="15239"/>
                    <a:pt x="71505" y="15264"/>
                    <a:pt x="66517" y="15264"/>
                  </a:cubicBezTo>
                  <a:cubicBezTo>
                    <a:pt x="66467" y="15264"/>
                    <a:pt x="66417" y="15239"/>
                    <a:pt x="66417" y="15189"/>
                  </a:cubicBezTo>
                  <a:cubicBezTo>
                    <a:pt x="66417" y="15139"/>
                    <a:pt x="66467" y="15088"/>
                    <a:pt x="66517" y="15088"/>
                  </a:cubicBezTo>
                  <a:cubicBezTo>
                    <a:pt x="69826" y="15088"/>
                    <a:pt x="73134" y="15088"/>
                    <a:pt x="76467" y="15063"/>
                  </a:cubicBezTo>
                  <a:cubicBezTo>
                    <a:pt x="81505" y="15063"/>
                    <a:pt x="86567" y="15038"/>
                    <a:pt x="91605" y="15038"/>
                  </a:cubicBezTo>
                  <a:cubicBezTo>
                    <a:pt x="96467" y="15013"/>
                    <a:pt x="101304" y="15013"/>
                    <a:pt x="106142" y="14988"/>
                  </a:cubicBezTo>
                  <a:close/>
                  <a:moveTo>
                    <a:pt x="56793" y="15114"/>
                  </a:moveTo>
                  <a:cubicBezTo>
                    <a:pt x="56843" y="15114"/>
                    <a:pt x="56868" y="15164"/>
                    <a:pt x="56868" y="15214"/>
                  </a:cubicBezTo>
                  <a:cubicBezTo>
                    <a:pt x="56868" y="15264"/>
                    <a:pt x="56843" y="15289"/>
                    <a:pt x="56793" y="15289"/>
                  </a:cubicBezTo>
                  <a:cubicBezTo>
                    <a:pt x="54562" y="15289"/>
                    <a:pt x="52332" y="15314"/>
                    <a:pt x="50101" y="15314"/>
                  </a:cubicBezTo>
                  <a:cubicBezTo>
                    <a:pt x="45740" y="15314"/>
                    <a:pt x="41379" y="15339"/>
                    <a:pt x="37018" y="15339"/>
                  </a:cubicBezTo>
                  <a:cubicBezTo>
                    <a:pt x="32582" y="15364"/>
                    <a:pt x="28146" y="15364"/>
                    <a:pt x="23685" y="15389"/>
                  </a:cubicBezTo>
                  <a:cubicBezTo>
                    <a:pt x="23635" y="15389"/>
                    <a:pt x="23610" y="15339"/>
                    <a:pt x="23610" y="15289"/>
                  </a:cubicBezTo>
                  <a:cubicBezTo>
                    <a:pt x="23610" y="15239"/>
                    <a:pt x="23635" y="15214"/>
                    <a:pt x="23685" y="15214"/>
                  </a:cubicBezTo>
                  <a:cubicBezTo>
                    <a:pt x="26016" y="15189"/>
                    <a:pt x="28322" y="15189"/>
                    <a:pt x="30627" y="15189"/>
                  </a:cubicBezTo>
                  <a:cubicBezTo>
                    <a:pt x="35038" y="15189"/>
                    <a:pt x="39449" y="15164"/>
                    <a:pt x="43860" y="15164"/>
                  </a:cubicBezTo>
                  <a:cubicBezTo>
                    <a:pt x="48171" y="15139"/>
                    <a:pt x="52482" y="15139"/>
                    <a:pt x="56793" y="15114"/>
                  </a:cubicBezTo>
                  <a:close/>
                  <a:moveTo>
                    <a:pt x="118723" y="1"/>
                  </a:moveTo>
                  <a:lnTo>
                    <a:pt x="99074" y="51"/>
                  </a:lnTo>
                  <a:lnTo>
                    <a:pt x="98623" y="76"/>
                  </a:lnTo>
                  <a:cubicBezTo>
                    <a:pt x="85314" y="101"/>
                    <a:pt x="72031" y="126"/>
                    <a:pt x="58748" y="176"/>
                  </a:cubicBezTo>
                  <a:lnTo>
                    <a:pt x="38246" y="226"/>
                  </a:lnTo>
                  <a:lnTo>
                    <a:pt x="17971" y="276"/>
                  </a:lnTo>
                  <a:cubicBezTo>
                    <a:pt x="12532" y="301"/>
                    <a:pt x="7118" y="301"/>
                    <a:pt x="1680" y="326"/>
                  </a:cubicBezTo>
                  <a:cubicBezTo>
                    <a:pt x="1605" y="326"/>
                    <a:pt x="1504" y="402"/>
                    <a:pt x="1504" y="502"/>
                  </a:cubicBezTo>
                  <a:cubicBezTo>
                    <a:pt x="1504" y="527"/>
                    <a:pt x="1529" y="527"/>
                    <a:pt x="1529" y="552"/>
                  </a:cubicBezTo>
                  <a:cubicBezTo>
                    <a:pt x="1028" y="1655"/>
                    <a:pt x="652" y="2883"/>
                    <a:pt x="427" y="4311"/>
                  </a:cubicBezTo>
                  <a:cubicBezTo>
                    <a:pt x="3610" y="4311"/>
                    <a:pt x="6793" y="4311"/>
                    <a:pt x="9951" y="4286"/>
                  </a:cubicBezTo>
                  <a:cubicBezTo>
                    <a:pt x="15139" y="4286"/>
                    <a:pt x="20301" y="4261"/>
                    <a:pt x="25489" y="4261"/>
                  </a:cubicBezTo>
                  <a:cubicBezTo>
                    <a:pt x="30552" y="4236"/>
                    <a:pt x="35615" y="4236"/>
                    <a:pt x="40678" y="4211"/>
                  </a:cubicBezTo>
                  <a:cubicBezTo>
                    <a:pt x="40728" y="4211"/>
                    <a:pt x="40753" y="4261"/>
                    <a:pt x="40753" y="4311"/>
                  </a:cubicBezTo>
                  <a:cubicBezTo>
                    <a:pt x="40753" y="4337"/>
                    <a:pt x="40728" y="4387"/>
                    <a:pt x="40678" y="4387"/>
                  </a:cubicBezTo>
                  <a:cubicBezTo>
                    <a:pt x="37344" y="4387"/>
                    <a:pt x="34011" y="4412"/>
                    <a:pt x="30703" y="4412"/>
                  </a:cubicBezTo>
                  <a:cubicBezTo>
                    <a:pt x="25565" y="4437"/>
                    <a:pt x="20427" y="4437"/>
                    <a:pt x="15264" y="4462"/>
                  </a:cubicBezTo>
                  <a:cubicBezTo>
                    <a:pt x="10301" y="4462"/>
                    <a:pt x="5364" y="4487"/>
                    <a:pt x="402" y="4487"/>
                  </a:cubicBezTo>
                  <a:cubicBezTo>
                    <a:pt x="326" y="4913"/>
                    <a:pt x="276" y="5314"/>
                    <a:pt x="226" y="5765"/>
                  </a:cubicBezTo>
                  <a:cubicBezTo>
                    <a:pt x="1" y="7845"/>
                    <a:pt x="51" y="9900"/>
                    <a:pt x="126" y="11454"/>
                  </a:cubicBezTo>
                  <a:cubicBezTo>
                    <a:pt x="151" y="12131"/>
                    <a:pt x="176" y="12833"/>
                    <a:pt x="226" y="13510"/>
                  </a:cubicBezTo>
                  <a:cubicBezTo>
                    <a:pt x="251" y="14211"/>
                    <a:pt x="301" y="15038"/>
                    <a:pt x="402" y="15840"/>
                  </a:cubicBezTo>
                  <a:cubicBezTo>
                    <a:pt x="477" y="16692"/>
                    <a:pt x="577" y="17494"/>
                    <a:pt x="702" y="18221"/>
                  </a:cubicBezTo>
                  <a:cubicBezTo>
                    <a:pt x="853" y="19073"/>
                    <a:pt x="1053" y="19850"/>
                    <a:pt x="1304" y="20552"/>
                  </a:cubicBezTo>
                  <a:cubicBezTo>
                    <a:pt x="1304" y="20577"/>
                    <a:pt x="1304" y="20577"/>
                    <a:pt x="1304" y="20602"/>
                  </a:cubicBezTo>
                  <a:cubicBezTo>
                    <a:pt x="1304" y="20703"/>
                    <a:pt x="1379" y="20778"/>
                    <a:pt x="1479" y="20778"/>
                  </a:cubicBezTo>
                  <a:lnTo>
                    <a:pt x="1755" y="20778"/>
                  </a:lnTo>
                  <a:lnTo>
                    <a:pt x="42532" y="20677"/>
                  </a:lnTo>
                  <a:cubicBezTo>
                    <a:pt x="56492" y="20627"/>
                    <a:pt x="70427" y="20602"/>
                    <a:pt x="84387" y="20552"/>
                  </a:cubicBezTo>
                  <a:lnTo>
                    <a:pt x="95640" y="20527"/>
                  </a:lnTo>
                  <a:cubicBezTo>
                    <a:pt x="103109" y="20502"/>
                    <a:pt x="110578" y="20477"/>
                    <a:pt x="118046" y="20477"/>
                  </a:cubicBezTo>
                  <a:lnTo>
                    <a:pt x="118497" y="20477"/>
                  </a:lnTo>
                  <a:cubicBezTo>
                    <a:pt x="118573" y="20477"/>
                    <a:pt x="118673" y="20377"/>
                    <a:pt x="118673" y="20276"/>
                  </a:cubicBezTo>
                  <a:cubicBezTo>
                    <a:pt x="118673" y="20226"/>
                    <a:pt x="118623" y="20151"/>
                    <a:pt x="118573" y="20126"/>
                  </a:cubicBezTo>
                  <a:cubicBezTo>
                    <a:pt x="118573" y="20076"/>
                    <a:pt x="118573" y="20026"/>
                    <a:pt x="118548" y="20001"/>
                  </a:cubicBezTo>
                  <a:cubicBezTo>
                    <a:pt x="118447" y="19825"/>
                    <a:pt x="118347" y="19625"/>
                    <a:pt x="118247" y="19399"/>
                  </a:cubicBezTo>
                  <a:cubicBezTo>
                    <a:pt x="118046" y="18898"/>
                    <a:pt x="117871" y="18322"/>
                    <a:pt x="117721" y="17620"/>
                  </a:cubicBezTo>
                  <a:cubicBezTo>
                    <a:pt x="117695" y="17444"/>
                    <a:pt x="117645" y="17269"/>
                    <a:pt x="117620" y="17119"/>
                  </a:cubicBezTo>
                  <a:cubicBezTo>
                    <a:pt x="114212" y="17119"/>
                    <a:pt x="110778" y="17119"/>
                    <a:pt x="107370" y="17144"/>
                  </a:cubicBezTo>
                  <a:cubicBezTo>
                    <a:pt x="107319" y="17144"/>
                    <a:pt x="107269" y="17093"/>
                    <a:pt x="107269" y="17043"/>
                  </a:cubicBezTo>
                  <a:cubicBezTo>
                    <a:pt x="107269" y="16993"/>
                    <a:pt x="107319" y="16968"/>
                    <a:pt x="107370" y="16968"/>
                  </a:cubicBezTo>
                  <a:cubicBezTo>
                    <a:pt x="110778" y="16943"/>
                    <a:pt x="114187" y="16943"/>
                    <a:pt x="117595" y="16943"/>
                  </a:cubicBezTo>
                  <a:cubicBezTo>
                    <a:pt x="117520" y="16517"/>
                    <a:pt x="117470" y="16091"/>
                    <a:pt x="117395" y="15690"/>
                  </a:cubicBezTo>
                  <a:cubicBezTo>
                    <a:pt x="117244" y="14437"/>
                    <a:pt x="117144" y="13184"/>
                    <a:pt x="117119" y="11931"/>
                  </a:cubicBezTo>
                  <a:cubicBezTo>
                    <a:pt x="112883" y="11931"/>
                    <a:pt x="108623" y="11956"/>
                    <a:pt x="104362" y="11956"/>
                  </a:cubicBezTo>
                  <a:cubicBezTo>
                    <a:pt x="100051" y="11956"/>
                    <a:pt x="95766" y="11981"/>
                    <a:pt x="91455" y="11981"/>
                  </a:cubicBezTo>
                  <a:cubicBezTo>
                    <a:pt x="91405" y="11981"/>
                    <a:pt x="91354" y="11956"/>
                    <a:pt x="91354" y="11905"/>
                  </a:cubicBezTo>
                  <a:cubicBezTo>
                    <a:pt x="91354" y="11855"/>
                    <a:pt x="91405" y="11805"/>
                    <a:pt x="91455" y="11805"/>
                  </a:cubicBezTo>
                  <a:lnTo>
                    <a:pt x="92733" y="11805"/>
                  </a:lnTo>
                  <a:cubicBezTo>
                    <a:pt x="97119" y="11805"/>
                    <a:pt x="101505" y="11780"/>
                    <a:pt x="105891" y="11780"/>
                  </a:cubicBezTo>
                  <a:cubicBezTo>
                    <a:pt x="109625" y="11780"/>
                    <a:pt x="113385" y="11755"/>
                    <a:pt x="117119" y="11755"/>
                  </a:cubicBezTo>
                  <a:cubicBezTo>
                    <a:pt x="117119" y="10126"/>
                    <a:pt x="117219" y="8472"/>
                    <a:pt x="117420" y="6843"/>
                  </a:cubicBezTo>
                  <a:cubicBezTo>
                    <a:pt x="117420" y="6843"/>
                    <a:pt x="117420" y="6818"/>
                    <a:pt x="117420" y="6818"/>
                  </a:cubicBezTo>
                  <a:cubicBezTo>
                    <a:pt x="113560" y="6818"/>
                    <a:pt x="109700" y="6843"/>
                    <a:pt x="105841" y="6843"/>
                  </a:cubicBezTo>
                  <a:cubicBezTo>
                    <a:pt x="101380" y="6868"/>
                    <a:pt x="96918" y="6868"/>
                    <a:pt x="92457" y="6893"/>
                  </a:cubicBezTo>
                  <a:cubicBezTo>
                    <a:pt x="92407" y="6893"/>
                    <a:pt x="92357" y="6843"/>
                    <a:pt x="92357" y="6793"/>
                  </a:cubicBezTo>
                  <a:cubicBezTo>
                    <a:pt x="92357" y="6743"/>
                    <a:pt x="92407" y="6717"/>
                    <a:pt x="92457" y="6717"/>
                  </a:cubicBezTo>
                  <a:cubicBezTo>
                    <a:pt x="93560" y="6717"/>
                    <a:pt x="94663" y="6692"/>
                    <a:pt x="95766" y="6692"/>
                  </a:cubicBezTo>
                  <a:cubicBezTo>
                    <a:pt x="100227" y="6692"/>
                    <a:pt x="104713" y="6667"/>
                    <a:pt x="109199" y="6667"/>
                  </a:cubicBezTo>
                  <a:cubicBezTo>
                    <a:pt x="111956" y="6667"/>
                    <a:pt x="114688" y="6642"/>
                    <a:pt x="117445" y="6642"/>
                  </a:cubicBezTo>
                  <a:cubicBezTo>
                    <a:pt x="117570" y="5815"/>
                    <a:pt x="117721" y="4988"/>
                    <a:pt x="117896" y="4186"/>
                  </a:cubicBezTo>
                  <a:cubicBezTo>
                    <a:pt x="111931" y="4186"/>
                    <a:pt x="105941" y="4211"/>
                    <a:pt x="99976" y="4236"/>
                  </a:cubicBezTo>
                  <a:cubicBezTo>
                    <a:pt x="90853" y="4261"/>
                    <a:pt x="81755" y="4286"/>
                    <a:pt x="72633" y="4311"/>
                  </a:cubicBezTo>
                  <a:cubicBezTo>
                    <a:pt x="64111" y="4311"/>
                    <a:pt x="55590" y="4337"/>
                    <a:pt x="47069" y="4362"/>
                  </a:cubicBezTo>
                  <a:cubicBezTo>
                    <a:pt x="47018" y="4362"/>
                    <a:pt x="46993" y="4337"/>
                    <a:pt x="46993" y="4286"/>
                  </a:cubicBezTo>
                  <a:cubicBezTo>
                    <a:pt x="46993" y="4236"/>
                    <a:pt x="47018" y="4186"/>
                    <a:pt x="47069" y="4186"/>
                  </a:cubicBezTo>
                  <a:cubicBezTo>
                    <a:pt x="53460" y="4186"/>
                    <a:pt x="59825" y="4161"/>
                    <a:pt x="66216" y="4136"/>
                  </a:cubicBezTo>
                  <a:cubicBezTo>
                    <a:pt x="75239" y="4111"/>
                    <a:pt x="84287" y="4086"/>
                    <a:pt x="93309" y="4086"/>
                  </a:cubicBezTo>
                  <a:cubicBezTo>
                    <a:pt x="101530" y="4061"/>
                    <a:pt x="109726" y="4036"/>
                    <a:pt x="117921" y="4011"/>
                  </a:cubicBezTo>
                  <a:cubicBezTo>
                    <a:pt x="118222" y="2733"/>
                    <a:pt x="118573" y="1504"/>
                    <a:pt x="118974" y="276"/>
                  </a:cubicBezTo>
                  <a:cubicBezTo>
                    <a:pt x="118999" y="251"/>
                    <a:pt x="118999" y="201"/>
                    <a:pt x="118974" y="151"/>
                  </a:cubicBezTo>
                  <a:cubicBezTo>
                    <a:pt x="118949" y="126"/>
                    <a:pt x="118898" y="76"/>
                    <a:pt x="118873" y="76"/>
                  </a:cubicBezTo>
                  <a:cubicBezTo>
                    <a:pt x="118823" y="26"/>
                    <a:pt x="118773" y="1"/>
                    <a:pt x="118723" y="1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955025" y="3187375"/>
              <a:ext cx="3035750" cy="116575"/>
            </a:xfrm>
            <a:custGeom>
              <a:avLst/>
              <a:gdLst/>
              <a:ahLst/>
              <a:cxnLst/>
              <a:rect l="l" t="t" r="r" b="b"/>
              <a:pathLst>
                <a:path w="121430" h="4663" extrusionOk="0">
                  <a:moveTo>
                    <a:pt x="120177" y="1"/>
                  </a:moveTo>
                  <a:lnTo>
                    <a:pt x="109700" y="51"/>
                  </a:lnTo>
                  <a:lnTo>
                    <a:pt x="99350" y="76"/>
                  </a:lnTo>
                  <a:lnTo>
                    <a:pt x="56567" y="176"/>
                  </a:lnTo>
                  <a:lnTo>
                    <a:pt x="50026" y="201"/>
                  </a:lnTo>
                  <a:lnTo>
                    <a:pt x="15164" y="301"/>
                  </a:lnTo>
                  <a:lnTo>
                    <a:pt x="7895" y="301"/>
                  </a:lnTo>
                  <a:lnTo>
                    <a:pt x="677" y="326"/>
                  </a:lnTo>
                  <a:cubicBezTo>
                    <a:pt x="602" y="326"/>
                    <a:pt x="527" y="377"/>
                    <a:pt x="527" y="452"/>
                  </a:cubicBezTo>
                  <a:cubicBezTo>
                    <a:pt x="502" y="477"/>
                    <a:pt x="502" y="477"/>
                    <a:pt x="477" y="502"/>
                  </a:cubicBezTo>
                  <a:cubicBezTo>
                    <a:pt x="351" y="752"/>
                    <a:pt x="251" y="1053"/>
                    <a:pt x="176" y="1429"/>
                  </a:cubicBezTo>
                  <a:cubicBezTo>
                    <a:pt x="76" y="1780"/>
                    <a:pt x="26" y="2156"/>
                    <a:pt x="26" y="2532"/>
                  </a:cubicBezTo>
                  <a:cubicBezTo>
                    <a:pt x="1" y="2908"/>
                    <a:pt x="26" y="3284"/>
                    <a:pt x="101" y="3660"/>
                  </a:cubicBezTo>
                  <a:cubicBezTo>
                    <a:pt x="176" y="4011"/>
                    <a:pt x="276" y="4311"/>
                    <a:pt x="452" y="4562"/>
                  </a:cubicBezTo>
                  <a:cubicBezTo>
                    <a:pt x="477" y="4587"/>
                    <a:pt x="527" y="4612"/>
                    <a:pt x="552" y="4637"/>
                  </a:cubicBezTo>
                  <a:cubicBezTo>
                    <a:pt x="602" y="4662"/>
                    <a:pt x="652" y="4662"/>
                    <a:pt x="677" y="4662"/>
                  </a:cubicBezTo>
                  <a:lnTo>
                    <a:pt x="20778" y="4612"/>
                  </a:lnTo>
                  <a:lnTo>
                    <a:pt x="41079" y="4562"/>
                  </a:lnTo>
                  <a:lnTo>
                    <a:pt x="61956" y="4512"/>
                  </a:lnTo>
                  <a:lnTo>
                    <a:pt x="82808" y="4462"/>
                  </a:lnTo>
                  <a:lnTo>
                    <a:pt x="117595" y="4361"/>
                  </a:lnTo>
                  <a:lnTo>
                    <a:pt x="120578" y="4361"/>
                  </a:lnTo>
                  <a:cubicBezTo>
                    <a:pt x="120628" y="4361"/>
                    <a:pt x="120703" y="4311"/>
                    <a:pt x="120728" y="4261"/>
                  </a:cubicBezTo>
                  <a:cubicBezTo>
                    <a:pt x="120728" y="4236"/>
                    <a:pt x="120753" y="4236"/>
                    <a:pt x="120753" y="4211"/>
                  </a:cubicBezTo>
                  <a:cubicBezTo>
                    <a:pt x="121004" y="3986"/>
                    <a:pt x="121179" y="3685"/>
                    <a:pt x="121279" y="3309"/>
                  </a:cubicBezTo>
                  <a:cubicBezTo>
                    <a:pt x="121330" y="3158"/>
                    <a:pt x="121380" y="2958"/>
                    <a:pt x="121405" y="2732"/>
                  </a:cubicBezTo>
                  <a:cubicBezTo>
                    <a:pt x="121405" y="2557"/>
                    <a:pt x="121430" y="2356"/>
                    <a:pt x="121405" y="2131"/>
                  </a:cubicBezTo>
                  <a:cubicBezTo>
                    <a:pt x="121380" y="1730"/>
                    <a:pt x="121305" y="1329"/>
                    <a:pt x="121154" y="978"/>
                  </a:cubicBezTo>
                  <a:cubicBezTo>
                    <a:pt x="121004" y="577"/>
                    <a:pt x="120803" y="276"/>
                    <a:pt x="120528" y="76"/>
                  </a:cubicBezTo>
                  <a:cubicBezTo>
                    <a:pt x="120503" y="51"/>
                    <a:pt x="120452" y="26"/>
                    <a:pt x="120402" y="26"/>
                  </a:cubicBezTo>
                  <a:cubicBezTo>
                    <a:pt x="120377" y="26"/>
                    <a:pt x="120352" y="1"/>
                    <a:pt x="120327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936225" y="3742525"/>
              <a:ext cx="3035750" cy="116550"/>
            </a:xfrm>
            <a:custGeom>
              <a:avLst/>
              <a:gdLst/>
              <a:ahLst/>
              <a:cxnLst/>
              <a:rect l="l" t="t" r="r" b="b"/>
              <a:pathLst>
                <a:path w="121430" h="4662" extrusionOk="0">
                  <a:moveTo>
                    <a:pt x="120202" y="0"/>
                  </a:moveTo>
                  <a:lnTo>
                    <a:pt x="109726" y="50"/>
                  </a:lnTo>
                  <a:lnTo>
                    <a:pt x="99350" y="75"/>
                  </a:lnTo>
                  <a:lnTo>
                    <a:pt x="56567" y="176"/>
                  </a:lnTo>
                  <a:lnTo>
                    <a:pt x="50051" y="201"/>
                  </a:lnTo>
                  <a:lnTo>
                    <a:pt x="15189" y="301"/>
                  </a:lnTo>
                  <a:lnTo>
                    <a:pt x="7921" y="301"/>
                  </a:lnTo>
                  <a:lnTo>
                    <a:pt x="702" y="326"/>
                  </a:lnTo>
                  <a:cubicBezTo>
                    <a:pt x="627" y="326"/>
                    <a:pt x="552" y="376"/>
                    <a:pt x="527" y="476"/>
                  </a:cubicBezTo>
                  <a:cubicBezTo>
                    <a:pt x="527" y="476"/>
                    <a:pt x="502" y="476"/>
                    <a:pt x="502" y="501"/>
                  </a:cubicBezTo>
                  <a:cubicBezTo>
                    <a:pt x="377" y="752"/>
                    <a:pt x="251" y="1053"/>
                    <a:pt x="176" y="1429"/>
                  </a:cubicBezTo>
                  <a:cubicBezTo>
                    <a:pt x="101" y="1780"/>
                    <a:pt x="51" y="2156"/>
                    <a:pt x="26" y="2532"/>
                  </a:cubicBezTo>
                  <a:cubicBezTo>
                    <a:pt x="1" y="2907"/>
                    <a:pt x="26" y="3283"/>
                    <a:pt x="101" y="3659"/>
                  </a:cubicBezTo>
                  <a:cubicBezTo>
                    <a:pt x="176" y="4010"/>
                    <a:pt x="301" y="4311"/>
                    <a:pt x="477" y="4562"/>
                  </a:cubicBezTo>
                  <a:cubicBezTo>
                    <a:pt x="502" y="4587"/>
                    <a:pt x="527" y="4612"/>
                    <a:pt x="577" y="4637"/>
                  </a:cubicBezTo>
                  <a:cubicBezTo>
                    <a:pt x="627" y="4662"/>
                    <a:pt x="652" y="4662"/>
                    <a:pt x="702" y="4662"/>
                  </a:cubicBezTo>
                  <a:lnTo>
                    <a:pt x="20778" y="4612"/>
                  </a:lnTo>
                  <a:lnTo>
                    <a:pt x="41104" y="4562"/>
                  </a:lnTo>
                  <a:lnTo>
                    <a:pt x="61956" y="4512"/>
                  </a:lnTo>
                  <a:lnTo>
                    <a:pt x="82808" y="4461"/>
                  </a:lnTo>
                  <a:lnTo>
                    <a:pt x="117620" y="4361"/>
                  </a:lnTo>
                  <a:lnTo>
                    <a:pt x="120578" y="4361"/>
                  </a:lnTo>
                  <a:cubicBezTo>
                    <a:pt x="120653" y="4361"/>
                    <a:pt x="120703" y="4311"/>
                    <a:pt x="120728" y="4261"/>
                  </a:cubicBezTo>
                  <a:cubicBezTo>
                    <a:pt x="120753" y="4236"/>
                    <a:pt x="120753" y="4236"/>
                    <a:pt x="120778" y="4236"/>
                  </a:cubicBezTo>
                  <a:cubicBezTo>
                    <a:pt x="121004" y="4010"/>
                    <a:pt x="121179" y="3684"/>
                    <a:pt x="121305" y="3308"/>
                  </a:cubicBezTo>
                  <a:cubicBezTo>
                    <a:pt x="121355" y="3158"/>
                    <a:pt x="121380" y="2958"/>
                    <a:pt x="121405" y="2732"/>
                  </a:cubicBezTo>
                  <a:cubicBezTo>
                    <a:pt x="121430" y="2557"/>
                    <a:pt x="121430" y="2356"/>
                    <a:pt x="121430" y="2131"/>
                  </a:cubicBezTo>
                  <a:cubicBezTo>
                    <a:pt x="121405" y="1730"/>
                    <a:pt x="121305" y="1329"/>
                    <a:pt x="121179" y="978"/>
                  </a:cubicBezTo>
                  <a:cubicBezTo>
                    <a:pt x="121029" y="577"/>
                    <a:pt x="120803" y="276"/>
                    <a:pt x="120553" y="75"/>
                  </a:cubicBezTo>
                  <a:cubicBezTo>
                    <a:pt x="120503" y="50"/>
                    <a:pt x="120478" y="25"/>
                    <a:pt x="120427" y="25"/>
                  </a:cubicBezTo>
                  <a:cubicBezTo>
                    <a:pt x="120377" y="25"/>
                    <a:pt x="120352" y="0"/>
                    <a:pt x="120327" y="0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916175" y="2780725"/>
              <a:ext cx="2984375" cy="417325"/>
            </a:xfrm>
            <a:custGeom>
              <a:avLst/>
              <a:gdLst/>
              <a:ahLst/>
              <a:cxnLst/>
              <a:rect l="l" t="t" r="r" b="b"/>
              <a:pathLst>
                <a:path w="119375" h="16693" extrusionOk="0">
                  <a:moveTo>
                    <a:pt x="116016" y="1"/>
                  </a:moveTo>
                  <a:lnTo>
                    <a:pt x="107320" y="26"/>
                  </a:lnTo>
                  <a:lnTo>
                    <a:pt x="98698" y="51"/>
                  </a:lnTo>
                  <a:lnTo>
                    <a:pt x="90051" y="76"/>
                  </a:lnTo>
                  <a:cubicBezTo>
                    <a:pt x="77595" y="101"/>
                    <a:pt x="65164" y="126"/>
                    <a:pt x="52708" y="176"/>
                  </a:cubicBezTo>
                  <a:lnTo>
                    <a:pt x="51329" y="176"/>
                  </a:lnTo>
                  <a:cubicBezTo>
                    <a:pt x="39424" y="201"/>
                    <a:pt x="27520" y="226"/>
                    <a:pt x="15615" y="277"/>
                  </a:cubicBezTo>
                  <a:cubicBezTo>
                    <a:pt x="10953" y="277"/>
                    <a:pt x="6266" y="302"/>
                    <a:pt x="1605" y="302"/>
                  </a:cubicBezTo>
                  <a:lnTo>
                    <a:pt x="1354" y="302"/>
                  </a:lnTo>
                  <a:cubicBezTo>
                    <a:pt x="1254" y="302"/>
                    <a:pt x="1154" y="402"/>
                    <a:pt x="1154" y="502"/>
                  </a:cubicBezTo>
                  <a:cubicBezTo>
                    <a:pt x="1154" y="527"/>
                    <a:pt x="1179" y="577"/>
                    <a:pt x="1179" y="602"/>
                  </a:cubicBezTo>
                  <a:cubicBezTo>
                    <a:pt x="903" y="1204"/>
                    <a:pt x="652" y="1881"/>
                    <a:pt x="477" y="2657"/>
                  </a:cubicBezTo>
                  <a:cubicBezTo>
                    <a:pt x="301" y="3384"/>
                    <a:pt x="176" y="4186"/>
                    <a:pt x="101" y="5089"/>
                  </a:cubicBezTo>
                  <a:cubicBezTo>
                    <a:pt x="26" y="5916"/>
                    <a:pt x="1" y="6768"/>
                    <a:pt x="26" y="7695"/>
                  </a:cubicBezTo>
                  <a:cubicBezTo>
                    <a:pt x="51" y="8572"/>
                    <a:pt x="126" y="9475"/>
                    <a:pt x="226" y="10352"/>
                  </a:cubicBezTo>
                  <a:cubicBezTo>
                    <a:pt x="352" y="11429"/>
                    <a:pt x="527" y="12532"/>
                    <a:pt x="778" y="13635"/>
                  </a:cubicBezTo>
                  <a:cubicBezTo>
                    <a:pt x="1003" y="14637"/>
                    <a:pt x="1279" y="15615"/>
                    <a:pt x="1580" y="16492"/>
                  </a:cubicBezTo>
                  <a:cubicBezTo>
                    <a:pt x="1605" y="16542"/>
                    <a:pt x="1655" y="16592"/>
                    <a:pt x="1680" y="16592"/>
                  </a:cubicBezTo>
                  <a:cubicBezTo>
                    <a:pt x="1705" y="16643"/>
                    <a:pt x="1780" y="16693"/>
                    <a:pt x="1830" y="16693"/>
                  </a:cubicBezTo>
                  <a:lnTo>
                    <a:pt x="20126" y="16643"/>
                  </a:lnTo>
                  <a:lnTo>
                    <a:pt x="38347" y="16592"/>
                  </a:lnTo>
                  <a:cubicBezTo>
                    <a:pt x="51179" y="16567"/>
                    <a:pt x="63986" y="16517"/>
                    <a:pt x="76818" y="16492"/>
                  </a:cubicBezTo>
                  <a:lnTo>
                    <a:pt x="77796" y="16492"/>
                  </a:lnTo>
                  <a:lnTo>
                    <a:pt x="95164" y="16442"/>
                  </a:lnTo>
                  <a:lnTo>
                    <a:pt x="112307" y="16392"/>
                  </a:lnTo>
                  <a:lnTo>
                    <a:pt x="116117" y="16392"/>
                  </a:lnTo>
                  <a:cubicBezTo>
                    <a:pt x="116167" y="16392"/>
                    <a:pt x="116242" y="16342"/>
                    <a:pt x="116267" y="16292"/>
                  </a:cubicBezTo>
                  <a:cubicBezTo>
                    <a:pt x="116292" y="16292"/>
                    <a:pt x="116342" y="16267"/>
                    <a:pt x="116367" y="16242"/>
                  </a:cubicBezTo>
                  <a:cubicBezTo>
                    <a:pt x="116518" y="16091"/>
                    <a:pt x="116668" y="15941"/>
                    <a:pt x="116793" y="15815"/>
                  </a:cubicBezTo>
                  <a:cubicBezTo>
                    <a:pt x="116919" y="15665"/>
                    <a:pt x="117044" y="15515"/>
                    <a:pt x="117194" y="15314"/>
                  </a:cubicBezTo>
                  <a:cubicBezTo>
                    <a:pt x="117445" y="15013"/>
                    <a:pt x="117645" y="14637"/>
                    <a:pt x="117871" y="14236"/>
                  </a:cubicBezTo>
                  <a:cubicBezTo>
                    <a:pt x="118247" y="13510"/>
                    <a:pt x="118548" y="12708"/>
                    <a:pt x="118798" y="11780"/>
                  </a:cubicBezTo>
                  <a:cubicBezTo>
                    <a:pt x="118999" y="11003"/>
                    <a:pt x="119174" y="10176"/>
                    <a:pt x="119275" y="9274"/>
                  </a:cubicBezTo>
                  <a:cubicBezTo>
                    <a:pt x="119375" y="8246"/>
                    <a:pt x="119375" y="7219"/>
                    <a:pt x="119275" y="6241"/>
                  </a:cubicBezTo>
                  <a:cubicBezTo>
                    <a:pt x="119199" y="5565"/>
                    <a:pt x="119074" y="4913"/>
                    <a:pt x="118874" y="4287"/>
                  </a:cubicBezTo>
                  <a:cubicBezTo>
                    <a:pt x="118698" y="3660"/>
                    <a:pt x="118447" y="3008"/>
                    <a:pt x="118147" y="2357"/>
                  </a:cubicBezTo>
                  <a:cubicBezTo>
                    <a:pt x="117896" y="1855"/>
                    <a:pt x="117671" y="1404"/>
                    <a:pt x="117370" y="978"/>
                  </a:cubicBezTo>
                  <a:cubicBezTo>
                    <a:pt x="117194" y="753"/>
                    <a:pt x="117019" y="577"/>
                    <a:pt x="116818" y="402"/>
                  </a:cubicBezTo>
                  <a:cubicBezTo>
                    <a:pt x="116618" y="251"/>
                    <a:pt x="116392" y="126"/>
                    <a:pt x="116167" y="51"/>
                  </a:cubicBezTo>
                  <a:cubicBezTo>
                    <a:pt x="116117" y="26"/>
                    <a:pt x="116067" y="1"/>
                    <a:pt x="116016" y="1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617950" y="2780725"/>
              <a:ext cx="1250650" cy="59550"/>
            </a:xfrm>
            <a:custGeom>
              <a:avLst/>
              <a:gdLst/>
              <a:ahLst/>
              <a:cxnLst/>
              <a:rect l="l" t="t" r="r" b="b"/>
              <a:pathLst>
                <a:path w="50026" h="2382" extrusionOk="0">
                  <a:moveTo>
                    <a:pt x="47945" y="1"/>
                  </a:moveTo>
                  <a:lnTo>
                    <a:pt x="39249" y="26"/>
                  </a:lnTo>
                  <a:lnTo>
                    <a:pt x="30627" y="51"/>
                  </a:lnTo>
                  <a:lnTo>
                    <a:pt x="21980" y="76"/>
                  </a:lnTo>
                  <a:cubicBezTo>
                    <a:pt x="14637" y="101"/>
                    <a:pt x="7319" y="126"/>
                    <a:pt x="0" y="126"/>
                  </a:cubicBezTo>
                  <a:cubicBezTo>
                    <a:pt x="151" y="176"/>
                    <a:pt x="301" y="201"/>
                    <a:pt x="451" y="251"/>
                  </a:cubicBezTo>
                  <a:cubicBezTo>
                    <a:pt x="1504" y="477"/>
                    <a:pt x="2557" y="703"/>
                    <a:pt x="3609" y="978"/>
                  </a:cubicBezTo>
                  <a:cubicBezTo>
                    <a:pt x="4662" y="1279"/>
                    <a:pt x="5740" y="1605"/>
                    <a:pt x="6767" y="2031"/>
                  </a:cubicBezTo>
                  <a:cubicBezTo>
                    <a:pt x="7043" y="2131"/>
                    <a:pt x="7319" y="2256"/>
                    <a:pt x="7594" y="2382"/>
                  </a:cubicBezTo>
                  <a:cubicBezTo>
                    <a:pt x="10652" y="2382"/>
                    <a:pt x="13685" y="2357"/>
                    <a:pt x="16742" y="2357"/>
                  </a:cubicBezTo>
                  <a:cubicBezTo>
                    <a:pt x="27845" y="2332"/>
                    <a:pt x="38923" y="2307"/>
                    <a:pt x="50026" y="2282"/>
                  </a:cubicBezTo>
                  <a:cubicBezTo>
                    <a:pt x="49800" y="1805"/>
                    <a:pt x="49574" y="1379"/>
                    <a:pt x="49299" y="1003"/>
                  </a:cubicBezTo>
                  <a:cubicBezTo>
                    <a:pt x="49123" y="753"/>
                    <a:pt x="48948" y="577"/>
                    <a:pt x="48747" y="427"/>
                  </a:cubicBezTo>
                  <a:cubicBezTo>
                    <a:pt x="48547" y="251"/>
                    <a:pt x="48321" y="126"/>
                    <a:pt x="48096" y="51"/>
                  </a:cubicBezTo>
                  <a:cubicBezTo>
                    <a:pt x="48046" y="26"/>
                    <a:pt x="47996" y="1"/>
                    <a:pt x="47945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833475" y="2850275"/>
              <a:ext cx="1067075" cy="285125"/>
            </a:xfrm>
            <a:custGeom>
              <a:avLst/>
              <a:gdLst/>
              <a:ahLst/>
              <a:cxnLst/>
              <a:rect l="l" t="t" r="r" b="b"/>
              <a:pathLst>
                <a:path w="42683" h="11405" extrusionOk="0">
                  <a:moveTo>
                    <a:pt x="41630" y="1"/>
                  </a:moveTo>
                  <a:cubicBezTo>
                    <a:pt x="40853" y="1"/>
                    <a:pt x="40076" y="1"/>
                    <a:pt x="39299" y="26"/>
                  </a:cubicBezTo>
                  <a:cubicBezTo>
                    <a:pt x="26768" y="51"/>
                    <a:pt x="14262" y="76"/>
                    <a:pt x="1755" y="126"/>
                  </a:cubicBezTo>
                  <a:lnTo>
                    <a:pt x="1" y="126"/>
                  </a:lnTo>
                  <a:cubicBezTo>
                    <a:pt x="251" y="251"/>
                    <a:pt x="502" y="402"/>
                    <a:pt x="753" y="552"/>
                  </a:cubicBezTo>
                  <a:cubicBezTo>
                    <a:pt x="2332" y="1530"/>
                    <a:pt x="3760" y="2783"/>
                    <a:pt x="4963" y="4211"/>
                  </a:cubicBezTo>
                  <a:cubicBezTo>
                    <a:pt x="6191" y="5640"/>
                    <a:pt x="7219" y="7219"/>
                    <a:pt x="8021" y="8923"/>
                  </a:cubicBezTo>
                  <a:cubicBezTo>
                    <a:pt x="8422" y="9725"/>
                    <a:pt x="8748" y="10552"/>
                    <a:pt x="9074" y="11404"/>
                  </a:cubicBezTo>
                  <a:cubicBezTo>
                    <a:pt x="10151" y="11404"/>
                    <a:pt x="11254" y="11379"/>
                    <a:pt x="12357" y="11379"/>
                  </a:cubicBezTo>
                  <a:cubicBezTo>
                    <a:pt x="21981" y="11354"/>
                    <a:pt x="31630" y="11329"/>
                    <a:pt x="41254" y="11304"/>
                  </a:cubicBezTo>
                  <a:cubicBezTo>
                    <a:pt x="41580" y="10627"/>
                    <a:pt x="41881" y="9876"/>
                    <a:pt x="42106" y="8998"/>
                  </a:cubicBezTo>
                  <a:cubicBezTo>
                    <a:pt x="42307" y="8221"/>
                    <a:pt x="42457" y="7394"/>
                    <a:pt x="42557" y="6492"/>
                  </a:cubicBezTo>
                  <a:cubicBezTo>
                    <a:pt x="42683" y="5464"/>
                    <a:pt x="42683" y="4437"/>
                    <a:pt x="42583" y="3459"/>
                  </a:cubicBezTo>
                  <a:cubicBezTo>
                    <a:pt x="42507" y="2808"/>
                    <a:pt x="42357" y="2131"/>
                    <a:pt x="42182" y="1505"/>
                  </a:cubicBezTo>
                  <a:cubicBezTo>
                    <a:pt x="42031" y="1028"/>
                    <a:pt x="41856" y="527"/>
                    <a:pt x="41630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64700" y="3146025"/>
              <a:ext cx="792625" cy="45750"/>
            </a:xfrm>
            <a:custGeom>
              <a:avLst/>
              <a:gdLst/>
              <a:ahLst/>
              <a:cxnLst/>
              <a:rect l="l" t="t" r="r" b="b"/>
              <a:pathLst>
                <a:path w="31705" h="1830" extrusionOk="0">
                  <a:moveTo>
                    <a:pt x="31704" y="0"/>
                  </a:moveTo>
                  <a:cubicBezTo>
                    <a:pt x="24411" y="25"/>
                    <a:pt x="17118" y="25"/>
                    <a:pt x="9825" y="51"/>
                  </a:cubicBezTo>
                  <a:cubicBezTo>
                    <a:pt x="6566" y="76"/>
                    <a:pt x="3283" y="76"/>
                    <a:pt x="0" y="76"/>
                  </a:cubicBezTo>
                  <a:cubicBezTo>
                    <a:pt x="201" y="652"/>
                    <a:pt x="401" y="1254"/>
                    <a:pt x="576" y="1830"/>
                  </a:cubicBezTo>
                  <a:lnTo>
                    <a:pt x="9223" y="1830"/>
                  </a:lnTo>
                  <a:lnTo>
                    <a:pt x="26366" y="1780"/>
                  </a:lnTo>
                  <a:lnTo>
                    <a:pt x="28271" y="1780"/>
                  </a:lnTo>
                  <a:lnTo>
                    <a:pt x="30176" y="1755"/>
                  </a:lnTo>
                  <a:cubicBezTo>
                    <a:pt x="30226" y="1755"/>
                    <a:pt x="30301" y="1730"/>
                    <a:pt x="30326" y="1680"/>
                  </a:cubicBezTo>
                  <a:cubicBezTo>
                    <a:pt x="30351" y="1680"/>
                    <a:pt x="30376" y="1655"/>
                    <a:pt x="30401" y="1630"/>
                  </a:cubicBezTo>
                  <a:cubicBezTo>
                    <a:pt x="30577" y="1479"/>
                    <a:pt x="30727" y="1329"/>
                    <a:pt x="30852" y="1203"/>
                  </a:cubicBezTo>
                  <a:cubicBezTo>
                    <a:pt x="30978" y="1053"/>
                    <a:pt x="31103" y="903"/>
                    <a:pt x="31253" y="702"/>
                  </a:cubicBezTo>
                  <a:cubicBezTo>
                    <a:pt x="31404" y="477"/>
                    <a:pt x="31579" y="251"/>
                    <a:pt x="31704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928700" y="2787000"/>
              <a:ext cx="496900" cy="58300"/>
            </a:xfrm>
            <a:custGeom>
              <a:avLst/>
              <a:gdLst/>
              <a:ahLst/>
              <a:cxnLst/>
              <a:rect l="l" t="t" r="r" b="b"/>
              <a:pathLst>
                <a:path w="19876" h="2332" extrusionOk="0">
                  <a:moveTo>
                    <a:pt x="19876" y="0"/>
                  </a:moveTo>
                  <a:cubicBezTo>
                    <a:pt x="18297" y="26"/>
                    <a:pt x="16718" y="26"/>
                    <a:pt x="15114" y="26"/>
                  </a:cubicBezTo>
                  <a:cubicBezTo>
                    <a:pt x="10452" y="51"/>
                    <a:pt x="5765" y="51"/>
                    <a:pt x="1104" y="51"/>
                  </a:cubicBezTo>
                  <a:lnTo>
                    <a:pt x="853" y="51"/>
                  </a:lnTo>
                  <a:cubicBezTo>
                    <a:pt x="753" y="76"/>
                    <a:pt x="653" y="151"/>
                    <a:pt x="653" y="251"/>
                  </a:cubicBezTo>
                  <a:cubicBezTo>
                    <a:pt x="653" y="276"/>
                    <a:pt x="678" y="326"/>
                    <a:pt x="703" y="351"/>
                  </a:cubicBezTo>
                  <a:cubicBezTo>
                    <a:pt x="402" y="928"/>
                    <a:pt x="176" y="1579"/>
                    <a:pt x="1" y="2331"/>
                  </a:cubicBezTo>
                  <a:cubicBezTo>
                    <a:pt x="1831" y="2331"/>
                    <a:pt x="3635" y="2331"/>
                    <a:pt x="5465" y="2306"/>
                  </a:cubicBezTo>
                  <a:cubicBezTo>
                    <a:pt x="10151" y="2306"/>
                    <a:pt x="14838" y="2281"/>
                    <a:pt x="19525" y="2281"/>
                  </a:cubicBezTo>
                  <a:cubicBezTo>
                    <a:pt x="19500" y="2206"/>
                    <a:pt x="19475" y="2106"/>
                    <a:pt x="19475" y="2031"/>
                  </a:cubicBezTo>
                  <a:cubicBezTo>
                    <a:pt x="19425" y="1780"/>
                    <a:pt x="19400" y="1529"/>
                    <a:pt x="19425" y="1279"/>
                  </a:cubicBezTo>
                  <a:cubicBezTo>
                    <a:pt x="19450" y="1003"/>
                    <a:pt x="19525" y="727"/>
                    <a:pt x="19650" y="452"/>
                  </a:cubicBezTo>
                  <a:cubicBezTo>
                    <a:pt x="19700" y="326"/>
                    <a:pt x="19750" y="226"/>
                    <a:pt x="19826" y="101"/>
                  </a:cubicBezTo>
                  <a:cubicBezTo>
                    <a:pt x="19851" y="76"/>
                    <a:pt x="19851" y="51"/>
                    <a:pt x="19876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916175" y="2857175"/>
              <a:ext cx="1495025" cy="283850"/>
            </a:xfrm>
            <a:custGeom>
              <a:avLst/>
              <a:gdLst/>
              <a:ahLst/>
              <a:cxnLst/>
              <a:rect l="l" t="t" r="r" b="b"/>
              <a:pathLst>
                <a:path w="59801" h="11354" extrusionOk="0">
                  <a:moveTo>
                    <a:pt x="20226" y="0"/>
                  </a:moveTo>
                  <a:cubicBezTo>
                    <a:pt x="13610" y="0"/>
                    <a:pt x="6993" y="26"/>
                    <a:pt x="377" y="51"/>
                  </a:cubicBezTo>
                  <a:cubicBezTo>
                    <a:pt x="251" y="652"/>
                    <a:pt x="151" y="1329"/>
                    <a:pt x="101" y="2031"/>
                  </a:cubicBezTo>
                  <a:cubicBezTo>
                    <a:pt x="26" y="2858"/>
                    <a:pt x="1" y="3710"/>
                    <a:pt x="26" y="4637"/>
                  </a:cubicBezTo>
                  <a:cubicBezTo>
                    <a:pt x="51" y="5489"/>
                    <a:pt x="126" y="6391"/>
                    <a:pt x="226" y="7294"/>
                  </a:cubicBezTo>
                  <a:cubicBezTo>
                    <a:pt x="352" y="8371"/>
                    <a:pt x="552" y="9474"/>
                    <a:pt x="778" y="10552"/>
                  </a:cubicBezTo>
                  <a:cubicBezTo>
                    <a:pt x="853" y="10828"/>
                    <a:pt x="903" y="11078"/>
                    <a:pt x="978" y="11354"/>
                  </a:cubicBezTo>
                  <a:cubicBezTo>
                    <a:pt x="14387" y="11304"/>
                    <a:pt x="27795" y="11279"/>
                    <a:pt x="41204" y="11229"/>
                  </a:cubicBezTo>
                  <a:cubicBezTo>
                    <a:pt x="47394" y="11229"/>
                    <a:pt x="53610" y="11204"/>
                    <a:pt x="59801" y="11178"/>
                  </a:cubicBezTo>
                  <a:cubicBezTo>
                    <a:pt x="59174" y="10903"/>
                    <a:pt x="58547" y="10602"/>
                    <a:pt x="57921" y="10276"/>
                  </a:cubicBezTo>
                  <a:cubicBezTo>
                    <a:pt x="56292" y="9424"/>
                    <a:pt x="54713" y="8497"/>
                    <a:pt x="53134" y="7594"/>
                  </a:cubicBezTo>
                  <a:cubicBezTo>
                    <a:pt x="51555" y="6692"/>
                    <a:pt x="49951" y="5790"/>
                    <a:pt x="48297" y="5038"/>
                  </a:cubicBezTo>
                  <a:cubicBezTo>
                    <a:pt x="47394" y="4637"/>
                    <a:pt x="46492" y="4261"/>
                    <a:pt x="45540" y="3960"/>
                  </a:cubicBezTo>
                  <a:cubicBezTo>
                    <a:pt x="45064" y="3785"/>
                    <a:pt x="44587" y="3660"/>
                    <a:pt x="44086" y="3534"/>
                  </a:cubicBezTo>
                  <a:cubicBezTo>
                    <a:pt x="43635" y="3409"/>
                    <a:pt x="43184" y="3334"/>
                    <a:pt x="42733" y="3234"/>
                  </a:cubicBezTo>
                  <a:lnTo>
                    <a:pt x="42733" y="3234"/>
                  </a:lnTo>
                  <a:cubicBezTo>
                    <a:pt x="42733" y="3248"/>
                    <a:pt x="42742" y="3254"/>
                    <a:pt x="42749" y="3257"/>
                  </a:cubicBezTo>
                  <a:lnTo>
                    <a:pt x="42749" y="3257"/>
                  </a:lnTo>
                  <a:cubicBezTo>
                    <a:pt x="42351" y="3183"/>
                    <a:pt x="41953" y="3133"/>
                    <a:pt x="41555" y="3083"/>
                  </a:cubicBezTo>
                  <a:cubicBezTo>
                    <a:pt x="41179" y="3058"/>
                    <a:pt x="40828" y="3033"/>
                    <a:pt x="40452" y="3033"/>
                  </a:cubicBezTo>
                  <a:lnTo>
                    <a:pt x="39199" y="3033"/>
                  </a:lnTo>
                  <a:cubicBezTo>
                    <a:pt x="38823" y="3058"/>
                    <a:pt x="38472" y="3083"/>
                    <a:pt x="38096" y="3108"/>
                  </a:cubicBezTo>
                  <a:lnTo>
                    <a:pt x="38121" y="3108"/>
                  </a:lnTo>
                  <a:cubicBezTo>
                    <a:pt x="36993" y="3209"/>
                    <a:pt x="35891" y="3359"/>
                    <a:pt x="34788" y="3534"/>
                  </a:cubicBezTo>
                  <a:cubicBezTo>
                    <a:pt x="33735" y="3710"/>
                    <a:pt x="32658" y="3885"/>
                    <a:pt x="31605" y="4011"/>
                  </a:cubicBezTo>
                  <a:cubicBezTo>
                    <a:pt x="30602" y="4136"/>
                    <a:pt x="29625" y="4236"/>
                    <a:pt x="28622" y="4261"/>
                  </a:cubicBezTo>
                  <a:cubicBezTo>
                    <a:pt x="28071" y="4261"/>
                    <a:pt x="27545" y="4261"/>
                    <a:pt x="27018" y="4211"/>
                  </a:cubicBezTo>
                  <a:cubicBezTo>
                    <a:pt x="26718" y="4186"/>
                    <a:pt x="26392" y="4161"/>
                    <a:pt x="26116" y="4111"/>
                  </a:cubicBezTo>
                  <a:cubicBezTo>
                    <a:pt x="25540" y="3985"/>
                    <a:pt x="25013" y="3810"/>
                    <a:pt x="24487" y="3584"/>
                  </a:cubicBezTo>
                  <a:cubicBezTo>
                    <a:pt x="23911" y="3334"/>
                    <a:pt x="23334" y="3033"/>
                    <a:pt x="22808" y="2657"/>
                  </a:cubicBezTo>
                  <a:cubicBezTo>
                    <a:pt x="22507" y="2482"/>
                    <a:pt x="22231" y="2281"/>
                    <a:pt x="21956" y="2056"/>
                  </a:cubicBezTo>
                  <a:cubicBezTo>
                    <a:pt x="21730" y="1855"/>
                    <a:pt x="21505" y="1655"/>
                    <a:pt x="21279" y="1454"/>
                  </a:cubicBezTo>
                  <a:cubicBezTo>
                    <a:pt x="21053" y="1229"/>
                    <a:pt x="20828" y="978"/>
                    <a:pt x="20652" y="702"/>
                  </a:cubicBezTo>
                  <a:cubicBezTo>
                    <a:pt x="20502" y="477"/>
                    <a:pt x="20352" y="251"/>
                    <a:pt x="20226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943750" y="3149775"/>
              <a:ext cx="1627850" cy="47650"/>
            </a:xfrm>
            <a:custGeom>
              <a:avLst/>
              <a:gdLst/>
              <a:ahLst/>
              <a:cxnLst/>
              <a:rect l="l" t="t" r="r" b="b"/>
              <a:pathLst>
                <a:path w="65114" h="1906" extrusionOk="0">
                  <a:moveTo>
                    <a:pt x="59875" y="1"/>
                  </a:moveTo>
                  <a:cubicBezTo>
                    <a:pt x="55565" y="1"/>
                    <a:pt x="51254" y="26"/>
                    <a:pt x="46943" y="26"/>
                  </a:cubicBezTo>
                  <a:cubicBezTo>
                    <a:pt x="31304" y="76"/>
                    <a:pt x="15665" y="126"/>
                    <a:pt x="0" y="151"/>
                  </a:cubicBezTo>
                  <a:cubicBezTo>
                    <a:pt x="151" y="703"/>
                    <a:pt x="326" y="1229"/>
                    <a:pt x="477" y="1730"/>
                  </a:cubicBezTo>
                  <a:cubicBezTo>
                    <a:pt x="502" y="1780"/>
                    <a:pt x="552" y="1805"/>
                    <a:pt x="577" y="1830"/>
                  </a:cubicBezTo>
                  <a:cubicBezTo>
                    <a:pt x="602" y="1881"/>
                    <a:pt x="677" y="1906"/>
                    <a:pt x="727" y="1906"/>
                  </a:cubicBezTo>
                  <a:lnTo>
                    <a:pt x="19023" y="1855"/>
                  </a:lnTo>
                  <a:lnTo>
                    <a:pt x="37244" y="1830"/>
                  </a:lnTo>
                  <a:cubicBezTo>
                    <a:pt x="46542" y="1805"/>
                    <a:pt x="55815" y="1780"/>
                    <a:pt x="65114" y="1755"/>
                  </a:cubicBezTo>
                  <a:cubicBezTo>
                    <a:pt x="64863" y="1655"/>
                    <a:pt x="64612" y="1580"/>
                    <a:pt x="64362" y="1505"/>
                  </a:cubicBezTo>
                  <a:cubicBezTo>
                    <a:pt x="63911" y="1354"/>
                    <a:pt x="63459" y="1204"/>
                    <a:pt x="63008" y="1053"/>
                  </a:cubicBezTo>
                  <a:cubicBezTo>
                    <a:pt x="62582" y="928"/>
                    <a:pt x="62156" y="828"/>
                    <a:pt x="61730" y="677"/>
                  </a:cubicBezTo>
                  <a:cubicBezTo>
                    <a:pt x="61104" y="477"/>
                    <a:pt x="60502" y="251"/>
                    <a:pt x="59875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691875" y="2871575"/>
              <a:ext cx="105300" cy="241275"/>
            </a:xfrm>
            <a:custGeom>
              <a:avLst/>
              <a:gdLst/>
              <a:ahLst/>
              <a:cxnLst/>
              <a:rect l="l" t="t" r="r" b="b"/>
              <a:pathLst>
                <a:path w="4212" h="9651" extrusionOk="0">
                  <a:moveTo>
                    <a:pt x="1" y="1"/>
                  </a:moveTo>
                  <a:lnTo>
                    <a:pt x="1" y="9650"/>
                  </a:lnTo>
                  <a:lnTo>
                    <a:pt x="4211" y="9650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rgbClr val="DAE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279600" y="2872850"/>
              <a:ext cx="289500" cy="240000"/>
            </a:xfrm>
            <a:custGeom>
              <a:avLst/>
              <a:gdLst/>
              <a:ahLst/>
              <a:cxnLst/>
              <a:rect l="l" t="t" r="r" b="b"/>
              <a:pathLst>
                <a:path w="11580" h="9600" extrusionOk="0">
                  <a:moveTo>
                    <a:pt x="1" y="0"/>
                  </a:moveTo>
                  <a:lnTo>
                    <a:pt x="1" y="9599"/>
                  </a:lnTo>
                  <a:lnTo>
                    <a:pt x="11580" y="9599"/>
                  </a:lnTo>
                  <a:lnTo>
                    <a:pt x="11580" y="0"/>
                  </a:lnTo>
                  <a:close/>
                </a:path>
              </a:pathLst>
            </a:custGeom>
            <a:solidFill>
              <a:srgbClr val="DAE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564675" y="657925"/>
              <a:ext cx="1365325" cy="1382225"/>
            </a:xfrm>
            <a:custGeom>
              <a:avLst/>
              <a:gdLst/>
              <a:ahLst/>
              <a:cxnLst/>
              <a:rect l="l" t="t" r="r" b="b"/>
              <a:pathLst>
                <a:path w="54613" h="55289" extrusionOk="0">
                  <a:moveTo>
                    <a:pt x="29550" y="0"/>
                  </a:moveTo>
                  <a:cubicBezTo>
                    <a:pt x="29399" y="0"/>
                    <a:pt x="29249" y="25"/>
                    <a:pt x="29099" y="25"/>
                  </a:cubicBezTo>
                  <a:cubicBezTo>
                    <a:pt x="28723" y="50"/>
                    <a:pt x="28397" y="125"/>
                    <a:pt x="28096" y="226"/>
                  </a:cubicBezTo>
                  <a:cubicBezTo>
                    <a:pt x="27896" y="301"/>
                    <a:pt x="27695" y="401"/>
                    <a:pt x="27520" y="501"/>
                  </a:cubicBezTo>
                  <a:cubicBezTo>
                    <a:pt x="26943" y="301"/>
                    <a:pt x="26267" y="201"/>
                    <a:pt x="25540" y="201"/>
                  </a:cubicBezTo>
                  <a:cubicBezTo>
                    <a:pt x="24938" y="201"/>
                    <a:pt x="24312" y="276"/>
                    <a:pt x="23585" y="426"/>
                  </a:cubicBezTo>
                  <a:cubicBezTo>
                    <a:pt x="22958" y="526"/>
                    <a:pt x="22282" y="727"/>
                    <a:pt x="21505" y="978"/>
                  </a:cubicBezTo>
                  <a:cubicBezTo>
                    <a:pt x="20878" y="1203"/>
                    <a:pt x="20201" y="1479"/>
                    <a:pt x="19550" y="1780"/>
                  </a:cubicBezTo>
                  <a:cubicBezTo>
                    <a:pt x="18322" y="2381"/>
                    <a:pt x="17144" y="3083"/>
                    <a:pt x="16016" y="3935"/>
                  </a:cubicBezTo>
                  <a:cubicBezTo>
                    <a:pt x="14913" y="4762"/>
                    <a:pt x="13911" y="5739"/>
                    <a:pt x="13033" y="6842"/>
                  </a:cubicBezTo>
                  <a:cubicBezTo>
                    <a:pt x="12432" y="7594"/>
                    <a:pt x="11880" y="8421"/>
                    <a:pt x="11429" y="9298"/>
                  </a:cubicBezTo>
                  <a:cubicBezTo>
                    <a:pt x="11204" y="9749"/>
                    <a:pt x="10978" y="10201"/>
                    <a:pt x="10803" y="10677"/>
                  </a:cubicBezTo>
                  <a:cubicBezTo>
                    <a:pt x="10677" y="10953"/>
                    <a:pt x="10577" y="11228"/>
                    <a:pt x="10502" y="11529"/>
                  </a:cubicBezTo>
                  <a:cubicBezTo>
                    <a:pt x="10427" y="11805"/>
                    <a:pt x="10352" y="12080"/>
                    <a:pt x="10276" y="12431"/>
                  </a:cubicBezTo>
                  <a:cubicBezTo>
                    <a:pt x="10051" y="13559"/>
                    <a:pt x="10001" y="14712"/>
                    <a:pt x="9976" y="15890"/>
                  </a:cubicBezTo>
                  <a:lnTo>
                    <a:pt x="9976" y="16166"/>
                  </a:lnTo>
                  <a:cubicBezTo>
                    <a:pt x="9951" y="16692"/>
                    <a:pt x="9951" y="17218"/>
                    <a:pt x="9926" y="17719"/>
                  </a:cubicBezTo>
                  <a:cubicBezTo>
                    <a:pt x="9901" y="18095"/>
                    <a:pt x="9901" y="18371"/>
                    <a:pt x="9875" y="18622"/>
                  </a:cubicBezTo>
                  <a:cubicBezTo>
                    <a:pt x="9850" y="18872"/>
                    <a:pt x="9800" y="19123"/>
                    <a:pt x="9750" y="19323"/>
                  </a:cubicBezTo>
                  <a:cubicBezTo>
                    <a:pt x="9700" y="19624"/>
                    <a:pt x="9625" y="19925"/>
                    <a:pt x="9525" y="20176"/>
                  </a:cubicBezTo>
                  <a:cubicBezTo>
                    <a:pt x="9424" y="20451"/>
                    <a:pt x="9299" y="20727"/>
                    <a:pt x="9174" y="21053"/>
                  </a:cubicBezTo>
                  <a:cubicBezTo>
                    <a:pt x="8998" y="21379"/>
                    <a:pt x="8773" y="21730"/>
                    <a:pt x="8547" y="22080"/>
                  </a:cubicBezTo>
                  <a:cubicBezTo>
                    <a:pt x="8322" y="22356"/>
                    <a:pt x="8096" y="22657"/>
                    <a:pt x="7795" y="23008"/>
                  </a:cubicBezTo>
                  <a:cubicBezTo>
                    <a:pt x="7018" y="23835"/>
                    <a:pt x="6141" y="24587"/>
                    <a:pt x="5289" y="25339"/>
                  </a:cubicBezTo>
                  <a:lnTo>
                    <a:pt x="5063" y="25514"/>
                  </a:lnTo>
                  <a:cubicBezTo>
                    <a:pt x="4136" y="26316"/>
                    <a:pt x="3159" y="27168"/>
                    <a:pt x="2332" y="28146"/>
                  </a:cubicBezTo>
                  <a:cubicBezTo>
                    <a:pt x="1880" y="28672"/>
                    <a:pt x="1479" y="29248"/>
                    <a:pt x="1129" y="29850"/>
                  </a:cubicBezTo>
                  <a:cubicBezTo>
                    <a:pt x="753" y="30476"/>
                    <a:pt x="477" y="31128"/>
                    <a:pt x="276" y="31755"/>
                  </a:cubicBezTo>
                  <a:cubicBezTo>
                    <a:pt x="176" y="32055"/>
                    <a:pt x="126" y="32356"/>
                    <a:pt x="76" y="32682"/>
                  </a:cubicBezTo>
                  <a:cubicBezTo>
                    <a:pt x="26" y="33033"/>
                    <a:pt x="1" y="33359"/>
                    <a:pt x="26" y="33710"/>
                  </a:cubicBezTo>
                  <a:cubicBezTo>
                    <a:pt x="51" y="34035"/>
                    <a:pt x="101" y="34361"/>
                    <a:pt x="201" y="34662"/>
                  </a:cubicBezTo>
                  <a:cubicBezTo>
                    <a:pt x="276" y="34963"/>
                    <a:pt x="427" y="35288"/>
                    <a:pt x="602" y="35614"/>
                  </a:cubicBezTo>
                  <a:cubicBezTo>
                    <a:pt x="702" y="35790"/>
                    <a:pt x="828" y="35965"/>
                    <a:pt x="978" y="36166"/>
                  </a:cubicBezTo>
                  <a:cubicBezTo>
                    <a:pt x="1129" y="36316"/>
                    <a:pt x="1279" y="36466"/>
                    <a:pt x="1404" y="36567"/>
                  </a:cubicBezTo>
                  <a:cubicBezTo>
                    <a:pt x="1655" y="36792"/>
                    <a:pt x="1981" y="36968"/>
                    <a:pt x="2407" y="37093"/>
                  </a:cubicBezTo>
                  <a:cubicBezTo>
                    <a:pt x="2758" y="37218"/>
                    <a:pt x="3108" y="37294"/>
                    <a:pt x="3509" y="37369"/>
                  </a:cubicBezTo>
                  <a:cubicBezTo>
                    <a:pt x="3660" y="37394"/>
                    <a:pt x="3810" y="37419"/>
                    <a:pt x="3961" y="37444"/>
                  </a:cubicBezTo>
                  <a:cubicBezTo>
                    <a:pt x="4186" y="37494"/>
                    <a:pt x="4412" y="37519"/>
                    <a:pt x="4637" y="37569"/>
                  </a:cubicBezTo>
                  <a:cubicBezTo>
                    <a:pt x="4913" y="37619"/>
                    <a:pt x="5088" y="37669"/>
                    <a:pt x="5264" y="37720"/>
                  </a:cubicBezTo>
                  <a:cubicBezTo>
                    <a:pt x="5464" y="37795"/>
                    <a:pt x="5665" y="37870"/>
                    <a:pt x="5865" y="37970"/>
                  </a:cubicBezTo>
                  <a:cubicBezTo>
                    <a:pt x="6066" y="38070"/>
                    <a:pt x="6266" y="38221"/>
                    <a:pt x="6442" y="38371"/>
                  </a:cubicBezTo>
                  <a:lnTo>
                    <a:pt x="6467" y="38371"/>
                  </a:lnTo>
                  <a:cubicBezTo>
                    <a:pt x="6467" y="38396"/>
                    <a:pt x="6467" y="38396"/>
                    <a:pt x="6492" y="38396"/>
                  </a:cubicBezTo>
                  <a:cubicBezTo>
                    <a:pt x="6617" y="38522"/>
                    <a:pt x="6743" y="38672"/>
                    <a:pt x="6843" y="38822"/>
                  </a:cubicBezTo>
                  <a:cubicBezTo>
                    <a:pt x="6918" y="38948"/>
                    <a:pt x="6993" y="39098"/>
                    <a:pt x="7043" y="39248"/>
                  </a:cubicBezTo>
                  <a:cubicBezTo>
                    <a:pt x="7093" y="39399"/>
                    <a:pt x="7119" y="39574"/>
                    <a:pt x="7144" y="39750"/>
                  </a:cubicBezTo>
                  <a:cubicBezTo>
                    <a:pt x="7144" y="40000"/>
                    <a:pt x="7144" y="40251"/>
                    <a:pt x="7068" y="40552"/>
                  </a:cubicBezTo>
                  <a:cubicBezTo>
                    <a:pt x="6943" y="41178"/>
                    <a:pt x="6667" y="41755"/>
                    <a:pt x="6442" y="42206"/>
                  </a:cubicBezTo>
                  <a:cubicBezTo>
                    <a:pt x="6191" y="42732"/>
                    <a:pt x="5865" y="43284"/>
                    <a:pt x="5540" y="43810"/>
                  </a:cubicBezTo>
                  <a:cubicBezTo>
                    <a:pt x="5314" y="44211"/>
                    <a:pt x="5063" y="44612"/>
                    <a:pt x="4838" y="45013"/>
                  </a:cubicBezTo>
                  <a:cubicBezTo>
                    <a:pt x="4662" y="45364"/>
                    <a:pt x="4437" y="45815"/>
                    <a:pt x="4261" y="46291"/>
                  </a:cubicBezTo>
                  <a:cubicBezTo>
                    <a:pt x="4211" y="46466"/>
                    <a:pt x="4161" y="46667"/>
                    <a:pt x="4111" y="46867"/>
                  </a:cubicBezTo>
                  <a:cubicBezTo>
                    <a:pt x="4086" y="46968"/>
                    <a:pt x="4086" y="47093"/>
                    <a:pt x="4086" y="47193"/>
                  </a:cubicBezTo>
                  <a:cubicBezTo>
                    <a:pt x="4061" y="47369"/>
                    <a:pt x="4061" y="47544"/>
                    <a:pt x="4061" y="47745"/>
                  </a:cubicBezTo>
                  <a:cubicBezTo>
                    <a:pt x="4061" y="48020"/>
                    <a:pt x="4086" y="48296"/>
                    <a:pt x="4136" y="48597"/>
                  </a:cubicBezTo>
                  <a:cubicBezTo>
                    <a:pt x="4186" y="48847"/>
                    <a:pt x="4261" y="49123"/>
                    <a:pt x="4362" y="49449"/>
                  </a:cubicBezTo>
                  <a:cubicBezTo>
                    <a:pt x="4537" y="49925"/>
                    <a:pt x="4788" y="50401"/>
                    <a:pt x="5139" y="50878"/>
                  </a:cubicBezTo>
                  <a:cubicBezTo>
                    <a:pt x="5439" y="51279"/>
                    <a:pt x="5790" y="51654"/>
                    <a:pt x="6291" y="52055"/>
                  </a:cubicBezTo>
                  <a:cubicBezTo>
                    <a:pt x="6667" y="52381"/>
                    <a:pt x="7144" y="52682"/>
                    <a:pt x="7720" y="52983"/>
                  </a:cubicBezTo>
                  <a:cubicBezTo>
                    <a:pt x="8622" y="53484"/>
                    <a:pt x="9700" y="53910"/>
                    <a:pt x="10978" y="54286"/>
                  </a:cubicBezTo>
                  <a:cubicBezTo>
                    <a:pt x="12482" y="54712"/>
                    <a:pt x="14161" y="55013"/>
                    <a:pt x="15941" y="55163"/>
                  </a:cubicBezTo>
                  <a:cubicBezTo>
                    <a:pt x="16893" y="55238"/>
                    <a:pt x="17896" y="55289"/>
                    <a:pt x="18998" y="55289"/>
                  </a:cubicBezTo>
                  <a:cubicBezTo>
                    <a:pt x="19700" y="55289"/>
                    <a:pt x="20452" y="55264"/>
                    <a:pt x="21279" y="55238"/>
                  </a:cubicBezTo>
                  <a:cubicBezTo>
                    <a:pt x="22031" y="55213"/>
                    <a:pt x="22833" y="55163"/>
                    <a:pt x="23886" y="55088"/>
                  </a:cubicBezTo>
                  <a:cubicBezTo>
                    <a:pt x="24387" y="55063"/>
                    <a:pt x="24863" y="55038"/>
                    <a:pt x="25364" y="54988"/>
                  </a:cubicBezTo>
                  <a:lnTo>
                    <a:pt x="26592" y="54913"/>
                  </a:lnTo>
                  <a:cubicBezTo>
                    <a:pt x="30251" y="54662"/>
                    <a:pt x="33560" y="54411"/>
                    <a:pt x="36818" y="53760"/>
                  </a:cubicBezTo>
                  <a:cubicBezTo>
                    <a:pt x="38522" y="53409"/>
                    <a:pt x="40176" y="52933"/>
                    <a:pt x="41705" y="52356"/>
                  </a:cubicBezTo>
                  <a:cubicBezTo>
                    <a:pt x="42282" y="52131"/>
                    <a:pt x="42933" y="51855"/>
                    <a:pt x="43685" y="51529"/>
                  </a:cubicBezTo>
                  <a:cubicBezTo>
                    <a:pt x="44262" y="51253"/>
                    <a:pt x="44863" y="50978"/>
                    <a:pt x="45414" y="50677"/>
                  </a:cubicBezTo>
                  <a:cubicBezTo>
                    <a:pt x="46643" y="50050"/>
                    <a:pt x="47795" y="49374"/>
                    <a:pt x="48823" y="48622"/>
                  </a:cubicBezTo>
                  <a:cubicBezTo>
                    <a:pt x="49976" y="47820"/>
                    <a:pt x="50978" y="46943"/>
                    <a:pt x="51805" y="46040"/>
                  </a:cubicBezTo>
                  <a:cubicBezTo>
                    <a:pt x="52257" y="45539"/>
                    <a:pt x="52658" y="45013"/>
                    <a:pt x="52983" y="44487"/>
                  </a:cubicBezTo>
                  <a:cubicBezTo>
                    <a:pt x="53334" y="43985"/>
                    <a:pt x="53635" y="43434"/>
                    <a:pt x="53886" y="42832"/>
                  </a:cubicBezTo>
                  <a:cubicBezTo>
                    <a:pt x="54362" y="41679"/>
                    <a:pt x="54613" y="40401"/>
                    <a:pt x="54562" y="39148"/>
                  </a:cubicBezTo>
                  <a:cubicBezTo>
                    <a:pt x="54562" y="38722"/>
                    <a:pt x="54512" y="38296"/>
                    <a:pt x="54437" y="37870"/>
                  </a:cubicBezTo>
                  <a:cubicBezTo>
                    <a:pt x="54362" y="37469"/>
                    <a:pt x="54262" y="37043"/>
                    <a:pt x="54111" y="36592"/>
                  </a:cubicBezTo>
                  <a:cubicBezTo>
                    <a:pt x="53811" y="35765"/>
                    <a:pt x="53334" y="34988"/>
                    <a:pt x="52733" y="34336"/>
                  </a:cubicBezTo>
                  <a:cubicBezTo>
                    <a:pt x="52457" y="34060"/>
                    <a:pt x="52131" y="33785"/>
                    <a:pt x="51780" y="33534"/>
                  </a:cubicBezTo>
                  <a:cubicBezTo>
                    <a:pt x="51605" y="33409"/>
                    <a:pt x="51404" y="33283"/>
                    <a:pt x="51229" y="33183"/>
                  </a:cubicBezTo>
                  <a:cubicBezTo>
                    <a:pt x="51029" y="33083"/>
                    <a:pt x="50853" y="32983"/>
                    <a:pt x="50678" y="32882"/>
                  </a:cubicBezTo>
                  <a:lnTo>
                    <a:pt x="50628" y="32857"/>
                  </a:lnTo>
                  <a:lnTo>
                    <a:pt x="50502" y="32782"/>
                  </a:lnTo>
                  <a:cubicBezTo>
                    <a:pt x="49775" y="32406"/>
                    <a:pt x="49049" y="32005"/>
                    <a:pt x="48422" y="31454"/>
                  </a:cubicBezTo>
                  <a:cubicBezTo>
                    <a:pt x="48196" y="31228"/>
                    <a:pt x="47996" y="31003"/>
                    <a:pt x="47821" y="30752"/>
                  </a:cubicBezTo>
                  <a:cubicBezTo>
                    <a:pt x="47745" y="30627"/>
                    <a:pt x="47670" y="30501"/>
                    <a:pt x="47595" y="30376"/>
                  </a:cubicBezTo>
                  <a:cubicBezTo>
                    <a:pt x="47545" y="30276"/>
                    <a:pt x="47495" y="30151"/>
                    <a:pt x="47445" y="30000"/>
                  </a:cubicBezTo>
                  <a:cubicBezTo>
                    <a:pt x="47369" y="29725"/>
                    <a:pt x="47319" y="29449"/>
                    <a:pt x="47294" y="29173"/>
                  </a:cubicBezTo>
                  <a:cubicBezTo>
                    <a:pt x="47294" y="29048"/>
                    <a:pt x="47294" y="28923"/>
                    <a:pt x="47294" y="28797"/>
                  </a:cubicBezTo>
                  <a:cubicBezTo>
                    <a:pt x="47294" y="28672"/>
                    <a:pt x="47319" y="28547"/>
                    <a:pt x="47344" y="28421"/>
                  </a:cubicBezTo>
                  <a:cubicBezTo>
                    <a:pt x="47394" y="28171"/>
                    <a:pt x="47495" y="27920"/>
                    <a:pt x="47595" y="27694"/>
                  </a:cubicBezTo>
                  <a:lnTo>
                    <a:pt x="47595" y="27694"/>
                  </a:lnTo>
                  <a:cubicBezTo>
                    <a:pt x="47595" y="27694"/>
                    <a:pt x="47570" y="27720"/>
                    <a:pt x="47570" y="27720"/>
                  </a:cubicBezTo>
                  <a:cubicBezTo>
                    <a:pt x="47770" y="27369"/>
                    <a:pt x="48021" y="27018"/>
                    <a:pt x="48347" y="26642"/>
                  </a:cubicBezTo>
                  <a:lnTo>
                    <a:pt x="48347" y="26617"/>
                  </a:lnTo>
                  <a:cubicBezTo>
                    <a:pt x="48748" y="26216"/>
                    <a:pt x="49199" y="25815"/>
                    <a:pt x="49625" y="25414"/>
                  </a:cubicBezTo>
                  <a:cubicBezTo>
                    <a:pt x="50051" y="25038"/>
                    <a:pt x="50502" y="24662"/>
                    <a:pt x="50878" y="24211"/>
                  </a:cubicBezTo>
                  <a:cubicBezTo>
                    <a:pt x="51154" y="23935"/>
                    <a:pt x="51379" y="23634"/>
                    <a:pt x="51605" y="23334"/>
                  </a:cubicBezTo>
                  <a:cubicBezTo>
                    <a:pt x="51805" y="23058"/>
                    <a:pt x="51981" y="22732"/>
                    <a:pt x="52131" y="22381"/>
                  </a:cubicBezTo>
                  <a:cubicBezTo>
                    <a:pt x="52382" y="21830"/>
                    <a:pt x="52532" y="21203"/>
                    <a:pt x="52532" y="20602"/>
                  </a:cubicBezTo>
                  <a:cubicBezTo>
                    <a:pt x="52557" y="20075"/>
                    <a:pt x="52432" y="19549"/>
                    <a:pt x="52232" y="18998"/>
                  </a:cubicBezTo>
                  <a:cubicBezTo>
                    <a:pt x="52031" y="18496"/>
                    <a:pt x="51730" y="17995"/>
                    <a:pt x="51279" y="17494"/>
                  </a:cubicBezTo>
                  <a:cubicBezTo>
                    <a:pt x="50928" y="17068"/>
                    <a:pt x="50452" y="16642"/>
                    <a:pt x="49876" y="16191"/>
                  </a:cubicBezTo>
                  <a:cubicBezTo>
                    <a:pt x="49374" y="15815"/>
                    <a:pt x="48798" y="15464"/>
                    <a:pt x="48096" y="15088"/>
                  </a:cubicBezTo>
                  <a:cubicBezTo>
                    <a:pt x="47795" y="14937"/>
                    <a:pt x="47495" y="14812"/>
                    <a:pt x="47194" y="14662"/>
                  </a:cubicBezTo>
                  <a:lnTo>
                    <a:pt x="47044" y="14587"/>
                  </a:lnTo>
                  <a:cubicBezTo>
                    <a:pt x="46693" y="14436"/>
                    <a:pt x="46367" y="14286"/>
                    <a:pt x="46041" y="14110"/>
                  </a:cubicBezTo>
                  <a:cubicBezTo>
                    <a:pt x="45490" y="13835"/>
                    <a:pt x="45039" y="13584"/>
                    <a:pt x="44638" y="13333"/>
                  </a:cubicBezTo>
                  <a:cubicBezTo>
                    <a:pt x="44211" y="13033"/>
                    <a:pt x="43785" y="12732"/>
                    <a:pt x="43409" y="12381"/>
                  </a:cubicBezTo>
                  <a:cubicBezTo>
                    <a:pt x="43184" y="12181"/>
                    <a:pt x="42958" y="11955"/>
                    <a:pt x="42783" y="11729"/>
                  </a:cubicBezTo>
                  <a:cubicBezTo>
                    <a:pt x="42557" y="11479"/>
                    <a:pt x="42357" y="11203"/>
                    <a:pt x="42131" y="10877"/>
                  </a:cubicBezTo>
                  <a:lnTo>
                    <a:pt x="42131" y="10877"/>
                  </a:lnTo>
                  <a:lnTo>
                    <a:pt x="42156" y="10927"/>
                  </a:lnTo>
                  <a:cubicBezTo>
                    <a:pt x="42081" y="10777"/>
                    <a:pt x="41981" y="10627"/>
                    <a:pt x="41906" y="10476"/>
                  </a:cubicBezTo>
                  <a:cubicBezTo>
                    <a:pt x="41805" y="10351"/>
                    <a:pt x="41730" y="10201"/>
                    <a:pt x="41680" y="10050"/>
                  </a:cubicBezTo>
                  <a:lnTo>
                    <a:pt x="41655" y="10025"/>
                  </a:lnTo>
                  <a:cubicBezTo>
                    <a:pt x="41480" y="9674"/>
                    <a:pt x="41304" y="9348"/>
                    <a:pt x="41154" y="9023"/>
                  </a:cubicBezTo>
                  <a:lnTo>
                    <a:pt x="40903" y="8521"/>
                  </a:lnTo>
                  <a:cubicBezTo>
                    <a:pt x="40678" y="8070"/>
                    <a:pt x="40477" y="7619"/>
                    <a:pt x="40226" y="7143"/>
                  </a:cubicBezTo>
                  <a:cubicBezTo>
                    <a:pt x="39901" y="6491"/>
                    <a:pt x="39575" y="5915"/>
                    <a:pt x="39249" y="5414"/>
                  </a:cubicBezTo>
                  <a:cubicBezTo>
                    <a:pt x="38898" y="4837"/>
                    <a:pt x="38497" y="4311"/>
                    <a:pt x="38071" y="3835"/>
                  </a:cubicBezTo>
                  <a:cubicBezTo>
                    <a:pt x="37645" y="3358"/>
                    <a:pt x="37119" y="2882"/>
                    <a:pt x="36542" y="2456"/>
                  </a:cubicBezTo>
                  <a:cubicBezTo>
                    <a:pt x="36016" y="2055"/>
                    <a:pt x="35414" y="1704"/>
                    <a:pt x="34637" y="1303"/>
                  </a:cubicBezTo>
                  <a:cubicBezTo>
                    <a:pt x="33059" y="501"/>
                    <a:pt x="31630" y="100"/>
                    <a:pt x="30251" y="25"/>
                  </a:cubicBezTo>
                  <a:lnTo>
                    <a:pt x="30001" y="25"/>
                  </a:lnTo>
                  <a:cubicBezTo>
                    <a:pt x="29850" y="25"/>
                    <a:pt x="29700" y="0"/>
                    <a:pt x="29550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143000" y="1415425"/>
              <a:ext cx="412950" cy="424850"/>
            </a:xfrm>
            <a:custGeom>
              <a:avLst/>
              <a:gdLst/>
              <a:ahLst/>
              <a:cxnLst/>
              <a:rect l="l" t="t" r="r" b="b"/>
              <a:pathLst>
                <a:path w="16518" h="16994" extrusionOk="0">
                  <a:moveTo>
                    <a:pt x="9149" y="1"/>
                  </a:moveTo>
                  <a:cubicBezTo>
                    <a:pt x="8823" y="1"/>
                    <a:pt x="8447" y="51"/>
                    <a:pt x="7996" y="151"/>
                  </a:cubicBezTo>
                  <a:cubicBezTo>
                    <a:pt x="7595" y="227"/>
                    <a:pt x="7219" y="327"/>
                    <a:pt x="6843" y="427"/>
                  </a:cubicBezTo>
                  <a:lnTo>
                    <a:pt x="6517" y="527"/>
                  </a:lnTo>
                  <a:cubicBezTo>
                    <a:pt x="6316" y="577"/>
                    <a:pt x="6116" y="628"/>
                    <a:pt x="5890" y="703"/>
                  </a:cubicBezTo>
                  <a:cubicBezTo>
                    <a:pt x="5840" y="703"/>
                    <a:pt x="5815" y="728"/>
                    <a:pt x="5790" y="753"/>
                  </a:cubicBezTo>
                  <a:cubicBezTo>
                    <a:pt x="5765" y="803"/>
                    <a:pt x="5740" y="853"/>
                    <a:pt x="5740" y="903"/>
                  </a:cubicBezTo>
                  <a:cubicBezTo>
                    <a:pt x="5765" y="928"/>
                    <a:pt x="5790" y="978"/>
                    <a:pt x="5815" y="1003"/>
                  </a:cubicBezTo>
                  <a:cubicBezTo>
                    <a:pt x="5966" y="1304"/>
                    <a:pt x="6066" y="1605"/>
                    <a:pt x="6116" y="1906"/>
                  </a:cubicBezTo>
                  <a:cubicBezTo>
                    <a:pt x="6191" y="2181"/>
                    <a:pt x="6216" y="2457"/>
                    <a:pt x="6191" y="2733"/>
                  </a:cubicBezTo>
                  <a:cubicBezTo>
                    <a:pt x="6191" y="2983"/>
                    <a:pt x="6141" y="3209"/>
                    <a:pt x="6091" y="3410"/>
                  </a:cubicBezTo>
                  <a:cubicBezTo>
                    <a:pt x="6016" y="3635"/>
                    <a:pt x="5915" y="3861"/>
                    <a:pt x="5765" y="4086"/>
                  </a:cubicBezTo>
                  <a:cubicBezTo>
                    <a:pt x="5590" y="4362"/>
                    <a:pt x="5364" y="4613"/>
                    <a:pt x="5088" y="4863"/>
                  </a:cubicBezTo>
                  <a:cubicBezTo>
                    <a:pt x="4662" y="5239"/>
                    <a:pt x="4161" y="5590"/>
                    <a:pt x="3484" y="5941"/>
                  </a:cubicBezTo>
                  <a:cubicBezTo>
                    <a:pt x="3484" y="5941"/>
                    <a:pt x="3434" y="5941"/>
                    <a:pt x="3434" y="5966"/>
                  </a:cubicBezTo>
                  <a:cubicBezTo>
                    <a:pt x="3033" y="6166"/>
                    <a:pt x="2582" y="6367"/>
                    <a:pt x="1981" y="6593"/>
                  </a:cubicBezTo>
                  <a:cubicBezTo>
                    <a:pt x="1880" y="6643"/>
                    <a:pt x="1755" y="6693"/>
                    <a:pt x="1630" y="6743"/>
                  </a:cubicBezTo>
                  <a:cubicBezTo>
                    <a:pt x="1504" y="6793"/>
                    <a:pt x="1354" y="6868"/>
                    <a:pt x="1204" y="6918"/>
                  </a:cubicBezTo>
                  <a:cubicBezTo>
                    <a:pt x="853" y="7069"/>
                    <a:pt x="502" y="7244"/>
                    <a:pt x="101" y="7445"/>
                  </a:cubicBezTo>
                  <a:cubicBezTo>
                    <a:pt x="51" y="7470"/>
                    <a:pt x="26" y="7520"/>
                    <a:pt x="26" y="7570"/>
                  </a:cubicBezTo>
                  <a:cubicBezTo>
                    <a:pt x="26" y="7595"/>
                    <a:pt x="1" y="7620"/>
                    <a:pt x="1" y="7645"/>
                  </a:cubicBezTo>
                  <a:cubicBezTo>
                    <a:pt x="1" y="8046"/>
                    <a:pt x="26" y="8422"/>
                    <a:pt x="76" y="8798"/>
                  </a:cubicBezTo>
                  <a:cubicBezTo>
                    <a:pt x="101" y="9174"/>
                    <a:pt x="201" y="9550"/>
                    <a:pt x="301" y="9926"/>
                  </a:cubicBezTo>
                  <a:cubicBezTo>
                    <a:pt x="502" y="10653"/>
                    <a:pt x="803" y="11379"/>
                    <a:pt x="1204" y="12056"/>
                  </a:cubicBezTo>
                  <a:cubicBezTo>
                    <a:pt x="1956" y="13385"/>
                    <a:pt x="3058" y="14537"/>
                    <a:pt x="4362" y="15415"/>
                  </a:cubicBezTo>
                  <a:cubicBezTo>
                    <a:pt x="5690" y="16292"/>
                    <a:pt x="7169" y="16818"/>
                    <a:pt x="8647" y="16968"/>
                  </a:cubicBezTo>
                  <a:cubicBezTo>
                    <a:pt x="8873" y="16994"/>
                    <a:pt x="9124" y="16994"/>
                    <a:pt x="9349" y="16994"/>
                  </a:cubicBezTo>
                  <a:cubicBezTo>
                    <a:pt x="9875" y="16994"/>
                    <a:pt x="10402" y="16943"/>
                    <a:pt x="10928" y="16843"/>
                  </a:cubicBezTo>
                  <a:cubicBezTo>
                    <a:pt x="11279" y="16768"/>
                    <a:pt x="11630" y="16668"/>
                    <a:pt x="12031" y="16517"/>
                  </a:cubicBezTo>
                  <a:cubicBezTo>
                    <a:pt x="12382" y="16392"/>
                    <a:pt x="12758" y="16242"/>
                    <a:pt x="13109" y="16041"/>
                  </a:cubicBezTo>
                  <a:cubicBezTo>
                    <a:pt x="13735" y="15740"/>
                    <a:pt x="14312" y="15339"/>
                    <a:pt x="14813" y="14913"/>
                  </a:cubicBezTo>
                  <a:cubicBezTo>
                    <a:pt x="15063" y="14688"/>
                    <a:pt x="15289" y="14437"/>
                    <a:pt x="15515" y="14187"/>
                  </a:cubicBezTo>
                  <a:cubicBezTo>
                    <a:pt x="15715" y="13936"/>
                    <a:pt x="15890" y="13660"/>
                    <a:pt x="16041" y="13334"/>
                  </a:cubicBezTo>
                  <a:cubicBezTo>
                    <a:pt x="16342" y="12758"/>
                    <a:pt x="16517" y="12081"/>
                    <a:pt x="16517" y="11405"/>
                  </a:cubicBezTo>
                  <a:cubicBezTo>
                    <a:pt x="16492" y="10928"/>
                    <a:pt x="16442" y="10427"/>
                    <a:pt x="16367" y="10026"/>
                  </a:cubicBezTo>
                  <a:cubicBezTo>
                    <a:pt x="16266" y="9525"/>
                    <a:pt x="16166" y="9024"/>
                    <a:pt x="16066" y="8547"/>
                  </a:cubicBezTo>
                  <a:cubicBezTo>
                    <a:pt x="16041" y="8522"/>
                    <a:pt x="16041" y="8472"/>
                    <a:pt x="16016" y="8447"/>
                  </a:cubicBezTo>
                  <a:cubicBezTo>
                    <a:pt x="16041" y="8397"/>
                    <a:pt x="16016" y="8297"/>
                    <a:pt x="15941" y="8247"/>
                  </a:cubicBezTo>
                  <a:cubicBezTo>
                    <a:pt x="15540" y="7971"/>
                    <a:pt x="15088" y="7720"/>
                    <a:pt x="14662" y="7470"/>
                  </a:cubicBezTo>
                  <a:cubicBezTo>
                    <a:pt x="13585" y="6818"/>
                    <a:pt x="12457" y="6166"/>
                    <a:pt x="11530" y="5289"/>
                  </a:cubicBezTo>
                  <a:cubicBezTo>
                    <a:pt x="11379" y="5139"/>
                    <a:pt x="11229" y="4988"/>
                    <a:pt x="11103" y="4863"/>
                  </a:cubicBezTo>
                  <a:cubicBezTo>
                    <a:pt x="11003" y="4713"/>
                    <a:pt x="10878" y="4562"/>
                    <a:pt x="10778" y="4387"/>
                  </a:cubicBezTo>
                  <a:cubicBezTo>
                    <a:pt x="10577" y="4086"/>
                    <a:pt x="10452" y="3735"/>
                    <a:pt x="10327" y="3359"/>
                  </a:cubicBezTo>
                  <a:cubicBezTo>
                    <a:pt x="10201" y="2908"/>
                    <a:pt x="10151" y="2432"/>
                    <a:pt x="10126" y="1856"/>
                  </a:cubicBezTo>
                  <a:cubicBezTo>
                    <a:pt x="10126" y="1480"/>
                    <a:pt x="10151" y="1079"/>
                    <a:pt x="10201" y="577"/>
                  </a:cubicBezTo>
                  <a:cubicBezTo>
                    <a:pt x="10226" y="502"/>
                    <a:pt x="10201" y="452"/>
                    <a:pt x="10151" y="427"/>
                  </a:cubicBezTo>
                  <a:cubicBezTo>
                    <a:pt x="10201" y="302"/>
                    <a:pt x="10151" y="227"/>
                    <a:pt x="10076" y="176"/>
                  </a:cubicBezTo>
                  <a:cubicBezTo>
                    <a:pt x="9825" y="51"/>
                    <a:pt x="9550" y="1"/>
                    <a:pt x="9174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286500" y="1415425"/>
              <a:ext cx="112175" cy="75225"/>
            </a:xfrm>
            <a:custGeom>
              <a:avLst/>
              <a:gdLst/>
              <a:ahLst/>
              <a:cxnLst/>
              <a:rect l="l" t="t" r="r" b="b"/>
              <a:pathLst>
                <a:path w="4487" h="3009" extrusionOk="0">
                  <a:moveTo>
                    <a:pt x="3409" y="1"/>
                  </a:moveTo>
                  <a:cubicBezTo>
                    <a:pt x="3083" y="1"/>
                    <a:pt x="2732" y="51"/>
                    <a:pt x="2256" y="126"/>
                  </a:cubicBezTo>
                  <a:cubicBezTo>
                    <a:pt x="1830" y="227"/>
                    <a:pt x="1429" y="327"/>
                    <a:pt x="1103" y="427"/>
                  </a:cubicBezTo>
                  <a:lnTo>
                    <a:pt x="777" y="502"/>
                  </a:lnTo>
                  <a:lnTo>
                    <a:pt x="652" y="552"/>
                  </a:lnTo>
                  <a:lnTo>
                    <a:pt x="501" y="577"/>
                  </a:lnTo>
                  <a:cubicBezTo>
                    <a:pt x="401" y="628"/>
                    <a:pt x="276" y="653"/>
                    <a:pt x="150" y="678"/>
                  </a:cubicBezTo>
                  <a:cubicBezTo>
                    <a:pt x="100" y="703"/>
                    <a:pt x="75" y="728"/>
                    <a:pt x="25" y="753"/>
                  </a:cubicBezTo>
                  <a:cubicBezTo>
                    <a:pt x="0" y="803"/>
                    <a:pt x="0" y="853"/>
                    <a:pt x="0" y="903"/>
                  </a:cubicBezTo>
                  <a:cubicBezTo>
                    <a:pt x="0" y="953"/>
                    <a:pt x="25" y="978"/>
                    <a:pt x="75" y="1003"/>
                  </a:cubicBezTo>
                  <a:cubicBezTo>
                    <a:pt x="201" y="1304"/>
                    <a:pt x="301" y="1605"/>
                    <a:pt x="376" y="1906"/>
                  </a:cubicBezTo>
                  <a:cubicBezTo>
                    <a:pt x="451" y="2181"/>
                    <a:pt x="476" y="2457"/>
                    <a:pt x="451" y="2733"/>
                  </a:cubicBezTo>
                  <a:cubicBezTo>
                    <a:pt x="451" y="2808"/>
                    <a:pt x="451" y="2858"/>
                    <a:pt x="451" y="2908"/>
                  </a:cubicBezTo>
                  <a:cubicBezTo>
                    <a:pt x="752" y="2958"/>
                    <a:pt x="1078" y="2983"/>
                    <a:pt x="1429" y="3009"/>
                  </a:cubicBezTo>
                  <a:cubicBezTo>
                    <a:pt x="2030" y="3009"/>
                    <a:pt x="2657" y="2908"/>
                    <a:pt x="3258" y="2758"/>
                  </a:cubicBezTo>
                  <a:cubicBezTo>
                    <a:pt x="3659" y="2658"/>
                    <a:pt x="4060" y="2507"/>
                    <a:pt x="4436" y="2307"/>
                  </a:cubicBezTo>
                  <a:cubicBezTo>
                    <a:pt x="4411" y="2156"/>
                    <a:pt x="4411" y="2006"/>
                    <a:pt x="4411" y="1856"/>
                  </a:cubicBezTo>
                  <a:cubicBezTo>
                    <a:pt x="4411" y="1480"/>
                    <a:pt x="4436" y="1054"/>
                    <a:pt x="4486" y="577"/>
                  </a:cubicBezTo>
                  <a:cubicBezTo>
                    <a:pt x="4486" y="502"/>
                    <a:pt x="4461" y="452"/>
                    <a:pt x="4411" y="402"/>
                  </a:cubicBezTo>
                  <a:cubicBezTo>
                    <a:pt x="4461" y="302"/>
                    <a:pt x="4436" y="227"/>
                    <a:pt x="4336" y="176"/>
                  </a:cubicBezTo>
                  <a:cubicBezTo>
                    <a:pt x="4085" y="51"/>
                    <a:pt x="3810" y="1"/>
                    <a:pt x="3434" y="1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900525" y="709925"/>
              <a:ext cx="708675" cy="760675"/>
            </a:xfrm>
            <a:custGeom>
              <a:avLst/>
              <a:gdLst/>
              <a:ahLst/>
              <a:cxnLst/>
              <a:rect l="l" t="t" r="r" b="b"/>
              <a:pathLst>
                <a:path w="28347" h="30427" extrusionOk="0">
                  <a:moveTo>
                    <a:pt x="15414" y="0"/>
                  </a:moveTo>
                  <a:cubicBezTo>
                    <a:pt x="15013" y="0"/>
                    <a:pt x="14637" y="25"/>
                    <a:pt x="14236" y="75"/>
                  </a:cubicBezTo>
                  <a:cubicBezTo>
                    <a:pt x="13584" y="151"/>
                    <a:pt x="12908" y="326"/>
                    <a:pt x="12281" y="577"/>
                  </a:cubicBezTo>
                  <a:cubicBezTo>
                    <a:pt x="11153" y="1028"/>
                    <a:pt x="10025" y="1679"/>
                    <a:pt x="8923" y="2582"/>
                  </a:cubicBezTo>
                  <a:cubicBezTo>
                    <a:pt x="7895" y="3434"/>
                    <a:pt x="6918" y="4487"/>
                    <a:pt x="6015" y="5664"/>
                  </a:cubicBezTo>
                  <a:cubicBezTo>
                    <a:pt x="5163" y="6842"/>
                    <a:pt x="4411" y="8121"/>
                    <a:pt x="3835" y="9449"/>
                  </a:cubicBezTo>
                  <a:cubicBezTo>
                    <a:pt x="3233" y="10802"/>
                    <a:pt x="2807" y="12181"/>
                    <a:pt x="2607" y="13534"/>
                  </a:cubicBezTo>
                  <a:cubicBezTo>
                    <a:pt x="2381" y="14913"/>
                    <a:pt x="2406" y="16266"/>
                    <a:pt x="2632" y="17519"/>
                  </a:cubicBezTo>
                  <a:cubicBezTo>
                    <a:pt x="2757" y="18196"/>
                    <a:pt x="2958" y="18873"/>
                    <a:pt x="3259" y="19499"/>
                  </a:cubicBezTo>
                  <a:cubicBezTo>
                    <a:pt x="3459" y="19950"/>
                    <a:pt x="3710" y="20401"/>
                    <a:pt x="4010" y="20827"/>
                  </a:cubicBezTo>
                  <a:lnTo>
                    <a:pt x="3960" y="20802"/>
                  </a:lnTo>
                  <a:lnTo>
                    <a:pt x="3935" y="20802"/>
                  </a:lnTo>
                  <a:cubicBezTo>
                    <a:pt x="3760" y="20752"/>
                    <a:pt x="3584" y="20727"/>
                    <a:pt x="3359" y="20702"/>
                  </a:cubicBezTo>
                  <a:lnTo>
                    <a:pt x="3133" y="20702"/>
                  </a:lnTo>
                  <a:cubicBezTo>
                    <a:pt x="2858" y="20702"/>
                    <a:pt x="2557" y="20727"/>
                    <a:pt x="2256" y="20827"/>
                  </a:cubicBezTo>
                  <a:cubicBezTo>
                    <a:pt x="1930" y="20903"/>
                    <a:pt x="1579" y="21078"/>
                    <a:pt x="1279" y="21279"/>
                  </a:cubicBezTo>
                  <a:cubicBezTo>
                    <a:pt x="978" y="21504"/>
                    <a:pt x="727" y="21755"/>
                    <a:pt x="527" y="22081"/>
                  </a:cubicBezTo>
                  <a:cubicBezTo>
                    <a:pt x="326" y="22331"/>
                    <a:pt x="176" y="22682"/>
                    <a:pt x="101" y="23058"/>
                  </a:cubicBezTo>
                  <a:cubicBezTo>
                    <a:pt x="25" y="23359"/>
                    <a:pt x="0" y="23660"/>
                    <a:pt x="25" y="23985"/>
                  </a:cubicBezTo>
                  <a:cubicBezTo>
                    <a:pt x="50" y="24562"/>
                    <a:pt x="251" y="25163"/>
                    <a:pt x="577" y="25715"/>
                  </a:cubicBezTo>
                  <a:cubicBezTo>
                    <a:pt x="878" y="26241"/>
                    <a:pt x="1304" y="26717"/>
                    <a:pt x="1830" y="27093"/>
                  </a:cubicBezTo>
                  <a:cubicBezTo>
                    <a:pt x="2331" y="27494"/>
                    <a:pt x="2858" y="27770"/>
                    <a:pt x="3434" y="27920"/>
                  </a:cubicBezTo>
                  <a:cubicBezTo>
                    <a:pt x="3760" y="28020"/>
                    <a:pt x="4061" y="28046"/>
                    <a:pt x="4386" y="28046"/>
                  </a:cubicBezTo>
                  <a:cubicBezTo>
                    <a:pt x="4637" y="28046"/>
                    <a:pt x="4888" y="28020"/>
                    <a:pt x="5138" y="27970"/>
                  </a:cubicBezTo>
                  <a:cubicBezTo>
                    <a:pt x="5690" y="27820"/>
                    <a:pt x="6216" y="27469"/>
                    <a:pt x="6592" y="26993"/>
                  </a:cubicBezTo>
                  <a:cubicBezTo>
                    <a:pt x="6642" y="26943"/>
                    <a:pt x="6667" y="26893"/>
                    <a:pt x="6717" y="26843"/>
                  </a:cubicBezTo>
                  <a:cubicBezTo>
                    <a:pt x="7344" y="27544"/>
                    <a:pt x="8121" y="28171"/>
                    <a:pt x="9023" y="28747"/>
                  </a:cubicBezTo>
                  <a:cubicBezTo>
                    <a:pt x="9825" y="29249"/>
                    <a:pt x="10702" y="29650"/>
                    <a:pt x="11629" y="29925"/>
                  </a:cubicBezTo>
                  <a:cubicBezTo>
                    <a:pt x="12482" y="30201"/>
                    <a:pt x="13409" y="30351"/>
                    <a:pt x="14386" y="30401"/>
                  </a:cubicBezTo>
                  <a:cubicBezTo>
                    <a:pt x="14587" y="30427"/>
                    <a:pt x="14787" y="30427"/>
                    <a:pt x="14963" y="30427"/>
                  </a:cubicBezTo>
                  <a:cubicBezTo>
                    <a:pt x="15690" y="30427"/>
                    <a:pt x="16416" y="30351"/>
                    <a:pt x="17193" y="30226"/>
                  </a:cubicBezTo>
                  <a:cubicBezTo>
                    <a:pt x="18973" y="29950"/>
                    <a:pt x="20752" y="29299"/>
                    <a:pt x="22457" y="28321"/>
                  </a:cubicBezTo>
                  <a:cubicBezTo>
                    <a:pt x="23960" y="27444"/>
                    <a:pt x="25214" y="26416"/>
                    <a:pt x="26166" y="25213"/>
                  </a:cubicBezTo>
                  <a:cubicBezTo>
                    <a:pt x="26642" y="24612"/>
                    <a:pt x="27068" y="23985"/>
                    <a:pt x="27394" y="23309"/>
                  </a:cubicBezTo>
                  <a:cubicBezTo>
                    <a:pt x="27720" y="22632"/>
                    <a:pt x="27970" y="21905"/>
                    <a:pt x="28121" y="21178"/>
                  </a:cubicBezTo>
                  <a:cubicBezTo>
                    <a:pt x="28271" y="20426"/>
                    <a:pt x="28346" y="19624"/>
                    <a:pt x="28296" y="18822"/>
                  </a:cubicBezTo>
                  <a:cubicBezTo>
                    <a:pt x="28296" y="18446"/>
                    <a:pt x="28246" y="18020"/>
                    <a:pt x="28171" y="17569"/>
                  </a:cubicBezTo>
                  <a:cubicBezTo>
                    <a:pt x="28121" y="17143"/>
                    <a:pt x="28021" y="16717"/>
                    <a:pt x="27920" y="16291"/>
                  </a:cubicBezTo>
                  <a:cubicBezTo>
                    <a:pt x="27419" y="14286"/>
                    <a:pt x="26918" y="12532"/>
                    <a:pt x="26316" y="10928"/>
                  </a:cubicBezTo>
                  <a:cubicBezTo>
                    <a:pt x="25990" y="10000"/>
                    <a:pt x="25615" y="9098"/>
                    <a:pt x="25214" y="8296"/>
                  </a:cubicBezTo>
                  <a:cubicBezTo>
                    <a:pt x="24813" y="7419"/>
                    <a:pt x="24386" y="6642"/>
                    <a:pt x="23910" y="5915"/>
                  </a:cubicBezTo>
                  <a:lnTo>
                    <a:pt x="23860" y="5865"/>
                  </a:lnTo>
                  <a:lnTo>
                    <a:pt x="23885" y="5865"/>
                  </a:lnTo>
                  <a:cubicBezTo>
                    <a:pt x="23735" y="5539"/>
                    <a:pt x="23584" y="5213"/>
                    <a:pt x="23409" y="4888"/>
                  </a:cubicBezTo>
                  <a:cubicBezTo>
                    <a:pt x="23209" y="4537"/>
                    <a:pt x="22983" y="4186"/>
                    <a:pt x="22732" y="3860"/>
                  </a:cubicBezTo>
                  <a:cubicBezTo>
                    <a:pt x="22256" y="3183"/>
                    <a:pt x="21705" y="2582"/>
                    <a:pt x="21078" y="2080"/>
                  </a:cubicBezTo>
                  <a:cubicBezTo>
                    <a:pt x="19800" y="1028"/>
                    <a:pt x="18296" y="326"/>
                    <a:pt x="16717" y="101"/>
                  </a:cubicBezTo>
                  <a:cubicBezTo>
                    <a:pt x="16291" y="25"/>
                    <a:pt x="15840" y="0"/>
                    <a:pt x="15414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350400" y="1254400"/>
              <a:ext cx="68325" cy="35750"/>
            </a:xfrm>
            <a:custGeom>
              <a:avLst/>
              <a:gdLst/>
              <a:ahLst/>
              <a:cxnLst/>
              <a:rect l="l" t="t" r="r" b="b"/>
              <a:pathLst>
                <a:path w="2733" h="1430" extrusionOk="0">
                  <a:moveTo>
                    <a:pt x="928" y="1"/>
                  </a:moveTo>
                  <a:cubicBezTo>
                    <a:pt x="802" y="26"/>
                    <a:pt x="677" y="51"/>
                    <a:pt x="552" y="101"/>
                  </a:cubicBezTo>
                  <a:cubicBezTo>
                    <a:pt x="502" y="126"/>
                    <a:pt x="427" y="176"/>
                    <a:pt x="376" y="226"/>
                  </a:cubicBezTo>
                  <a:cubicBezTo>
                    <a:pt x="376" y="226"/>
                    <a:pt x="376" y="251"/>
                    <a:pt x="351" y="251"/>
                  </a:cubicBezTo>
                  <a:lnTo>
                    <a:pt x="301" y="251"/>
                  </a:lnTo>
                  <a:cubicBezTo>
                    <a:pt x="251" y="251"/>
                    <a:pt x="176" y="251"/>
                    <a:pt x="126" y="302"/>
                  </a:cubicBezTo>
                  <a:cubicBezTo>
                    <a:pt x="51" y="327"/>
                    <a:pt x="26" y="402"/>
                    <a:pt x="26" y="452"/>
                  </a:cubicBezTo>
                  <a:cubicBezTo>
                    <a:pt x="0" y="527"/>
                    <a:pt x="26" y="602"/>
                    <a:pt x="51" y="652"/>
                  </a:cubicBezTo>
                  <a:cubicBezTo>
                    <a:pt x="126" y="753"/>
                    <a:pt x="226" y="828"/>
                    <a:pt x="301" y="903"/>
                  </a:cubicBezTo>
                  <a:cubicBezTo>
                    <a:pt x="401" y="978"/>
                    <a:pt x="527" y="1053"/>
                    <a:pt x="652" y="1104"/>
                  </a:cubicBezTo>
                  <a:cubicBezTo>
                    <a:pt x="878" y="1229"/>
                    <a:pt x="1128" y="1304"/>
                    <a:pt x="1379" y="1354"/>
                  </a:cubicBezTo>
                  <a:cubicBezTo>
                    <a:pt x="1630" y="1404"/>
                    <a:pt x="1855" y="1429"/>
                    <a:pt x="2106" y="1429"/>
                  </a:cubicBezTo>
                  <a:cubicBezTo>
                    <a:pt x="2331" y="1429"/>
                    <a:pt x="2607" y="1379"/>
                    <a:pt x="2682" y="1154"/>
                  </a:cubicBezTo>
                  <a:cubicBezTo>
                    <a:pt x="2707" y="1104"/>
                    <a:pt x="2732" y="1053"/>
                    <a:pt x="2707" y="1003"/>
                  </a:cubicBezTo>
                  <a:cubicBezTo>
                    <a:pt x="2707" y="953"/>
                    <a:pt x="2707" y="903"/>
                    <a:pt x="2682" y="853"/>
                  </a:cubicBezTo>
                  <a:cubicBezTo>
                    <a:pt x="2682" y="803"/>
                    <a:pt x="2632" y="753"/>
                    <a:pt x="2607" y="703"/>
                  </a:cubicBezTo>
                  <a:cubicBezTo>
                    <a:pt x="2582" y="652"/>
                    <a:pt x="2532" y="602"/>
                    <a:pt x="2507" y="577"/>
                  </a:cubicBezTo>
                  <a:cubicBezTo>
                    <a:pt x="2406" y="452"/>
                    <a:pt x="2281" y="352"/>
                    <a:pt x="2156" y="277"/>
                  </a:cubicBezTo>
                  <a:cubicBezTo>
                    <a:pt x="2031" y="201"/>
                    <a:pt x="1905" y="126"/>
                    <a:pt x="1755" y="76"/>
                  </a:cubicBezTo>
                  <a:cubicBezTo>
                    <a:pt x="1579" y="26"/>
                    <a:pt x="1379" y="1"/>
                    <a:pt x="1178" y="1"/>
                  </a:cubicBezTo>
                  <a:close/>
                </a:path>
              </a:pathLst>
            </a:custGeom>
            <a:solidFill>
              <a:srgbClr val="FF9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180600" y="1111550"/>
              <a:ext cx="107800" cy="87200"/>
            </a:xfrm>
            <a:custGeom>
              <a:avLst/>
              <a:gdLst/>
              <a:ahLst/>
              <a:cxnLst/>
              <a:rect l="l" t="t" r="r" b="b"/>
              <a:pathLst>
                <a:path w="4312" h="3488" extrusionOk="0">
                  <a:moveTo>
                    <a:pt x="2782" y="3033"/>
                  </a:moveTo>
                  <a:cubicBezTo>
                    <a:pt x="2763" y="3033"/>
                    <a:pt x="2759" y="3033"/>
                    <a:pt x="2746" y="3045"/>
                  </a:cubicBezTo>
                  <a:lnTo>
                    <a:pt x="2746" y="3045"/>
                  </a:lnTo>
                  <a:cubicBezTo>
                    <a:pt x="2758" y="3041"/>
                    <a:pt x="2770" y="3037"/>
                    <a:pt x="2782" y="3033"/>
                  </a:cubicBezTo>
                  <a:close/>
                  <a:moveTo>
                    <a:pt x="3810" y="1"/>
                  </a:moveTo>
                  <a:cubicBezTo>
                    <a:pt x="3785" y="1"/>
                    <a:pt x="3760" y="1"/>
                    <a:pt x="3735" y="26"/>
                  </a:cubicBezTo>
                  <a:cubicBezTo>
                    <a:pt x="3710" y="51"/>
                    <a:pt x="3660" y="76"/>
                    <a:pt x="3660" y="126"/>
                  </a:cubicBezTo>
                  <a:cubicBezTo>
                    <a:pt x="3635" y="176"/>
                    <a:pt x="3635" y="201"/>
                    <a:pt x="3660" y="251"/>
                  </a:cubicBezTo>
                  <a:cubicBezTo>
                    <a:pt x="3685" y="276"/>
                    <a:pt x="3685" y="301"/>
                    <a:pt x="3685" y="351"/>
                  </a:cubicBezTo>
                  <a:cubicBezTo>
                    <a:pt x="3685" y="326"/>
                    <a:pt x="3685" y="326"/>
                    <a:pt x="3685" y="326"/>
                  </a:cubicBezTo>
                  <a:lnTo>
                    <a:pt x="3710" y="351"/>
                  </a:lnTo>
                  <a:cubicBezTo>
                    <a:pt x="3785" y="602"/>
                    <a:pt x="3860" y="853"/>
                    <a:pt x="3885" y="1128"/>
                  </a:cubicBezTo>
                  <a:cubicBezTo>
                    <a:pt x="3885" y="1329"/>
                    <a:pt x="3885" y="1529"/>
                    <a:pt x="3860" y="1730"/>
                  </a:cubicBezTo>
                  <a:cubicBezTo>
                    <a:pt x="3810" y="1880"/>
                    <a:pt x="3760" y="2031"/>
                    <a:pt x="3710" y="2181"/>
                  </a:cubicBezTo>
                  <a:cubicBezTo>
                    <a:pt x="3635" y="2306"/>
                    <a:pt x="3559" y="2432"/>
                    <a:pt x="3459" y="2557"/>
                  </a:cubicBezTo>
                  <a:cubicBezTo>
                    <a:pt x="3359" y="2657"/>
                    <a:pt x="3259" y="2757"/>
                    <a:pt x="3158" y="2833"/>
                  </a:cubicBezTo>
                  <a:cubicBezTo>
                    <a:pt x="3033" y="2933"/>
                    <a:pt x="2883" y="2983"/>
                    <a:pt x="2732" y="3058"/>
                  </a:cubicBezTo>
                  <a:cubicBezTo>
                    <a:pt x="2738" y="3053"/>
                    <a:pt x="2742" y="3048"/>
                    <a:pt x="2746" y="3045"/>
                  </a:cubicBezTo>
                  <a:lnTo>
                    <a:pt x="2746" y="3045"/>
                  </a:lnTo>
                  <a:cubicBezTo>
                    <a:pt x="2608" y="3087"/>
                    <a:pt x="2469" y="3110"/>
                    <a:pt x="2331" y="3133"/>
                  </a:cubicBezTo>
                  <a:cubicBezTo>
                    <a:pt x="2280" y="3141"/>
                    <a:pt x="2231" y="3144"/>
                    <a:pt x="2182" y="3144"/>
                  </a:cubicBezTo>
                  <a:cubicBezTo>
                    <a:pt x="2066" y="3144"/>
                    <a:pt x="1954" y="3126"/>
                    <a:pt x="1830" y="3108"/>
                  </a:cubicBezTo>
                  <a:cubicBezTo>
                    <a:pt x="1705" y="3083"/>
                    <a:pt x="1579" y="3033"/>
                    <a:pt x="1454" y="2983"/>
                  </a:cubicBezTo>
                  <a:cubicBezTo>
                    <a:pt x="1329" y="2908"/>
                    <a:pt x="1203" y="2833"/>
                    <a:pt x="1078" y="2757"/>
                  </a:cubicBezTo>
                  <a:cubicBezTo>
                    <a:pt x="978" y="2632"/>
                    <a:pt x="853" y="2532"/>
                    <a:pt x="777" y="2381"/>
                  </a:cubicBezTo>
                  <a:cubicBezTo>
                    <a:pt x="652" y="2206"/>
                    <a:pt x="552" y="2031"/>
                    <a:pt x="477" y="1830"/>
                  </a:cubicBezTo>
                  <a:cubicBezTo>
                    <a:pt x="426" y="1655"/>
                    <a:pt x="376" y="1454"/>
                    <a:pt x="351" y="1254"/>
                  </a:cubicBezTo>
                  <a:cubicBezTo>
                    <a:pt x="331" y="1171"/>
                    <a:pt x="258" y="1122"/>
                    <a:pt x="177" y="1122"/>
                  </a:cubicBezTo>
                  <a:cubicBezTo>
                    <a:pt x="160" y="1122"/>
                    <a:pt x="143" y="1124"/>
                    <a:pt x="126" y="1128"/>
                  </a:cubicBezTo>
                  <a:cubicBezTo>
                    <a:pt x="51" y="1153"/>
                    <a:pt x="0" y="1229"/>
                    <a:pt x="0" y="1329"/>
                  </a:cubicBezTo>
                  <a:cubicBezTo>
                    <a:pt x="101" y="1905"/>
                    <a:pt x="326" y="2482"/>
                    <a:pt x="752" y="2908"/>
                  </a:cubicBezTo>
                  <a:cubicBezTo>
                    <a:pt x="928" y="3083"/>
                    <a:pt x="1128" y="3209"/>
                    <a:pt x="1354" y="3309"/>
                  </a:cubicBezTo>
                  <a:cubicBezTo>
                    <a:pt x="1579" y="3409"/>
                    <a:pt x="1805" y="3459"/>
                    <a:pt x="2031" y="3484"/>
                  </a:cubicBezTo>
                  <a:cubicBezTo>
                    <a:pt x="2068" y="3486"/>
                    <a:pt x="2106" y="3487"/>
                    <a:pt x="2144" y="3487"/>
                  </a:cubicBezTo>
                  <a:cubicBezTo>
                    <a:pt x="2557" y="3487"/>
                    <a:pt x="2964" y="3363"/>
                    <a:pt x="3309" y="3133"/>
                  </a:cubicBezTo>
                  <a:cubicBezTo>
                    <a:pt x="3509" y="3008"/>
                    <a:pt x="3685" y="2858"/>
                    <a:pt x="3835" y="2657"/>
                  </a:cubicBezTo>
                  <a:cubicBezTo>
                    <a:pt x="3960" y="2457"/>
                    <a:pt x="4086" y="2231"/>
                    <a:pt x="4136" y="2006"/>
                  </a:cubicBezTo>
                  <a:cubicBezTo>
                    <a:pt x="4311" y="1354"/>
                    <a:pt x="4211" y="702"/>
                    <a:pt x="3960" y="101"/>
                  </a:cubicBezTo>
                  <a:cubicBezTo>
                    <a:pt x="3960" y="51"/>
                    <a:pt x="3910" y="26"/>
                    <a:pt x="3860" y="1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35600" y="1028225"/>
              <a:ext cx="87750" cy="82800"/>
            </a:xfrm>
            <a:custGeom>
              <a:avLst/>
              <a:gdLst/>
              <a:ahLst/>
              <a:cxnLst/>
              <a:rect l="l" t="t" r="r" b="b"/>
              <a:pathLst>
                <a:path w="3510" h="3312" extrusionOk="0">
                  <a:moveTo>
                    <a:pt x="2983" y="0"/>
                  </a:moveTo>
                  <a:cubicBezTo>
                    <a:pt x="2958" y="0"/>
                    <a:pt x="2933" y="0"/>
                    <a:pt x="2908" y="25"/>
                  </a:cubicBezTo>
                  <a:cubicBezTo>
                    <a:pt x="2808" y="50"/>
                    <a:pt x="2783" y="176"/>
                    <a:pt x="2833" y="251"/>
                  </a:cubicBezTo>
                  <a:cubicBezTo>
                    <a:pt x="2883" y="376"/>
                    <a:pt x="2933" y="501"/>
                    <a:pt x="2983" y="602"/>
                  </a:cubicBezTo>
                  <a:cubicBezTo>
                    <a:pt x="2983" y="602"/>
                    <a:pt x="2958" y="577"/>
                    <a:pt x="2958" y="577"/>
                  </a:cubicBezTo>
                  <a:lnTo>
                    <a:pt x="2958" y="577"/>
                  </a:lnTo>
                  <a:cubicBezTo>
                    <a:pt x="3059" y="827"/>
                    <a:pt x="3109" y="1103"/>
                    <a:pt x="3134" y="1354"/>
                  </a:cubicBezTo>
                  <a:cubicBezTo>
                    <a:pt x="3159" y="1554"/>
                    <a:pt x="3159" y="1730"/>
                    <a:pt x="3134" y="1905"/>
                  </a:cubicBezTo>
                  <a:cubicBezTo>
                    <a:pt x="3109" y="2030"/>
                    <a:pt x="3059" y="2156"/>
                    <a:pt x="3009" y="2281"/>
                  </a:cubicBezTo>
                  <a:cubicBezTo>
                    <a:pt x="2958" y="2356"/>
                    <a:pt x="2908" y="2456"/>
                    <a:pt x="2833" y="2532"/>
                  </a:cubicBezTo>
                  <a:cubicBezTo>
                    <a:pt x="2758" y="2607"/>
                    <a:pt x="2683" y="2682"/>
                    <a:pt x="2608" y="2757"/>
                  </a:cubicBezTo>
                  <a:cubicBezTo>
                    <a:pt x="2507" y="2807"/>
                    <a:pt x="2407" y="2857"/>
                    <a:pt x="2332" y="2882"/>
                  </a:cubicBezTo>
                  <a:cubicBezTo>
                    <a:pt x="2232" y="2933"/>
                    <a:pt x="2106" y="2933"/>
                    <a:pt x="2006" y="2958"/>
                  </a:cubicBezTo>
                  <a:cubicBezTo>
                    <a:pt x="1881" y="2958"/>
                    <a:pt x="1780" y="2958"/>
                    <a:pt x="1655" y="2933"/>
                  </a:cubicBezTo>
                  <a:cubicBezTo>
                    <a:pt x="1530" y="2907"/>
                    <a:pt x="1405" y="2882"/>
                    <a:pt x="1279" y="2807"/>
                  </a:cubicBezTo>
                  <a:cubicBezTo>
                    <a:pt x="1179" y="2757"/>
                    <a:pt x="1079" y="2682"/>
                    <a:pt x="978" y="2607"/>
                  </a:cubicBezTo>
                  <a:cubicBezTo>
                    <a:pt x="878" y="2506"/>
                    <a:pt x="778" y="2406"/>
                    <a:pt x="703" y="2306"/>
                  </a:cubicBezTo>
                  <a:cubicBezTo>
                    <a:pt x="602" y="2156"/>
                    <a:pt x="552" y="2030"/>
                    <a:pt x="502" y="1880"/>
                  </a:cubicBezTo>
                  <a:cubicBezTo>
                    <a:pt x="427" y="1679"/>
                    <a:pt x="377" y="1479"/>
                    <a:pt x="352" y="1278"/>
                  </a:cubicBezTo>
                  <a:cubicBezTo>
                    <a:pt x="352" y="1203"/>
                    <a:pt x="352" y="1153"/>
                    <a:pt x="352" y="1078"/>
                  </a:cubicBezTo>
                  <a:cubicBezTo>
                    <a:pt x="352" y="1028"/>
                    <a:pt x="327" y="1003"/>
                    <a:pt x="302" y="953"/>
                  </a:cubicBezTo>
                  <a:cubicBezTo>
                    <a:pt x="277" y="928"/>
                    <a:pt x="227" y="902"/>
                    <a:pt x="176" y="902"/>
                  </a:cubicBezTo>
                  <a:cubicBezTo>
                    <a:pt x="101" y="902"/>
                    <a:pt x="1" y="978"/>
                    <a:pt x="1" y="1078"/>
                  </a:cubicBezTo>
                  <a:cubicBezTo>
                    <a:pt x="26" y="1379"/>
                    <a:pt x="51" y="1704"/>
                    <a:pt x="176" y="2005"/>
                  </a:cubicBezTo>
                  <a:cubicBezTo>
                    <a:pt x="252" y="2256"/>
                    <a:pt x="377" y="2481"/>
                    <a:pt x="552" y="2682"/>
                  </a:cubicBezTo>
                  <a:cubicBezTo>
                    <a:pt x="703" y="2857"/>
                    <a:pt x="903" y="3008"/>
                    <a:pt x="1104" y="3108"/>
                  </a:cubicBezTo>
                  <a:cubicBezTo>
                    <a:pt x="1304" y="3208"/>
                    <a:pt x="1530" y="3283"/>
                    <a:pt x="1755" y="3308"/>
                  </a:cubicBezTo>
                  <a:cubicBezTo>
                    <a:pt x="1791" y="3311"/>
                    <a:pt x="1826" y="3312"/>
                    <a:pt x="1861" y="3312"/>
                  </a:cubicBezTo>
                  <a:cubicBezTo>
                    <a:pt x="2251" y="3312"/>
                    <a:pt x="2634" y="3183"/>
                    <a:pt x="2933" y="2907"/>
                  </a:cubicBezTo>
                  <a:cubicBezTo>
                    <a:pt x="3109" y="2757"/>
                    <a:pt x="3234" y="2582"/>
                    <a:pt x="3334" y="2356"/>
                  </a:cubicBezTo>
                  <a:cubicBezTo>
                    <a:pt x="3460" y="2131"/>
                    <a:pt x="3485" y="1855"/>
                    <a:pt x="3510" y="1604"/>
                  </a:cubicBezTo>
                  <a:cubicBezTo>
                    <a:pt x="3510" y="1404"/>
                    <a:pt x="3485" y="1178"/>
                    <a:pt x="3435" y="978"/>
                  </a:cubicBezTo>
                  <a:cubicBezTo>
                    <a:pt x="3384" y="652"/>
                    <a:pt x="3259" y="376"/>
                    <a:pt x="3134" y="100"/>
                  </a:cubicBezTo>
                  <a:cubicBezTo>
                    <a:pt x="3109" y="25"/>
                    <a:pt x="3034" y="0"/>
                    <a:pt x="2983" y="0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341000" y="1209925"/>
              <a:ext cx="117825" cy="84600"/>
            </a:xfrm>
            <a:custGeom>
              <a:avLst/>
              <a:gdLst/>
              <a:ahLst/>
              <a:cxnLst/>
              <a:rect l="l" t="t" r="r" b="b"/>
              <a:pathLst>
                <a:path w="4713" h="3384" extrusionOk="0">
                  <a:moveTo>
                    <a:pt x="1554" y="1930"/>
                  </a:moveTo>
                  <a:cubicBezTo>
                    <a:pt x="1655" y="1930"/>
                    <a:pt x="1755" y="1930"/>
                    <a:pt x="1830" y="1955"/>
                  </a:cubicBezTo>
                  <a:cubicBezTo>
                    <a:pt x="1955" y="1980"/>
                    <a:pt x="2081" y="2030"/>
                    <a:pt x="2206" y="2081"/>
                  </a:cubicBezTo>
                  <a:cubicBezTo>
                    <a:pt x="2331" y="2131"/>
                    <a:pt x="2432" y="2206"/>
                    <a:pt x="2507" y="2281"/>
                  </a:cubicBezTo>
                  <a:cubicBezTo>
                    <a:pt x="2607" y="2356"/>
                    <a:pt x="2682" y="2431"/>
                    <a:pt x="2757" y="2532"/>
                  </a:cubicBezTo>
                  <a:lnTo>
                    <a:pt x="2732" y="2507"/>
                  </a:lnTo>
                  <a:lnTo>
                    <a:pt x="2732" y="2507"/>
                  </a:lnTo>
                  <a:cubicBezTo>
                    <a:pt x="2808" y="2607"/>
                    <a:pt x="2858" y="2732"/>
                    <a:pt x="2908" y="2858"/>
                  </a:cubicBezTo>
                  <a:cubicBezTo>
                    <a:pt x="2933" y="2883"/>
                    <a:pt x="2933" y="2933"/>
                    <a:pt x="2933" y="2958"/>
                  </a:cubicBezTo>
                  <a:cubicBezTo>
                    <a:pt x="2833" y="2983"/>
                    <a:pt x="2707" y="3008"/>
                    <a:pt x="2557" y="3033"/>
                  </a:cubicBezTo>
                  <a:lnTo>
                    <a:pt x="2381" y="3033"/>
                  </a:lnTo>
                  <a:cubicBezTo>
                    <a:pt x="2206" y="3033"/>
                    <a:pt x="2031" y="3008"/>
                    <a:pt x="1855" y="2983"/>
                  </a:cubicBezTo>
                  <a:cubicBezTo>
                    <a:pt x="1630" y="2933"/>
                    <a:pt x="1429" y="2883"/>
                    <a:pt x="1229" y="2782"/>
                  </a:cubicBezTo>
                  <a:cubicBezTo>
                    <a:pt x="1078" y="2707"/>
                    <a:pt x="928" y="2632"/>
                    <a:pt x="828" y="2532"/>
                  </a:cubicBezTo>
                  <a:cubicBezTo>
                    <a:pt x="752" y="2457"/>
                    <a:pt x="677" y="2381"/>
                    <a:pt x="627" y="2306"/>
                  </a:cubicBezTo>
                  <a:cubicBezTo>
                    <a:pt x="677" y="2281"/>
                    <a:pt x="727" y="2231"/>
                    <a:pt x="777" y="2181"/>
                  </a:cubicBezTo>
                  <a:cubicBezTo>
                    <a:pt x="878" y="2106"/>
                    <a:pt x="1003" y="2056"/>
                    <a:pt x="1103" y="2005"/>
                  </a:cubicBezTo>
                  <a:cubicBezTo>
                    <a:pt x="1229" y="1980"/>
                    <a:pt x="1329" y="1955"/>
                    <a:pt x="1454" y="1930"/>
                  </a:cubicBezTo>
                  <a:close/>
                  <a:moveTo>
                    <a:pt x="3710" y="0"/>
                  </a:moveTo>
                  <a:cubicBezTo>
                    <a:pt x="3610" y="0"/>
                    <a:pt x="3484" y="0"/>
                    <a:pt x="3359" y="25"/>
                  </a:cubicBezTo>
                  <a:cubicBezTo>
                    <a:pt x="3234" y="76"/>
                    <a:pt x="3108" y="101"/>
                    <a:pt x="3008" y="151"/>
                  </a:cubicBezTo>
                  <a:cubicBezTo>
                    <a:pt x="2908" y="201"/>
                    <a:pt x="2808" y="251"/>
                    <a:pt x="2707" y="301"/>
                  </a:cubicBezTo>
                  <a:cubicBezTo>
                    <a:pt x="2632" y="326"/>
                    <a:pt x="2557" y="376"/>
                    <a:pt x="2482" y="401"/>
                  </a:cubicBezTo>
                  <a:lnTo>
                    <a:pt x="2432" y="401"/>
                  </a:lnTo>
                  <a:cubicBezTo>
                    <a:pt x="2281" y="401"/>
                    <a:pt x="2156" y="376"/>
                    <a:pt x="2056" y="376"/>
                  </a:cubicBezTo>
                  <a:cubicBezTo>
                    <a:pt x="1980" y="351"/>
                    <a:pt x="1905" y="326"/>
                    <a:pt x="1830" y="326"/>
                  </a:cubicBezTo>
                  <a:cubicBezTo>
                    <a:pt x="1605" y="276"/>
                    <a:pt x="1379" y="226"/>
                    <a:pt x="1178" y="226"/>
                  </a:cubicBezTo>
                  <a:lnTo>
                    <a:pt x="1103" y="226"/>
                  </a:lnTo>
                  <a:cubicBezTo>
                    <a:pt x="978" y="226"/>
                    <a:pt x="878" y="226"/>
                    <a:pt x="777" y="276"/>
                  </a:cubicBezTo>
                  <a:cubicBezTo>
                    <a:pt x="627" y="301"/>
                    <a:pt x="502" y="401"/>
                    <a:pt x="402" y="502"/>
                  </a:cubicBezTo>
                  <a:cubicBezTo>
                    <a:pt x="276" y="652"/>
                    <a:pt x="201" y="827"/>
                    <a:pt x="151" y="953"/>
                  </a:cubicBezTo>
                  <a:cubicBezTo>
                    <a:pt x="76" y="1128"/>
                    <a:pt x="51" y="1304"/>
                    <a:pt x="26" y="1529"/>
                  </a:cubicBezTo>
                  <a:cubicBezTo>
                    <a:pt x="1" y="1830"/>
                    <a:pt x="76" y="2156"/>
                    <a:pt x="251" y="2406"/>
                  </a:cubicBezTo>
                  <a:cubicBezTo>
                    <a:pt x="402" y="2657"/>
                    <a:pt x="652" y="2858"/>
                    <a:pt x="928" y="3033"/>
                  </a:cubicBezTo>
                  <a:cubicBezTo>
                    <a:pt x="1204" y="3183"/>
                    <a:pt x="1504" y="3284"/>
                    <a:pt x="1855" y="3334"/>
                  </a:cubicBezTo>
                  <a:cubicBezTo>
                    <a:pt x="2031" y="3384"/>
                    <a:pt x="2181" y="3384"/>
                    <a:pt x="2356" y="3384"/>
                  </a:cubicBezTo>
                  <a:cubicBezTo>
                    <a:pt x="2507" y="3384"/>
                    <a:pt x="2657" y="3384"/>
                    <a:pt x="2833" y="3359"/>
                  </a:cubicBezTo>
                  <a:cubicBezTo>
                    <a:pt x="3083" y="3309"/>
                    <a:pt x="3359" y="3208"/>
                    <a:pt x="3610" y="3058"/>
                  </a:cubicBezTo>
                  <a:cubicBezTo>
                    <a:pt x="3785" y="2933"/>
                    <a:pt x="3960" y="2782"/>
                    <a:pt x="4136" y="2582"/>
                  </a:cubicBezTo>
                  <a:cubicBezTo>
                    <a:pt x="4261" y="2406"/>
                    <a:pt x="4386" y="2231"/>
                    <a:pt x="4487" y="2005"/>
                  </a:cubicBezTo>
                  <a:cubicBezTo>
                    <a:pt x="4587" y="1805"/>
                    <a:pt x="4637" y="1604"/>
                    <a:pt x="4662" y="1379"/>
                  </a:cubicBezTo>
                  <a:cubicBezTo>
                    <a:pt x="4712" y="1178"/>
                    <a:pt x="4687" y="978"/>
                    <a:pt x="4662" y="777"/>
                  </a:cubicBezTo>
                  <a:cubicBezTo>
                    <a:pt x="4637" y="602"/>
                    <a:pt x="4562" y="452"/>
                    <a:pt x="4437" y="326"/>
                  </a:cubicBezTo>
                  <a:cubicBezTo>
                    <a:pt x="4336" y="176"/>
                    <a:pt x="4186" y="76"/>
                    <a:pt x="4011" y="25"/>
                  </a:cubicBezTo>
                  <a:cubicBezTo>
                    <a:pt x="3910" y="0"/>
                    <a:pt x="3810" y="0"/>
                    <a:pt x="3710" y="0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361050" y="1041375"/>
              <a:ext cx="80850" cy="150425"/>
            </a:xfrm>
            <a:custGeom>
              <a:avLst/>
              <a:gdLst/>
              <a:ahLst/>
              <a:cxnLst/>
              <a:rect l="l" t="t" r="r" b="b"/>
              <a:pathLst>
                <a:path w="3234" h="6017" extrusionOk="0">
                  <a:moveTo>
                    <a:pt x="76" y="1"/>
                  </a:moveTo>
                  <a:cubicBezTo>
                    <a:pt x="26" y="1"/>
                    <a:pt x="1" y="51"/>
                    <a:pt x="1" y="101"/>
                  </a:cubicBezTo>
                  <a:cubicBezTo>
                    <a:pt x="51" y="502"/>
                    <a:pt x="126" y="903"/>
                    <a:pt x="251" y="1304"/>
                  </a:cubicBezTo>
                  <a:cubicBezTo>
                    <a:pt x="301" y="1479"/>
                    <a:pt x="376" y="1655"/>
                    <a:pt x="452" y="1805"/>
                  </a:cubicBezTo>
                  <a:cubicBezTo>
                    <a:pt x="552" y="2006"/>
                    <a:pt x="677" y="2206"/>
                    <a:pt x="803" y="2381"/>
                  </a:cubicBezTo>
                  <a:cubicBezTo>
                    <a:pt x="1028" y="2707"/>
                    <a:pt x="1304" y="2958"/>
                    <a:pt x="1605" y="3209"/>
                  </a:cubicBezTo>
                  <a:cubicBezTo>
                    <a:pt x="1880" y="3384"/>
                    <a:pt x="2156" y="3559"/>
                    <a:pt x="2407" y="3760"/>
                  </a:cubicBezTo>
                  <a:cubicBezTo>
                    <a:pt x="2507" y="3860"/>
                    <a:pt x="2607" y="3960"/>
                    <a:pt x="2682" y="4061"/>
                  </a:cubicBezTo>
                  <a:cubicBezTo>
                    <a:pt x="2732" y="4136"/>
                    <a:pt x="2757" y="4186"/>
                    <a:pt x="2782" y="4261"/>
                  </a:cubicBezTo>
                  <a:cubicBezTo>
                    <a:pt x="2808" y="4311"/>
                    <a:pt x="2808" y="4386"/>
                    <a:pt x="2833" y="4437"/>
                  </a:cubicBezTo>
                  <a:cubicBezTo>
                    <a:pt x="2833" y="4537"/>
                    <a:pt x="2808" y="4612"/>
                    <a:pt x="2808" y="4687"/>
                  </a:cubicBezTo>
                  <a:cubicBezTo>
                    <a:pt x="2782" y="4787"/>
                    <a:pt x="2757" y="4863"/>
                    <a:pt x="2732" y="4938"/>
                  </a:cubicBezTo>
                  <a:cubicBezTo>
                    <a:pt x="2682" y="4988"/>
                    <a:pt x="2657" y="5063"/>
                    <a:pt x="2607" y="5138"/>
                  </a:cubicBezTo>
                  <a:cubicBezTo>
                    <a:pt x="2532" y="5214"/>
                    <a:pt x="2457" y="5264"/>
                    <a:pt x="2381" y="5339"/>
                  </a:cubicBezTo>
                  <a:cubicBezTo>
                    <a:pt x="2256" y="5414"/>
                    <a:pt x="2131" y="5464"/>
                    <a:pt x="2006" y="5514"/>
                  </a:cubicBezTo>
                  <a:cubicBezTo>
                    <a:pt x="1880" y="5564"/>
                    <a:pt x="1755" y="5590"/>
                    <a:pt x="1605" y="5615"/>
                  </a:cubicBezTo>
                  <a:lnTo>
                    <a:pt x="1379" y="5615"/>
                  </a:lnTo>
                  <a:cubicBezTo>
                    <a:pt x="1368" y="5612"/>
                    <a:pt x="1358" y="5611"/>
                    <a:pt x="1348" y="5611"/>
                  </a:cubicBezTo>
                  <a:cubicBezTo>
                    <a:pt x="1263" y="5611"/>
                    <a:pt x="1201" y="5700"/>
                    <a:pt x="1178" y="5790"/>
                  </a:cubicBezTo>
                  <a:cubicBezTo>
                    <a:pt x="1178" y="5840"/>
                    <a:pt x="1204" y="5890"/>
                    <a:pt x="1229" y="5940"/>
                  </a:cubicBezTo>
                  <a:cubicBezTo>
                    <a:pt x="1279" y="5965"/>
                    <a:pt x="1329" y="5991"/>
                    <a:pt x="1379" y="5991"/>
                  </a:cubicBezTo>
                  <a:cubicBezTo>
                    <a:pt x="1459" y="6008"/>
                    <a:pt x="1539" y="6017"/>
                    <a:pt x="1619" y="6017"/>
                  </a:cubicBezTo>
                  <a:cubicBezTo>
                    <a:pt x="1764" y="6017"/>
                    <a:pt x="1910" y="5989"/>
                    <a:pt x="2056" y="5940"/>
                  </a:cubicBezTo>
                  <a:cubicBezTo>
                    <a:pt x="2281" y="5890"/>
                    <a:pt x="2507" y="5765"/>
                    <a:pt x="2707" y="5590"/>
                  </a:cubicBezTo>
                  <a:cubicBezTo>
                    <a:pt x="2782" y="5514"/>
                    <a:pt x="2858" y="5439"/>
                    <a:pt x="2933" y="5364"/>
                  </a:cubicBezTo>
                  <a:cubicBezTo>
                    <a:pt x="3008" y="5264"/>
                    <a:pt x="3058" y="5163"/>
                    <a:pt x="3108" y="5038"/>
                  </a:cubicBezTo>
                  <a:cubicBezTo>
                    <a:pt x="3158" y="4938"/>
                    <a:pt x="3183" y="4813"/>
                    <a:pt x="3209" y="4687"/>
                  </a:cubicBezTo>
                  <a:cubicBezTo>
                    <a:pt x="3234" y="4562"/>
                    <a:pt x="3209" y="4462"/>
                    <a:pt x="3209" y="4336"/>
                  </a:cubicBezTo>
                  <a:cubicBezTo>
                    <a:pt x="3183" y="4261"/>
                    <a:pt x="3158" y="4161"/>
                    <a:pt x="3133" y="4086"/>
                  </a:cubicBezTo>
                  <a:cubicBezTo>
                    <a:pt x="3083" y="3985"/>
                    <a:pt x="3033" y="3910"/>
                    <a:pt x="2983" y="3835"/>
                  </a:cubicBezTo>
                  <a:cubicBezTo>
                    <a:pt x="2908" y="3735"/>
                    <a:pt x="2858" y="3685"/>
                    <a:pt x="2782" y="3610"/>
                  </a:cubicBezTo>
                  <a:cubicBezTo>
                    <a:pt x="2682" y="3534"/>
                    <a:pt x="2607" y="3459"/>
                    <a:pt x="2532" y="3409"/>
                  </a:cubicBezTo>
                  <a:cubicBezTo>
                    <a:pt x="2356" y="3284"/>
                    <a:pt x="2156" y="3183"/>
                    <a:pt x="1980" y="3058"/>
                  </a:cubicBezTo>
                  <a:cubicBezTo>
                    <a:pt x="1880" y="3008"/>
                    <a:pt x="1805" y="2958"/>
                    <a:pt x="1705" y="2908"/>
                  </a:cubicBezTo>
                  <a:cubicBezTo>
                    <a:pt x="1605" y="2833"/>
                    <a:pt x="1529" y="2757"/>
                    <a:pt x="1429" y="2682"/>
                  </a:cubicBezTo>
                  <a:cubicBezTo>
                    <a:pt x="1204" y="2482"/>
                    <a:pt x="1003" y="2281"/>
                    <a:pt x="828" y="2031"/>
                  </a:cubicBezTo>
                  <a:lnTo>
                    <a:pt x="828" y="2031"/>
                  </a:lnTo>
                  <a:lnTo>
                    <a:pt x="853" y="2056"/>
                  </a:lnTo>
                  <a:cubicBezTo>
                    <a:pt x="677" y="1805"/>
                    <a:pt x="527" y="1529"/>
                    <a:pt x="427" y="1229"/>
                  </a:cubicBezTo>
                  <a:cubicBezTo>
                    <a:pt x="301" y="853"/>
                    <a:pt x="226" y="452"/>
                    <a:pt x="176" y="51"/>
                  </a:cubicBezTo>
                  <a:cubicBezTo>
                    <a:pt x="176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82600" y="1278225"/>
              <a:ext cx="43875" cy="87275"/>
            </a:xfrm>
            <a:custGeom>
              <a:avLst/>
              <a:gdLst/>
              <a:ahLst/>
              <a:cxnLst/>
              <a:rect l="l" t="t" r="r" b="b"/>
              <a:pathLst>
                <a:path w="1755" h="3491" extrusionOk="0">
                  <a:moveTo>
                    <a:pt x="301" y="0"/>
                  </a:moveTo>
                  <a:cubicBezTo>
                    <a:pt x="251" y="0"/>
                    <a:pt x="201" y="25"/>
                    <a:pt x="176" y="75"/>
                  </a:cubicBezTo>
                  <a:cubicBezTo>
                    <a:pt x="51" y="376"/>
                    <a:pt x="1" y="677"/>
                    <a:pt x="1" y="1003"/>
                  </a:cubicBezTo>
                  <a:cubicBezTo>
                    <a:pt x="1" y="1329"/>
                    <a:pt x="26" y="1679"/>
                    <a:pt x="126" y="2005"/>
                  </a:cubicBezTo>
                  <a:cubicBezTo>
                    <a:pt x="151" y="2156"/>
                    <a:pt x="226" y="2331"/>
                    <a:pt x="301" y="2481"/>
                  </a:cubicBezTo>
                  <a:cubicBezTo>
                    <a:pt x="377" y="2632"/>
                    <a:pt x="477" y="2782"/>
                    <a:pt x="577" y="2908"/>
                  </a:cubicBezTo>
                  <a:cubicBezTo>
                    <a:pt x="803" y="3183"/>
                    <a:pt x="1103" y="3384"/>
                    <a:pt x="1429" y="3484"/>
                  </a:cubicBezTo>
                  <a:cubicBezTo>
                    <a:pt x="1450" y="3488"/>
                    <a:pt x="1471" y="3490"/>
                    <a:pt x="1491" y="3490"/>
                  </a:cubicBezTo>
                  <a:cubicBezTo>
                    <a:pt x="1594" y="3490"/>
                    <a:pt x="1688" y="3438"/>
                    <a:pt x="1730" y="3334"/>
                  </a:cubicBezTo>
                  <a:cubicBezTo>
                    <a:pt x="1755" y="3208"/>
                    <a:pt x="1680" y="3083"/>
                    <a:pt x="1580" y="3033"/>
                  </a:cubicBezTo>
                  <a:cubicBezTo>
                    <a:pt x="1542" y="3014"/>
                    <a:pt x="1504" y="3009"/>
                    <a:pt x="1477" y="2998"/>
                  </a:cubicBezTo>
                  <a:lnTo>
                    <a:pt x="1477" y="2998"/>
                  </a:lnTo>
                  <a:cubicBezTo>
                    <a:pt x="1479" y="3003"/>
                    <a:pt x="1479" y="3008"/>
                    <a:pt x="1479" y="3008"/>
                  </a:cubicBezTo>
                  <a:lnTo>
                    <a:pt x="1454" y="2983"/>
                  </a:lnTo>
                  <a:lnTo>
                    <a:pt x="1454" y="2983"/>
                  </a:lnTo>
                  <a:cubicBezTo>
                    <a:pt x="1460" y="2989"/>
                    <a:pt x="1468" y="2994"/>
                    <a:pt x="1477" y="2998"/>
                  </a:cubicBezTo>
                  <a:lnTo>
                    <a:pt x="1477" y="2998"/>
                  </a:lnTo>
                  <a:cubicBezTo>
                    <a:pt x="1474" y="2991"/>
                    <a:pt x="1468" y="2983"/>
                    <a:pt x="1454" y="2983"/>
                  </a:cubicBezTo>
                  <a:cubicBezTo>
                    <a:pt x="1329" y="2908"/>
                    <a:pt x="1229" y="2857"/>
                    <a:pt x="1128" y="2782"/>
                  </a:cubicBezTo>
                  <a:cubicBezTo>
                    <a:pt x="1003" y="2657"/>
                    <a:pt x="878" y="2532"/>
                    <a:pt x="778" y="2381"/>
                  </a:cubicBezTo>
                  <a:cubicBezTo>
                    <a:pt x="652" y="2181"/>
                    <a:pt x="552" y="1980"/>
                    <a:pt x="477" y="1755"/>
                  </a:cubicBezTo>
                  <a:cubicBezTo>
                    <a:pt x="402" y="1529"/>
                    <a:pt x="351" y="1304"/>
                    <a:pt x="326" y="1078"/>
                  </a:cubicBezTo>
                  <a:cubicBezTo>
                    <a:pt x="301" y="902"/>
                    <a:pt x="301" y="702"/>
                    <a:pt x="351" y="501"/>
                  </a:cubicBezTo>
                  <a:cubicBezTo>
                    <a:pt x="377" y="376"/>
                    <a:pt x="402" y="276"/>
                    <a:pt x="452" y="176"/>
                  </a:cubicBezTo>
                  <a:cubicBezTo>
                    <a:pt x="477" y="100"/>
                    <a:pt x="427" y="25"/>
                    <a:pt x="351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33725" y="1276350"/>
              <a:ext cx="56250" cy="25125"/>
            </a:xfrm>
            <a:custGeom>
              <a:avLst/>
              <a:gdLst/>
              <a:ahLst/>
              <a:cxnLst/>
              <a:rect l="l" t="t" r="r" b="b"/>
              <a:pathLst>
                <a:path w="2250" h="1005" extrusionOk="0">
                  <a:moveTo>
                    <a:pt x="1429" y="0"/>
                  </a:moveTo>
                  <a:cubicBezTo>
                    <a:pt x="1304" y="0"/>
                    <a:pt x="1179" y="25"/>
                    <a:pt x="1078" y="50"/>
                  </a:cubicBezTo>
                  <a:cubicBezTo>
                    <a:pt x="978" y="75"/>
                    <a:pt x="878" y="100"/>
                    <a:pt x="778" y="150"/>
                  </a:cubicBezTo>
                  <a:cubicBezTo>
                    <a:pt x="677" y="201"/>
                    <a:pt x="577" y="276"/>
                    <a:pt x="477" y="351"/>
                  </a:cubicBezTo>
                  <a:cubicBezTo>
                    <a:pt x="327" y="476"/>
                    <a:pt x="176" y="627"/>
                    <a:pt x="51" y="802"/>
                  </a:cubicBezTo>
                  <a:cubicBezTo>
                    <a:pt x="1" y="852"/>
                    <a:pt x="26" y="952"/>
                    <a:pt x="76" y="977"/>
                  </a:cubicBezTo>
                  <a:cubicBezTo>
                    <a:pt x="105" y="997"/>
                    <a:pt x="133" y="1005"/>
                    <a:pt x="159" y="1005"/>
                  </a:cubicBezTo>
                  <a:cubicBezTo>
                    <a:pt x="201" y="1005"/>
                    <a:pt x="236" y="983"/>
                    <a:pt x="251" y="952"/>
                  </a:cubicBezTo>
                  <a:cubicBezTo>
                    <a:pt x="276" y="902"/>
                    <a:pt x="301" y="877"/>
                    <a:pt x="352" y="827"/>
                  </a:cubicBezTo>
                  <a:cubicBezTo>
                    <a:pt x="402" y="777"/>
                    <a:pt x="452" y="727"/>
                    <a:pt x="527" y="677"/>
                  </a:cubicBezTo>
                  <a:cubicBezTo>
                    <a:pt x="602" y="602"/>
                    <a:pt x="702" y="576"/>
                    <a:pt x="778" y="526"/>
                  </a:cubicBezTo>
                  <a:cubicBezTo>
                    <a:pt x="903" y="501"/>
                    <a:pt x="1003" y="476"/>
                    <a:pt x="1129" y="451"/>
                  </a:cubicBezTo>
                  <a:cubicBezTo>
                    <a:pt x="1204" y="451"/>
                    <a:pt x="1279" y="451"/>
                    <a:pt x="1354" y="476"/>
                  </a:cubicBezTo>
                  <a:cubicBezTo>
                    <a:pt x="1429" y="501"/>
                    <a:pt x="1504" y="526"/>
                    <a:pt x="1580" y="551"/>
                  </a:cubicBezTo>
                  <a:cubicBezTo>
                    <a:pt x="1705" y="602"/>
                    <a:pt x="1830" y="702"/>
                    <a:pt x="1956" y="752"/>
                  </a:cubicBezTo>
                  <a:cubicBezTo>
                    <a:pt x="1976" y="759"/>
                    <a:pt x="1996" y="762"/>
                    <a:pt x="2016" y="762"/>
                  </a:cubicBezTo>
                  <a:cubicBezTo>
                    <a:pt x="2143" y="762"/>
                    <a:pt x="2250" y="632"/>
                    <a:pt x="2206" y="501"/>
                  </a:cubicBezTo>
                  <a:cubicBezTo>
                    <a:pt x="2206" y="451"/>
                    <a:pt x="2181" y="401"/>
                    <a:pt x="2181" y="376"/>
                  </a:cubicBezTo>
                  <a:cubicBezTo>
                    <a:pt x="2156" y="326"/>
                    <a:pt x="2131" y="301"/>
                    <a:pt x="2106" y="276"/>
                  </a:cubicBezTo>
                  <a:cubicBezTo>
                    <a:pt x="2081" y="251"/>
                    <a:pt x="2081" y="251"/>
                    <a:pt x="2056" y="226"/>
                  </a:cubicBezTo>
                  <a:cubicBezTo>
                    <a:pt x="1956" y="150"/>
                    <a:pt x="1855" y="75"/>
                    <a:pt x="1755" y="50"/>
                  </a:cubicBezTo>
                  <a:cubicBezTo>
                    <a:pt x="1705" y="25"/>
                    <a:pt x="1655" y="25"/>
                    <a:pt x="1605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344125" y="1246275"/>
              <a:ext cx="22600" cy="19875"/>
            </a:xfrm>
            <a:custGeom>
              <a:avLst/>
              <a:gdLst/>
              <a:ahLst/>
              <a:cxnLst/>
              <a:rect l="l" t="t" r="r" b="b"/>
              <a:pathLst>
                <a:path w="904" h="795" extrusionOk="0">
                  <a:moveTo>
                    <a:pt x="627" y="0"/>
                  </a:moveTo>
                  <a:cubicBezTo>
                    <a:pt x="577" y="0"/>
                    <a:pt x="502" y="25"/>
                    <a:pt x="477" y="50"/>
                  </a:cubicBezTo>
                  <a:cubicBezTo>
                    <a:pt x="377" y="150"/>
                    <a:pt x="251" y="251"/>
                    <a:pt x="126" y="326"/>
                  </a:cubicBezTo>
                  <a:cubicBezTo>
                    <a:pt x="26" y="401"/>
                    <a:pt x="1" y="576"/>
                    <a:pt x="76" y="677"/>
                  </a:cubicBezTo>
                  <a:cubicBezTo>
                    <a:pt x="123" y="755"/>
                    <a:pt x="209" y="794"/>
                    <a:pt x="292" y="794"/>
                  </a:cubicBezTo>
                  <a:cubicBezTo>
                    <a:pt x="341" y="794"/>
                    <a:pt x="389" y="780"/>
                    <a:pt x="427" y="752"/>
                  </a:cubicBezTo>
                  <a:cubicBezTo>
                    <a:pt x="552" y="677"/>
                    <a:pt x="678" y="576"/>
                    <a:pt x="778" y="476"/>
                  </a:cubicBezTo>
                  <a:cubicBezTo>
                    <a:pt x="828" y="426"/>
                    <a:pt x="878" y="376"/>
                    <a:pt x="878" y="326"/>
                  </a:cubicBezTo>
                  <a:cubicBezTo>
                    <a:pt x="903" y="251"/>
                    <a:pt x="878" y="175"/>
                    <a:pt x="828" y="125"/>
                  </a:cubicBezTo>
                  <a:cubicBezTo>
                    <a:pt x="803" y="75"/>
                    <a:pt x="728" y="25"/>
                    <a:pt x="678" y="25"/>
                  </a:cubicBezTo>
                  <a:cubicBezTo>
                    <a:pt x="652" y="25"/>
                    <a:pt x="627" y="0"/>
                    <a:pt x="627" y="0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11175" y="689250"/>
              <a:ext cx="681100" cy="564550"/>
            </a:xfrm>
            <a:custGeom>
              <a:avLst/>
              <a:gdLst/>
              <a:ahLst/>
              <a:cxnLst/>
              <a:rect l="l" t="t" r="r" b="b"/>
              <a:pathLst>
                <a:path w="27244" h="22582" extrusionOk="0">
                  <a:moveTo>
                    <a:pt x="15690" y="0"/>
                  </a:moveTo>
                  <a:cubicBezTo>
                    <a:pt x="15414" y="0"/>
                    <a:pt x="15138" y="25"/>
                    <a:pt x="14913" y="100"/>
                  </a:cubicBezTo>
                  <a:cubicBezTo>
                    <a:pt x="14762" y="126"/>
                    <a:pt x="14637" y="176"/>
                    <a:pt x="14487" y="251"/>
                  </a:cubicBezTo>
                  <a:cubicBezTo>
                    <a:pt x="14336" y="351"/>
                    <a:pt x="14186" y="451"/>
                    <a:pt x="14086" y="602"/>
                  </a:cubicBezTo>
                  <a:cubicBezTo>
                    <a:pt x="13910" y="476"/>
                    <a:pt x="13735" y="376"/>
                    <a:pt x="13509" y="301"/>
                  </a:cubicBezTo>
                  <a:cubicBezTo>
                    <a:pt x="13209" y="176"/>
                    <a:pt x="12883" y="126"/>
                    <a:pt x="12457" y="100"/>
                  </a:cubicBezTo>
                  <a:lnTo>
                    <a:pt x="12281" y="100"/>
                  </a:lnTo>
                  <a:cubicBezTo>
                    <a:pt x="12031" y="100"/>
                    <a:pt x="11780" y="126"/>
                    <a:pt x="11479" y="151"/>
                  </a:cubicBezTo>
                  <a:cubicBezTo>
                    <a:pt x="11203" y="176"/>
                    <a:pt x="10903" y="226"/>
                    <a:pt x="10627" y="301"/>
                  </a:cubicBezTo>
                  <a:cubicBezTo>
                    <a:pt x="10051" y="426"/>
                    <a:pt x="9499" y="627"/>
                    <a:pt x="8923" y="902"/>
                  </a:cubicBezTo>
                  <a:cubicBezTo>
                    <a:pt x="7870" y="1379"/>
                    <a:pt x="6818" y="2105"/>
                    <a:pt x="5790" y="3033"/>
                  </a:cubicBezTo>
                  <a:cubicBezTo>
                    <a:pt x="4838" y="3910"/>
                    <a:pt x="3935" y="4963"/>
                    <a:pt x="3158" y="6141"/>
                  </a:cubicBezTo>
                  <a:cubicBezTo>
                    <a:pt x="2381" y="7268"/>
                    <a:pt x="1730" y="8522"/>
                    <a:pt x="1203" y="9825"/>
                  </a:cubicBezTo>
                  <a:cubicBezTo>
                    <a:pt x="702" y="11128"/>
                    <a:pt x="351" y="12431"/>
                    <a:pt x="176" y="13710"/>
                  </a:cubicBezTo>
                  <a:cubicBezTo>
                    <a:pt x="0" y="15038"/>
                    <a:pt x="51" y="16291"/>
                    <a:pt x="276" y="17419"/>
                  </a:cubicBezTo>
                  <a:cubicBezTo>
                    <a:pt x="401" y="18020"/>
                    <a:pt x="577" y="18572"/>
                    <a:pt x="828" y="19098"/>
                  </a:cubicBezTo>
                  <a:cubicBezTo>
                    <a:pt x="1053" y="19649"/>
                    <a:pt x="1379" y="20151"/>
                    <a:pt x="1730" y="20602"/>
                  </a:cubicBezTo>
                  <a:cubicBezTo>
                    <a:pt x="2206" y="21203"/>
                    <a:pt x="2732" y="21680"/>
                    <a:pt x="3309" y="22030"/>
                  </a:cubicBezTo>
                  <a:cubicBezTo>
                    <a:pt x="3885" y="22356"/>
                    <a:pt x="4462" y="22557"/>
                    <a:pt x="5013" y="22582"/>
                  </a:cubicBezTo>
                  <a:lnTo>
                    <a:pt x="5163" y="22582"/>
                  </a:lnTo>
                  <a:cubicBezTo>
                    <a:pt x="5389" y="22582"/>
                    <a:pt x="5589" y="22557"/>
                    <a:pt x="5815" y="22507"/>
                  </a:cubicBezTo>
                  <a:cubicBezTo>
                    <a:pt x="6066" y="22431"/>
                    <a:pt x="6316" y="22306"/>
                    <a:pt x="6542" y="22156"/>
                  </a:cubicBezTo>
                  <a:cubicBezTo>
                    <a:pt x="6742" y="21980"/>
                    <a:pt x="6943" y="21780"/>
                    <a:pt x="7118" y="21504"/>
                  </a:cubicBezTo>
                  <a:cubicBezTo>
                    <a:pt x="7294" y="21253"/>
                    <a:pt x="7444" y="20953"/>
                    <a:pt x="7569" y="20577"/>
                  </a:cubicBezTo>
                  <a:cubicBezTo>
                    <a:pt x="7645" y="20351"/>
                    <a:pt x="7695" y="20076"/>
                    <a:pt x="7745" y="19775"/>
                  </a:cubicBezTo>
                  <a:cubicBezTo>
                    <a:pt x="7795" y="19474"/>
                    <a:pt x="7795" y="19148"/>
                    <a:pt x="7770" y="18722"/>
                  </a:cubicBezTo>
                  <a:cubicBezTo>
                    <a:pt x="7745" y="18471"/>
                    <a:pt x="7695" y="18196"/>
                    <a:pt x="7670" y="17945"/>
                  </a:cubicBezTo>
                  <a:lnTo>
                    <a:pt x="7620" y="17745"/>
                  </a:lnTo>
                  <a:cubicBezTo>
                    <a:pt x="7569" y="17469"/>
                    <a:pt x="7519" y="17093"/>
                    <a:pt x="7519" y="16717"/>
                  </a:cubicBezTo>
                  <a:cubicBezTo>
                    <a:pt x="7494" y="16441"/>
                    <a:pt x="7519" y="16166"/>
                    <a:pt x="7594" y="15890"/>
                  </a:cubicBezTo>
                  <a:cubicBezTo>
                    <a:pt x="7670" y="15539"/>
                    <a:pt x="7795" y="15213"/>
                    <a:pt x="7995" y="14888"/>
                  </a:cubicBezTo>
                  <a:cubicBezTo>
                    <a:pt x="8196" y="14512"/>
                    <a:pt x="8472" y="14161"/>
                    <a:pt x="8797" y="13810"/>
                  </a:cubicBezTo>
                  <a:cubicBezTo>
                    <a:pt x="9424" y="13183"/>
                    <a:pt x="10151" y="12707"/>
                    <a:pt x="10777" y="12281"/>
                  </a:cubicBezTo>
                  <a:lnTo>
                    <a:pt x="10928" y="12181"/>
                  </a:lnTo>
                  <a:cubicBezTo>
                    <a:pt x="11203" y="12005"/>
                    <a:pt x="11529" y="11780"/>
                    <a:pt x="11855" y="11554"/>
                  </a:cubicBezTo>
                  <a:cubicBezTo>
                    <a:pt x="12181" y="11329"/>
                    <a:pt x="12507" y="11053"/>
                    <a:pt x="12808" y="10777"/>
                  </a:cubicBezTo>
                  <a:cubicBezTo>
                    <a:pt x="13409" y="10276"/>
                    <a:pt x="13935" y="9700"/>
                    <a:pt x="14361" y="9123"/>
                  </a:cubicBezTo>
                  <a:cubicBezTo>
                    <a:pt x="14787" y="8522"/>
                    <a:pt x="15113" y="7895"/>
                    <a:pt x="15339" y="7243"/>
                  </a:cubicBezTo>
                  <a:cubicBezTo>
                    <a:pt x="15589" y="6517"/>
                    <a:pt x="15715" y="5740"/>
                    <a:pt x="15690" y="4913"/>
                  </a:cubicBezTo>
                  <a:cubicBezTo>
                    <a:pt x="15690" y="4386"/>
                    <a:pt x="15640" y="3835"/>
                    <a:pt x="15514" y="3258"/>
                  </a:cubicBezTo>
                  <a:lnTo>
                    <a:pt x="15514" y="3258"/>
                  </a:lnTo>
                  <a:cubicBezTo>
                    <a:pt x="15665" y="3384"/>
                    <a:pt x="15815" y="3534"/>
                    <a:pt x="15965" y="3735"/>
                  </a:cubicBezTo>
                  <a:cubicBezTo>
                    <a:pt x="16116" y="3935"/>
                    <a:pt x="16241" y="4111"/>
                    <a:pt x="16391" y="4361"/>
                  </a:cubicBezTo>
                  <a:lnTo>
                    <a:pt x="16442" y="4436"/>
                  </a:lnTo>
                  <a:cubicBezTo>
                    <a:pt x="16492" y="4512"/>
                    <a:pt x="16542" y="4587"/>
                    <a:pt x="16567" y="4662"/>
                  </a:cubicBezTo>
                  <a:cubicBezTo>
                    <a:pt x="16642" y="4762"/>
                    <a:pt x="16742" y="4887"/>
                    <a:pt x="16818" y="4988"/>
                  </a:cubicBezTo>
                  <a:cubicBezTo>
                    <a:pt x="17194" y="5539"/>
                    <a:pt x="17670" y="6191"/>
                    <a:pt x="18246" y="6767"/>
                  </a:cubicBezTo>
                  <a:cubicBezTo>
                    <a:pt x="18747" y="7268"/>
                    <a:pt x="19299" y="7644"/>
                    <a:pt x="19875" y="7895"/>
                  </a:cubicBezTo>
                  <a:cubicBezTo>
                    <a:pt x="20151" y="8020"/>
                    <a:pt x="20452" y="8121"/>
                    <a:pt x="20777" y="8196"/>
                  </a:cubicBezTo>
                  <a:cubicBezTo>
                    <a:pt x="21053" y="8246"/>
                    <a:pt x="21329" y="8296"/>
                    <a:pt x="21605" y="8321"/>
                  </a:cubicBezTo>
                  <a:lnTo>
                    <a:pt x="21805" y="8346"/>
                  </a:lnTo>
                  <a:lnTo>
                    <a:pt x="21780" y="8346"/>
                  </a:lnTo>
                  <a:cubicBezTo>
                    <a:pt x="22331" y="8421"/>
                    <a:pt x="22833" y="8547"/>
                    <a:pt x="23259" y="8697"/>
                  </a:cubicBezTo>
                  <a:cubicBezTo>
                    <a:pt x="23610" y="8872"/>
                    <a:pt x="23960" y="9048"/>
                    <a:pt x="24286" y="9299"/>
                  </a:cubicBezTo>
                  <a:cubicBezTo>
                    <a:pt x="24587" y="9524"/>
                    <a:pt x="24863" y="9775"/>
                    <a:pt x="25163" y="10075"/>
                  </a:cubicBezTo>
                  <a:cubicBezTo>
                    <a:pt x="25314" y="10226"/>
                    <a:pt x="25439" y="10376"/>
                    <a:pt x="25590" y="10527"/>
                  </a:cubicBezTo>
                  <a:cubicBezTo>
                    <a:pt x="25615" y="10577"/>
                    <a:pt x="25665" y="10627"/>
                    <a:pt x="25690" y="10677"/>
                  </a:cubicBezTo>
                  <a:cubicBezTo>
                    <a:pt x="25765" y="10752"/>
                    <a:pt x="25815" y="10802"/>
                    <a:pt x="25865" y="10877"/>
                  </a:cubicBezTo>
                  <a:cubicBezTo>
                    <a:pt x="25991" y="11028"/>
                    <a:pt x="26116" y="11128"/>
                    <a:pt x="26241" y="11203"/>
                  </a:cubicBezTo>
                  <a:cubicBezTo>
                    <a:pt x="26316" y="11253"/>
                    <a:pt x="26366" y="11304"/>
                    <a:pt x="26442" y="11329"/>
                  </a:cubicBezTo>
                  <a:cubicBezTo>
                    <a:pt x="26517" y="11354"/>
                    <a:pt x="26592" y="11379"/>
                    <a:pt x="26667" y="11379"/>
                  </a:cubicBezTo>
                  <a:lnTo>
                    <a:pt x="26692" y="11379"/>
                  </a:lnTo>
                  <a:cubicBezTo>
                    <a:pt x="26767" y="11379"/>
                    <a:pt x="26818" y="11354"/>
                    <a:pt x="26893" y="11329"/>
                  </a:cubicBezTo>
                  <a:cubicBezTo>
                    <a:pt x="26943" y="11304"/>
                    <a:pt x="26993" y="11278"/>
                    <a:pt x="27043" y="11228"/>
                  </a:cubicBezTo>
                  <a:cubicBezTo>
                    <a:pt x="27143" y="11153"/>
                    <a:pt x="27168" y="11028"/>
                    <a:pt x="27194" y="10953"/>
                  </a:cubicBezTo>
                  <a:cubicBezTo>
                    <a:pt x="27219" y="10877"/>
                    <a:pt x="27244" y="10777"/>
                    <a:pt x="27219" y="10652"/>
                  </a:cubicBezTo>
                  <a:cubicBezTo>
                    <a:pt x="27219" y="10527"/>
                    <a:pt x="27194" y="10401"/>
                    <a:pt x="27143" y="10251"/>
                  </a:cubicBezTo>
                  <a:cubicBezTo>
                    <a:pt x="27068" y="9950"/>
                    <a:pt x="26943" y="9674"/>
                    <a:pt x="26818" y="9399"/>
                  </a:cubicBezTo>
                  <a:cubicBezTo>
                    <a:pt x="26642" y="9023"/>
                    <a:pt x="26417" y="8647"/>
                    <a:pt x="26216" y="8296"/>
                  </a:cubicBezTo>
                  <a:lnTo>
                    <a:pt x="26041" y="7995"/>
                  </a:lnTo>
                  <a:cubicBezTo>
                    <a:pt x="25991" y="7920"/>
                    <a:pt x="25940" y="7845"/>
                    <a:pt x="25915" y="7745"/>
                  </a:cubicBezTo>
                  <a:lnTo>
                    <a:pt x="25865" y="7669"/>
                  </a:lnTo>
                  <a:cubicBezTo>
                    <a:pt x="25765" y="7469"/>
                    <a:pt x="25640" y="7268"/>
                    <a:pt x="25539" y="7068"/>
                  </a:cubicBezTo>
                  <a:cubicBezTo>
                    <a:pt x="25314" y="6692"/>
                    <a:pt x="25088" y="6316"/>
                    <a:pt x="24863" y="5940"/>
                  </a:cubicBezTo>
                  <a:cubicBezTo>
                    <a:pt x="24361" y="5163"/>
                    <a:pt x="23835" y="4461"/>
                    <a:pt x="23284" y="3835"/>
                  </a:cubicBezTo>
                  <a:cubicBezTo>
                    <a:pt x="22707" y="3158"/>
                    <a:pt x="22056" y="2582"/>
                    <a:pt x="21379" y="2055"/>
                  </a:cubicBezTo>
                  <a:cubicBezTo>
                    <a:pt x="20677" y="1554"/>
                    <a:pt x="19900" y="1128"/>
                    <a:pt x="19073" y="802"/>
                  </a:cubicBezTo>
                  <a:cubicBezTo>
                    <a:pt x="18798" y="702"/>
                    <a:pt x="18522" y="602"/>
                    <a:pt x="18171" y="476"/>
                  </a:cubicBezTo>
                  <a:cubicBezTo>
                    <a:pt x="17770" y="351"/>
                    <a:pt x="17419" y="251"/>
                    <a:pt x="17068" y="176"/>
                  </a:cubicBezTo>
                  <a:cubicBezTo>
                    <a:pt x="16667" y="75"/>
                    <a:pt x="16316" y="25"/>
                    <a:pt x="15965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362300" y="1887875"/>
              <a:ext cx="110300" cy="97150"/>
            </a:xfrm>
            <a:custGeom>
              <a:avLst/>
              <a:gdLst/>
              <a:ahLst/>
              <a:cxnLst/>
              <a:rect l="l" t="t" r="r" b="b"/>
              <a:pathLst>
                <a:path w="4412" h="3886" extrusionOk="0">
                  <a:moveTo>
                    <a:pt x="2457" y="0"/>
                  </a:moveTo>
                  <a:cubicBezTo>
                    <a:pt x="2181" y="50"/>
                    <a:pt x="1906" y="201"/>
                    <a:pt x="1680" y="326"/>
                  </a:cubicBezTo>
                  <a:cubicBezTo>
                    <a:pt x="1429" y="477"/>
                    <a:pt x="1179" y="652"/>
                    <a:pt x="928" y="878"/>
                  </a:cubicBezTo>
                  <a:cubicBezTo>
                    <a:pt x="678" y="1103"/>
                    <a:pt x="477" y="1329"/>
                    <a:pt x="327" y="1579"/>
                  </a:cubicBezTo>
                  <a:cubicBezTo>
                    <a:pt x="251" y="1680"/>
                    <a:pt x="176" y="1805"/>
                    <a:pt x="126" y="1930"/>
                  </a:cubicBezTo>
                  <a:cubicBezTo>
                    <a:pt x="101" y="2005"/>
                    <a:pt x="76" y="2055"/>
                    <a:pt x="51" y="2131"/>
                  </a:cubicBezTo>
                  <a:cubicBezTo>
                    <a:pt x="51" y="2181"/>
                    <a:pt x="26" y="2256"/>
                    <a:pt x="26" y="2306"/>
                  </a:cubicBezTo>
                  <a:cubicBezTo>
                    <a:pt x="1" y="2582"/>
                    <a:pt x="76" y="2857"/>
                    <a:pt x="226" y="3083"/>
                  </a:cubicBezTo>
                  <a:cubicBezTo>
                    <a:pt x="452" y="3359"/>
                    <a:pt x="803" y="3534"/>
                    <a:pt x="1053" y="3634"/>
                  </a:cubicBezTo>
                  <a:cubicBezTo>
                    <a:pt x="1379" y="3785"/>
                    <a:pt x="1755" y="3860"/>
                    <a:pt x="2181" y="3885"/>
                  </a:cubicBezTo>
                  <a:lnTo>
                    <a:pt x="2332" y="3885"/>
                  </a:lnTo>
                  <a:cubicBezTo>
                    <a:pt x="2683" y="3885"/>
                    <a:pt x="3008" y="3835"/>
                    <a:pt x="3334" y="3735"/>
                  </a:cubicBezTo>
                  <a:cubicBezTo>
                    <a:pt x="3710" y="3609"/>
                    <a:pt x="4061" y="3434"/>
                    <a:pt x="4362" y="3158"/>
                  </a:cubicBezTo>
                  <a:cubicBezTo>
                    <a:pt x="4412" y="3133"/>
                    <a:pt x="4412" y="3083"/>
                    <a:pt x="4412" y="3033"/>
                  </a:cubicBezTo>
                  <a:cubicBezTo>
                    <a:pt x="4412" y="2983"/>
                    <a:pt x="4412" y="2933"/>
                    <a:pt x="4362" y="2908"/>
                  </a:cubicBezTo>
                  <a:cubicBezTo>
                    <a:pt x="4337" y="2883"/>
                    <a:pt x="4287" y="2857"/>
                    <a:pt x="4262" y="2857"/>
                  </a:cubicBezTo>
                  <a:cubicBezTo>
                    <a:pt x="4211" y="2857"/>
                    <a:pt x="4161" y="2883"/>
                    <a:pt x="4136" y="2908"/>
                  </a:cubicBezTo>
                  <a:cubicBezTo>
                    <a:pt x="4161" y="2807"/>
                    <a:pt x="4186" y="2682"/>
                    <a:pt x="4186" y="2557"/>
                  </a:cubicBezTo>
                  <a:cubicBezTo>
                    <a:pt x="4211" y="2356"/>
                    <a:pt x="4186" y="2131"/>
                    <a:pt x="4161" y="1880"/>
                  </a:cubicBezTo>
                  <a:cubicBezTo>
                    <a:pt x="4136" y="1629"/>
                    <a:pt x="4061" y="1379"/>
                    <a:pt x="3986" y="1178"/>
                  </a:cubicBezTo>
                  <a:cubicBezTo>
                    <a:pt x="3861" y="802"/>
                    <a:pt x="3610" y="326"/>
                    <a:pt x="3159" y="126"/>
                  </a:cubicBezTo>
                  <a:cubicBezTo>
                    <a:pt x="3008" y="50"/>
                    <a:pt x="2833" y="0"/>
                    <a:pt x="265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441250" y="1609675"/>
              <a:ext cx="966825" cy="853400"/>
            </a:xfrm>
            <a:custGeom>
              <a:avLst/>
              <a:gdLst/>
              <a:ahLst/>
              <a:cxnLst/>
              <a:rect l="l" t="t" r="r" b="b"/>
              <a:pathLst>
                <a:path w="38673" h="34136" extrusionOk="0">
                  <a:moveTo>
                    <a:pt x="3234" y="0"/>
                  </a:moveTo>
                  <a:cubicBezTo>
                    <a:pt x="3184" y="0"/>
                    <a:pt x="3133" y="26"/>
                    <a:pt x="3108" y="51"/>
                  </a:cubicBezTo>
                  <a:cubicBezTo>
                    <a:pt x="3058" y="101"/>
                    <a:pt x="3058" y="126"/>
                    <a:pt x="3058" y="176"/>
                  </a:cubicBezTo>
                  <a:cubicBezTo>
                    <a:pt x="3108" y="1429"/>
                    <a:pt x="3108" y="2682"/>
                    <a:pt x="3033" y="3910"/>
                  </a:cubicBezTo>
                  <a:cubicBezTo>
                    <a:pt x="2983" y="5088"/>
                    <a:pt x="2883" y="6316"/>
                    <a:pt x="2707" y="7569"/>
                  </a:cubicBezTo>
                  <a:cubicBezTo>
                    <a:pt x="2582" y="8572"/>
                    <a:pt x="2407" y="9625"/>
                    <a:pt x="2181" y="10677"/>
                  </a:cubicBezTo>
                  <a:cubicBezTo>
                    <a:pt x="2081" y="11204"/>
                    <a:pt x="1955" y="11755"/>
                    <a:pt x="1855" y="12281"/>
                  </a:cubicBezTo>
                  <a:cubicBezTo>
                    <a:pt x="1755" y="12632"/>
                    <a:pt x="1680" y="12983"/>
                    <a:pt x="1605" y="13334"/>
                  </a:cubicBezTo>
                  <a:lnTo>
                    <a:pt x="1454" y="13910"/>
                  </a:lnTo>
                  <a:cubicBezTo>
                    <a:pt x="928" y="16141"/>
                    <a:pt x="552" y="18346"/>
                    <a:pt x="301" y="20452"/>
                  </a:cubicBezTo>
                  <a:cubicBezTo>
                    <a:pt x="201" y="21479"/>
                    <a:pt x="101" y="22557"/>
                    <a:pt x="76" y="23685"/>
                  </a:cubicBezTo>
                  <a:cubicBezTo>
                    <a:pt x="26" y="24487"/>
                    <a:pt x="1" y="25339"/>
                    <a:pt x="26" y="26216"/>
                  </a:cubicBezTo>
                  <a:cubicBezTo>
                    <a:pt x="76" y="27194"/>
                    <a:pt x="176" y="28046"/>
                    <a:pt x="326" y="28823"/>
                  </a:cubicBezTo>
                  <a:cubicBezTo>
                    <a:pt x="527" y="29725"/>
                    <a:pt x="853" y="30502"/>
                    <a:pt x="1279" y="31154"/>
                  </a:cubicBezTo>
                  <a:cubicBezTo>
                    <a:pt x="1880" y="32106"/>
                    <a:pt x="2833" y="32883"/>
                    <a:pt x="4036" y="33434"/>
                  </a:cubicBezTo>
                  <a:cubicBezTo>
                    <a:pt x="4612" y="33710"/>
                    <a:pt x="5214" y="33885"/>
                    <a:pt x="5815" y="34011"/>
                  </a:cubicBezTo>
                  <a:cubicBezTo>
                    <a:pt x="6241" y="34086"/>
                    <a:pt x="6667" y="34136"/>
                    <a:pt x="7068" y="34136"/>
                  </a:cubicBezTo>
                  <a:cubicBezTo>
                    <a:pt x="7244" y="34136"/>
                    <a:pt x="7444" y="34136"/>
                    <a:pt x="7620" y="34111"/>
                  </a:cubicBezTo>
                  <a:cubicBezTo>
                    <a:pt x="7670" y="34111"/>
                    <a:pt x="7695" y="34086"/>
                    <a:pt x="7745" y="34061"/>
                  </a:cubicBezTo>
                  <a:cubicBezTo>
                    <a:pt x="7745" y="34061"/>
                    <a:pt x="7745" y="34036"/>
                    <a:pt x="7770" y="34036"/>
                  </a:cubicBezTo>
                  <a:cubicBezTo>
                    <a:pt x="7845" y="34011"/>
                    <a:pt x="7895" y="33961"/>
                    <a:pt x="7920" y="33910"/>
                  </a:cubicBezTo>
                  <a:cubicBezTo>
                    <a:pt x="7996" y="33509"/>
                    <a:pt x="8071" y="33108"/>
                    <a:pt x="8096" y="32707"/>
                  </a:cubicBezTo>
                  <a:cubicBezTo>
                    <a:pt x="8121" y="32306"/>
                    <a:pt x="8121" y="31905"/>
                    <a:pt x="8071" y="31454"/>
                  </a:cubicBezTo>
                  <a:cubicBezTo>
                    <a:pt x="8021" y="30752"/>
                    <a:pt x="7845" y="30026"/>
                    <a:pt x="7595" y="29148"/>
                  </a:cubicBezTo>
                  <a:cubicBezTo>
                    <a:pt x="7469" y="28747"/>
                    <a:pt x="7319" y="28346"/>
                    <a:pt x="7194" y="28021"/>
                  </a:cubicBezTo>
                  <a:cubicBezTo>
                    <a:pt x="7143" y="27870"/>
                    <a:pt x="7068" y="27695"/>
                    <a:pt x="7018" y="27544"/>
                  </a:cubicBezTo>
                  <a:cubicBezTo>
                    <a:pt x="6918" y="27294"/>
                    <a:pt x="6843" y="27043"/>
                    <a:pt x="6742" y="26793"/>
                  </a:cubicBezTo>
                  <a:cubicBezTo>
                    <a:pt x="6492" y="26041"/>
                    <a:pt x="6291" y="25239"/>
                    <a:pt x="6191" y="24462"/>
                  </a:cubicBezTo>
                  <a:cubicBezTo>
                    <a:pt x="6116" y="23960"/>
                    <a:pt x="6091" y="23434"/>
                    <a:pt x="6091" y="22908"/>
                  </a:cubicBezTo>
                  <a:cubicBezTo>
                    <a:pt x="6091" y="22432"/>
                    <a:pt x="6116" y="21905"/>
                    <a:pt x="6191" y="21354"/>
                  </a:cubicBezTo>
                  <a:cubicBezTo>
                    <a:pt x="6417" y="19725"/>
                    <a:pt x="6918" y="18171"/>
                    <a:pt x="7419" y="16717"/>
                  </a:cubicBezTo>
                  <a:cubicBezTo>
                    <a:pt x="8346" y="17519"/>
                    <a:pt x="9274" y="18246"/>
                    <a:pt x="10201" y="18873"/>
                  </a:cubicBezTo>
                  <a:cubicBezTo>
                    <a:pt x="11755" y="19950"/>
                    <a:pt x="13334" y="20803"/>
                    <a:pt x="14888" y="21354"/>
                  </a:cubicBezTo>
                  <a:cubicBezTo>
                    <a:pt x="15715" y="21655"/>
                    <a:pt x="16567" y="21880"/>
                    <a:pt x="17419" y="22031"/>
                  </a:cubicBezTo>
                  <a:cubicBezTo>
                    <a:pt x="18246" y="22181"/>
                    <a:pt x="19123" y="22256"/>
                    <a:pt x="20001" y="22256"/>
                  </a:cubicBezTo>
                  <a:lnTo>
                    <a:pt x="20076" y="22256"/>
                  </a:lnTo>
                  <a:cubicBezTo>
                    <a:pt x="20978" y="22256"/>
                    <a:pt x="21905" y="22156"/>
                    <a:pt x="22833" y="21955"/>
                  </a:cubicBezTo>
                  <a:cubicBezTo>
                    <a:pt x="23259" y="21880"/>
                    <a:pt x="23660" y="21780"/>
                    <a:pt x="24086" y="21680"/>
                  </a:cubicBezTo>
                  <a:cubicBezTo>
                    <a:pt x="24487" y="21580"/>
                    <a:pt x="24888" y="21479"/>
                    <a:pt x="25289" y="21354"/>
                  </a:cubicBezTo>
                  <a:cubicBezTo>
                    <a:pt x="27144" y="20878"/>
                    <a:pt x="28798" y="20326"/>
                    <a:pt x="30377" y="19725"/>
                  </a:cubicBezTo>
                  <a:cubicBezTo>
                    <a:pt x="32231" y="19023"/>
                    <a:pt x="33835" y="18271"/>
                    <a:pt x="35289" y="17444"/>
                  </a:cubicBezTo>
                  <a:cubicBezTo>
                    <a:pt x="36517" y="16717"/>
                    <a:pt x="37595" y="15940"/>
                    <a:pt x="38522" y="15088"/>
                  </a:cubicBezTo>
                  <a:cubicBezTo>
                    <a:pt x="38572" y="15063"/>
                    <a:pt x="38597" y="15013"/>
                    <a:pt x="38597" y="14963"/>
                  </a:cubicBezTo>
                  <a:cubicBezTo>
                    <a:pt x="38672" y="14687"/>
                    <a:pt x="38672" y="14361"/>
                    <a:pt x="38572" y="13960"/>
                  </a:cubicBezTo>
                  <a:cubicBezTo>
                    <a:pt x="38547" y="13785"/>
                    <a:pt x="38472" y="13610"/>
                    <a:pt x="38397" y="13384"/>
                  </a:cubicBezTo>
                  <a:cubicBezTo>
                    <a:pt x="38322" y="13209"/>
                    <a:pt x="38221" y="13008"/>
                    <a:pt x="38121" y="12808"/>
                  </a:cubicBezTo>
                  <a:cubicBezTo>
                    <a:pt x="37895" y="12457"/>
                    <a:pt x="37670" y="12131"/>
                    <a:pt x="37369" y="11880"/>
                  </a:cubicBezTo>
                  <a:cubicBezTo>
                    <a:pt x="37068" y="11605"/>
                    <a:pt x="36768" y="11429"/>
                    <a:pt x="36467" y="11354"/>
                  </a:cubicBezTo>
                  <a:lnTo>
                    <a:pt x="36417" y="11354"/>
                  </a:lnTo>
                  <a:cubicBezTo>
                    <a:pt x="36392" y="11354"/>
                    <a:pt x="36342" y="11354"/>
                    <a:pt x="36317" y="11379"/>
                  </a:cubicBezTo>
                  <a:cubicBezTo>
                    <a:pt x="36317" y="11379"/>
                    <a:pt x="36317" y="11379"/>
                    <a:pt x="36291" y="11404"/>
                  </a:cubicBezTo>
                  <a:cubicBezTo>
                    <a:pt x="34863" y="12306"/>
                    <a:pt x="33259" y="13108"/>
                    <a:pt x="31530" y="13785"/>
                  </a:cubicBezTo>
                  <a:lnTo>
                    <a:pt x="31504" y="13810"/>
                  </a:lnTo>
                  <a:cubicBezTo>
                    <a:pt x="30251" y="14261"/>
                    <a:pt x="28923" y="14687"/>
                    <a:pt x="27494" y="15038"/>
                  </a:cubicBezTo>
                  <a:cubicBezTo>
                    <a:pt x="26342" y="15314"/>
                    <a:pt x="24963" y="15640"/>
                    <a:pt x="23560" y="15790"/>
                  </a:cubicBezTo>
                  <a:cubicBezTo>
                    <a:pt x="22983" y="15865"/>
                    <a:pt x="22457" y="15890"/>
                    <a:pt x="21956" y="15890"/>
                  </a:cubicBezTo>
                  <a:cubicBezTo>
                    <a:pt x="21429" y="15890"/>
                    <a:pt x="20903" y="15865"/>
                    <a:pt x="20427" y="15790"/>
                  </a:cubicBezTo>
                  <a:cubicBezTo>
                    <a:pt x="19775" y="15690"/>
                    <a:pt x="19149" y="15514"/>
                    <a:pt x="18622" y="15289"/>
                  </a:cubicBezTo>
                  <a:cubicBezTo>
                    <a:pt x="18121" y="15088"/>
                    <a:pt x="17645" y="14788"/>
                    <a:pt x="17169" y="14386"/>
                  </a:cubicBezTo>
                  <a:cubicBezTo>
                    <a:pt x="16467" y="13810"/>
                    <a:pt x="15865" y="13133"/>
                    <a:pt x="15364" y="12532"/>
                  </a:cubicBezTo>
                  <a:cubicBezTo>
                    <a:pt x="15214" y="12331"/>
                    <a:pt x="15038" y="12131"/>
                    <a:pt x="14888" y="11955"/>
                  </a:cubicBezTo>
                  <a:cubicBezTo>
                    <a:pt x="14763" y="11805"/>
                    <a:pt x="14637" y="11655"/>
                    <a:pt x="14512" y="11504"/>
                  </a:cubicBezTo>
                  <a:cubicBezTo>
                    <a:pt x="14336" y="11279"/>
                    <a:pt x="14161" y="11053"/>
                    <a:pt x="13986" y="10828"/>
                  </a:cubicBezTo>
                  <a:lnTo>
                    <a:pt x="13610" y="10402"/>
                  </a:lnTo>
                  <a:cubicBezTo>
                    <a:pt x="13259" y="9950"/>
                    <a:pt x="12908" y="9524"/>
                    <a:pt x="12557" y="9098"/>
                  </a:cubicBezTo>
                  <a:cubicBezTo>
                    <a:pt x="11680" y="8046"/>
                    <a:pt x="10778" y="6918"/>
                    <a:pt x="9850" y="5865"/>
                  </a:cubicBezTo>
                  <a:cubicBezTo>
                    <a:pt x="8823" y="4662"/>
                    <a:pt x="7845" y="3660"/>
                    <a:pt x="6893" y="2782"/>
                  </a:cubicBezTo>
                  <a:cubicBezTo>
                    <a:pt x="5765" y="1755"/>
                    <a:pt x="4587" y="853"/>
                    <a:pt x="3384" y="76"/>
                  </a:cubicBezTo>
                  <a:cubicBezTo>
                    <a:pt x="3384" y="51"/>
                    <a:pt x="3359" y="51"/>
                    <a:pt x="3334" y="51"/>
                  </a:cubicBezTo>
                  <a:cubicBezTo>
                    <a:pt x="3309" y="26"/>
                    <a:pt x="3259" y="0"/>
                    <a:pt x="3234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516450" y="1605925"/>
              <a:ext cx="8150" cy="26950"/>
            </a:xfrm>
            <a:custGeom>
              <a:avLst/>
              <a:gdLst/>
              <a:ahLst/>
              <a:cxnLst/>
              <a:rect l="l" t="t" r="r" b="b"/>
              <a:pathLst>
                <a:path w="326" h="1078" extrusionOk="0">
                  <a:moveTo>
                    <a:pt x="75" y="0"/>
                  </a:moveTo>
                  <a:cubicBezTo>
                    <a:pt x="50" y="0"/>
                    <a:pt x="25" y="25"/>
                    <a:pt x="25" y="50"/>
                  </a:cubicBezTo>
                  <a:cubicBezTo>
                    <a:pt x="0" y="50"/>
                    <a:pt x="0" y="75"/>
                    <a:pt x="0" y="100"/>
                  </a:cubicBezTo>
                  <a:cubicBezTo>
                    <a:pt x="50" y="226"/>
                    <a:pt x="75" y="351"/>
                    <a:pt x="100" y="476"/>
                  </a:cubicBezTo>
                  <a:cubicBezTo>
                    <a:pt x="125" y="652"/>
                    <a:pt x="150" y="827"/>
                    <a:pt x="150" y="978"/>
                  </a:cubicBezTo>
                  <a:cubicBezTo>
                    <a:pt x="150" y="1028"/>
                    <a:pt x="201" y="1078"/>
                    <a:pt x="251" y="1078"/>
                  </a:cubicBezTo>
                  <a:cubicBezTo>
                    <a:pt x="301" y="1053"/>
                    <a:pt x="326" y="1028"/>
                    <a:pt x="326" y="978"/>
                  </a:cubicBezTo>
                  <a:cubicBezTo>
                    <a:pt x="326" y="827"/>
                    <a:pt x="301" y="677"/>
                    <a:pt x="276" y="526"/>
                  </a:cubicBezTo>
                  <a:cubicBezTo>
                    <a:pt x="251" y="376"/>
                    <a:pt x="201" y="201"/>
                    <a:pt x="176" y="50"/>
                  </a:cubicBezTo>
                  <a:cubicBezTo>
                    <a:pt x="176" y="25"/>
                    <a:pt x="125" y="0"/>
                    <a:pt x="100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516450" y="1604650"/>
              <a:ext cx="6275" cy="18825"/>
            </a:xfrm>
            <a:custGeom>
              <a:avLst/>
              <a:gdLst/>
              <a:ahLst/>
              <a:cxnLst/>
              <a:rect l="l" t="t" r="r" b="b"/>
              <a:pathLst>
                <a:path w="251" h="753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25" y="277"/>
                    <a:pt x="50" y="477"/>
                    <a:pt x="75" y="653"/>
                  </a:cubicBezTo>
                  <a:cubicBezTo>
                    <a:pt x="100" y="678"/>
                    <a:pt x="100" y="703"/>
                    <a:pt x="125" y="728"/>
                  </a:cubicBezTo>
                  <a:cubicBezTo>
                    <a:pt x="125" y="728"/>
                    <a:pt x="150" y="753"/>
                    <a:pt x="176" y="753"/>
                  </a:cubicBezTo>
                  <a:cubicBezTo>
                    <a:pt x="201" y="753"/>
                    <a:pt x="226" y="728"/>
                    <a:pt x="226" y="728"/>
                  </a:cubicBezTo>
                  <a:cubicBezTo>
                    <a:pt x="251" y="703"/>
                    <a:pt x="251" y="678"/>
                    <a:pt x="251" y="653"/>
                  </a:cubicBezTo>
                  <a:cubicBezTo>
                    <a:pt x="226" y="477"/>
                    <a:pt x="176" y="277"/>
                    <a:pt x="176" y="101"/>
                  </a:cubicBezTo>
                  <a:cubicBezTo>
                    <a:pt x="150" y="51"/>
                    <a:pt x="125" y="1"/>
                    <a:pt x="75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516450" y="1605300"/>
              <a:ext cx="18175" cy="14050"/>
            </a:xfrm>
            <a:custGeom>
              <a:avLst/>
              <a:gdLst/>
              <a:ahLst/>
              <a:cxnLst/>
              <a:rect l="l" t="t" r="r" b="b"/>
              <a:pathLst>
                <a:path w="727" h="562" extrusionOk="0">
                  <a:moveTo>
                    <a:pt x="100" y="0"/>
                  </a:moveTo>
                  <a:cubicBezTo>
                    <a:pt x="75" y="0"/>
                    <a:pt x="50" y="25"/>
                    <a:pt x="25" y="50"/>
                  </a:cubicBezTo>
                  <a:cubicBezTo>
                    <a:pt x="25" y="50"/>
                    <a:pt x="0" y="75"/>
                    <a:pt x="0" y="100"/>
                  </a:cubicBezTo>
                  <a:cubicBezTo>
                    <a:pt x="0" y="125"/>
                    <a:pt x="25" y="150"/>
                    <a:pt x="50" y="150"/>
                  </a:cubicBezTo>
                  <a:cubicBezTo>
                    <a:pt x="226" y="301"/>
                    <a:pt x="401" y="426"/>
                    <a:pt x="602" y="551"/>
                  </a:cubicBezTo>
                  <a:cubicBezTo>
                    <a:pt x="608" y="558"/>
                    <a:pt x="617" y="561"/>
                    <a:pt x="626" y="561"/>
                  </a:cubicBezTo>
                  <a:cubicBezTo>
                    <a:pt x="652" y="561"/>
                    <a:pt x="684" y="538"/>
                    <a:pt x="702" y="501"/>
                  </a:cubicBezTo>
                  <a:cubicBezTo>
                    <a:pt x="727" y="476"/>
                    <a:pt x="727" y="451"/>
                    <a:pt x="702" y="426"/>
                  </a:cubicBezTo>
                  <a:cubicBezTo>
                    <a:pt x="702" y="401"/>
                    <a:pt x="702" y="401"/>
                    <a:pt x="677" y="376"/>
                  </a:cubicBezTo>
                  <a:cubicBezTo>
                    <a:pt x="627" y="376"/>
                    <a:pt x="602" y="351"/>
                    <a:pt x="551" y="326"/>
                  </a:cubicBezTo>
                  <a:lnTo>
                    <a:pt x="577" y="326"/>
                  </a:lnTo>
                  <a:cubicBezTo>
                    <a:pt x="426" y="226"/>
                    <a:pt x="301" y="125"/>
                    <a:pt x="150" y="25"/>
                  </a:cubicBezTo>
                  <a:cubicBezTo>
                    <a:pt x="125" y="25"/>
                    <a:pt x="125" y="0"/>
                    <a:pt x="100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517075" y="1605300"/>
              <a:ext cx="62675" cy="49600"/>
            </a:xfrm>
            <a:custGeom>
              <a:avLst/>
              <a:gdLst/>
              <a:ahLst/>
              <a:cxnLst/>
              <a:rect l="l" t="t" r="r" b="b"/>
              <a:pathLst>
                <a:path w="2507" h="1984" extrusionOk="0">
                  <a:moveTo>
                    <a:pt x="100" y="0"/>
                  </a:moveTo>
                  <a:cubicBezTo>
                    <a:pt x="50" y="0"/>
                    <a:pt x="25" y="25"/>
                    <a:pt x="25" y="50"/>
                  </a:cubicBezTo>
                  <a:cubicBezTo>
                    <a:pt x="0" y="100"/>
                    <a:pt x="0" y="150"/>
                    <a:pt x="50" y="150"/>
                  </a:cubicBezTo>
                  <a:cubicBezTo>
                    <a:pt x="176" y="226"/>
                    <a:pt x="301" y="301"/>
                    <a:pt x="401" y="376"/>
                  </a:cubicBezTo>
                  <a:cubicBezTo>
                    <a:pt x="752" y="602"/>
                    <a:pt x="1053" y="852"/>
                    <a:pt x="1379" y="1128"/>
                  </a:cubicBezTo>
                  <a:cubicBezTo>
                    <a:pt x="1704" y="1404"/>
                    <a:pt x="2030" y="1679"/>
                    <a:pt x="2356" y="1955"/>
                  </a:cubicBezTo>
                  <a:cubicBezTo>
                    <a:pt x="2377" y="1976"/>
                    <a:pt x="2398" y="1984"/>
                    <a:pt x="2418" y="1984"/>
                  </a:cubicBezTo>
                  <a:cubicBezTo>
                    <a:pt x="2444" y="1984"/>
                    <a:pt x="2467" y="1969"/>
                    <a:pt x="2481" y="1955"/>
                  </a:cubicBezTo>
                  <a:cubicBezTo>
                    <a:pt x="2506" y="1930"/>
                    <a:pt x="2506" y="1855"/>
                    <a:pt x="2481" y="1830"/>
                  </a:cubicBezTo>
                  <a:cubicBezTo>
                    <a:pt x="2105" y="1504"/>
                    <a:pt x="1729" y="1178"/>
                    <a:pt x="1354" y="877"/>
                  </a:cubicBezTo>
                  <a:cubicBezTo>
                    <a:pt x="953" y="551"/>
                    <a:pt x="552" y="251"/>
                    <a:pt x="125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532725" y="1615950"/>
              <a:ext cx="38250" cy="30175"/>
            </a:xfrm>
            <a:custGeom>
              <a:avLst/>
              <a:gdLst/>
              <a:ahLst/>
              <a:cxnLst/>
              <a:rect l="l" t="t" r="r" b="b"/>
              <a:pathLst>
                <a:path w="1530" h="1207" extrusionOk="0">
                  <a:moveTo>
                    <a:pt x="101" y="0"/>
                  </a:moveTo>
                  <a:cubicBezTo>
                    <a:pt x="51" y="0"/>
                    <a:pt x="26" y="25"/>
                    <a:pt x="1" y="50"/>
                  </a:cubicBezTo>
                  <a:cubicBezTo>
                    <a:pt x="1" y="75"/>
                    <a:pt x="1" y="125"/>
                    <a:pt x="51" y="150"/>
                  </a:cubicBezTo>
                  <a:cubicBezTo>
                    <a:pt x="126" y="201"/>
                    <a:pt x="176" y="251"/>
                    <a:pt x="251" y="276"/>
                  </a:cubicBezTo>
                  <a:lnTo>
                    <a:pt x="226" y="276"/>
                  </a:lnTo>
                  <a:cubicBezTo>
                    <a:pt x="627" y="551"/>
                    <a:pt x="1003" y="877"/>
                    <a:pt x="1354" y="1178"/>
                  </a:cubicBezTo>
                  <a:cubicBezTo>
                    <a:pt x="1375" y="1199"/>
                    <a:pt x="1396" y="1207"/>
                    <a:pt x="1416" y="1207"/>
                  </a:cubicBezTo>
                  <a:cubicBezTo>
                    <a:pt x="1442" y="1207"/>
                    <a:pt x="1465" y="1193"/>
                    <a:pt x="1479" y="1178"/>
                  </a:cubicBezTo>
                  <a:cubicBezTo>
                    <a:pt x="1530" y="1153"/>
                    <a:pt x="1504" y="1078"/>
                    <a:pt x="1479" y="1053"/>
                  </a:cubicBezTo>
                  <a:cubicBezTo>
                    <a:pt x="1053" y="677"/>
                    <a:pt x="627" y="301"/>
                    <a:pt x="126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540250" y="1622200"/>
              <a:ext cx="38250" cy="31200"/>
            </a:xfrm>
            <a:custGeom>
              <a:avLst/>
              <a:gdLst/>
              <a:ahLst/>
              <a:cxnLst/>
              <a:rect l="l" t="t" r="r" b="b"/>
              <a:pathLst>
                <a:path w="1530" h="1248" extrusionOk="0">
                  <a:moveTo>
                    <a:pt x="101" y="1"/>
                  </a:moveTo>
                  <a:cubicBezTo>
                    <a:pt x="76" y="1"/>
                    <a:pt x="51" y="1"/>
                    <a:pt x="26" y="26"/>
                  </a:cubicBezTo>
                  <a:cubicBezTo>
                    <a:pt x="26" y="51"/>
                    <a:pt x="0" y="76"/>
                    <a:pt x="0" y="76"/>
                  </a:cubicBezTo>
                  <a:cubicBezTo>
                    <a:pt x="0" y="101"/>
                    <a:pt x="26" y="126"/>
                    <a:pt x="51" y="151"/>
                  </a:cubicBezTo>
                  <a:cubicBezTo>
                    <a:pt x="276" y="301"/>
                    <a:pt x="502" y="477"/>
                    <a:pt x="702" y="627"/>
                  </a:cubicBezTo>
                  <a:cubicBezTo>
                    <a:pt x="928" y="828"/>
                    <a:pt x="1153" y="1028"/>
                    <a:pt x="1379" y="1229"/>
                  </a:cubicBezTo>
                  <a:cubicBezTo>
                    <a:pt x="1391" y="1241"/>
                    <a:pt x="1417" y="1248"/>
                    <a:pt x="1442" y="1248"/>
                  </a:cubicBezTo>
                  <a:cubicBezTo>
                    <a:pt x="1467" y="1248"/>
                    <a:pt x="1492" y="1241"/>
                    <a:pt x="1504" y="1229"/>
                  </a:cubicBezTo>
                  <a:cubicBezTo>
                    <a:pt x="1529" y="1179"/>
                    <a:pt x="1529" y="1129"/>
                    <a:pt x="1479" y="1103"/>
                  </a:cubicBezTo>
                  <a:cubicBezTo>
                    <a:pt x="1279" y="903"/>
                    <a:pt x="1078" y="728"/>
                    <a:pt x="878" y="552"/>
                  </a:cubicBezTo>
                  <a:cubicBezTo>
                    <a:pt x="627" y="352"/>
                    <a:pt x="401" y="176"/>
                    <a:pt x="151" y="26"/>
                  </a:cubicBezTo>
                  <a:cubicBezTo>
                    <a:pt x="126" y="1"/>
                    <a:pt x="126" y="1"/>
                    <a:pt x="10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544625" y="1624700"/>
              <a:ext cx="36375" cy="30525"/>
            </a:xfrm>
            <a:custGeom>
              <a:avLst/>
              <a:gdLst/>
              <a:ahLst/>
              <a:cxnLst/>
              <a:rect l="l" t="t" r="r" b="b"/>
              <a:pathLst>
                <a:path w="1455" h="1221" extrusionOk="0">
                  <a:moveTo>
                    <a:pt x="76" y="1"/>
                  </a:moveTo>
                  <a:cubicBezTo>
                    <a:pt x="51" y="1"/>
                    <a:pt x="26" y="1"/>
                    <a:pt x="1" y="26"/>
                  </a:cubicBezTo>
                  <a:cubicBezTo>
                    <a:pt x="1" y="51"/>
                    <a:pt x="1" y="76"/>
                    <a:pt x="1" y="101"/>
                  </a:cubicBezTo>
                  <a:cubicBezTo>
                    <a:pt x="1" y="101"/>
                    <a:pt x="1" y="126"/>
                    <a:pt x="26" y="151"/>
                  </a:cubicBezTo>
                  <a:cubicBezTo>
                    <a:pt x="252" y="302"/>
                    <a:pt x="452" y="452"/>
                    <a:pt x="653" y="628"/>
                  </a:cubicBezTo>
                  <a:cubicBezTo>
                    <a:pt x="878" y="803"/>
                    <a:pt x="1104" y="978"/>
                    <a:pt x="1304" y="1204"/>
                  </a:cubicBezTo>
                  <a:cubicBezTo>
                    <a:pt x="1315" y="1214"/>
                    <a:pt x="1334" y="1220"/>
                    <a:pt x="1354" y="1220"/>
                  </a:cubicBezTo>
                  <a:cubicBezTo>
                    <a:pt x="1383" y="1220"/>
                    <a:pt x="1415" y="1208"/>
                    <a:pt x="1429" y="1179"/>
                  </a:cubicBezTo>
                  <a:cubicBezTo>
                    <a:pt x="1429" y="1179"/>
                    <a:pt x="1455" y="1154"/>
                    <a:pt x="1455" y="1129"/>
                  </a:cubicBezTo>
                  <a:cubicBezTo>
                    <a:pt x="1455" y="1104"/>
                    <a:pt x="1429" y="1079"/>
                    <a:pt x="1404" y="1054"/>
                  </a:cubicBezTo>
                  <a:cubicBezTo>
                    <a:pt x="1229" y="878"/>
                    <a:pt x="1028" y="703"/>
                    <a:pt x="828" y="527"/>
                  </a:cubicBezTo>
                  <a:cubicBezTo>
                    <a:pt x="602" y="352"/>
                    <a:pt x="377" y="176"/>
                    <a:pt x="126" y="26"/>
                  </a:cubicBezTo>
                  <a:cubicBezTo>
                    <a:pt x="126" y="1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542750" y="1622825"/>
              <a:ext cx="27600" cy="22375"/>
            </a:xfrm>
            <a:custGeom>
              <a:avLst/>
              <a:gdLst/>
              <a:ahLst/>
              <a:cxnLst/>
              <a:rect l="l" t="t" r="r" b="b"/>
              <a:pathLst>
                <a:path w="1104" h="895" extrusionOk="0">
                  <a:moveTo>
                    <a:pt x="76" y="1"/>
                  </a:moveTo>
                  <a:cubicBezTo>
                    <a:pt x="51" y="1"/>
                    <a:pt x="26" y="26"/>
                    <a:pt x="26" y="51"/>
                  </a:cubicBezTo>
                  <a:cubicBezTo>
                    <a:pt x="1" y="76"/>
                    <a:pt x="1" y="126"/>
                    <a:pt x="26" y="151"/>
                  </a:cubicBezTo>
                  <a:cubicBezTo>
                    <a:pt x="327" y="402"/>
                    <a:pt x="652" y="627"/>
                    <a:pt x="953" y="878"/>
                  </a:cubicBezTo>
                  <a:cubicBezTo>
                    <a:pt x="963" y="888"/>
                    <a:pt x="978" y="894"/>
                    <a:pt x="994" y="894"/>
                  </a:cubicBezTo>
                  <a:cubicBezTo>
                    <a:pt x="1015" y="894"/>
                    <a:pt x="1039" y="882"/>
                    <a:pt x="1053" y="853"/>
                  </a:cubicBezTo>
                  <a:cubicBezTo>
                    <a:pt x="1103" y="828"/>
                    <a:pt x="1103" y="778"/>
                    <a:pt x="1053" y="728"/>
                  </a:cubicBezTo>
                  <a:cubicBezTo>
                    <a:pt x="753" y="477"/>
                    <a:pt x="452" y="276"/>
                    <a:pt x="151" y="26"/>
                  </a:cubicBezTo>
                  <a:cubicBezTo>
                    <a:pt x="126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543375" y="1624075"/>
              <a:ext cx="35125" cy="28550"/>
            </a:xfrm>
            <a:custGeom>
              <a:avLst/>
              <a:gdLst/>
              <a:ahLst/>
              <a:cxnLst/>
              <a:rect l="l" t="t" r="r" b="b"/>
              <a:pathLst>
                <a:path w="1405" h="1142" extrusionOk="0">
                  <a:moveTo>
                    <a:pt x="76" y="1"/>
                  </a:moveTo>
                  <a:cubicBezTo>
                    <a:pt x="51" y="1"/>
                    <a:pt x="26" y="26"/>
                    <a:pt x="26" y="51"/>
                  </a:cubicBezTo>
                  <a:cubicBezTo>
                    <a:pt x="1" y="76"/>
                    <a:pt x="1" y="101"/>
                    <a:pt x="1" y="101"/>
                  </a:cubicBezTo>
                  <a:cubicBezTo>
                    <a:pt x="26" y="126"/>
                    <a:pt x="26" y="151"/>
                    <a:pt x="51" y="151"/>
                  </a:cubicBezTo>
                  <a:cubicBezTo>
                    <a:pt x="101" y="176"/>
                    <a:pt x="126" y="201"/>
                    <a:pt x="151" y="226"/>
                  </a:cubicBezTo>
                  <a:cubicBezTo>
                    <a:pt x="327" y="352"/>
                    <a:pt x="502" y="477"/>
                    <a:pt x="703" y="627"/>
                  </a:cubicBezTo>
                  <a:cubicBezTo>
                    <a:pt x="878" y="778"/>
                    <a:pt x="1078" y="928"/>
                    <a:pt x="1254" y="1104"/>
                  </a:cubicBezTo>
                  <a:cubicBezTo>
                    <a:pt x="1266" y="1129"/>
                    <a:pt x="1285" y="1141"/>
                    <a:pt x="1307" y="1141"/>
                  </a:cubicBezTo>
                  <a:cubicBezTo>
                    <a:pt x="1329" y="1141"/>
                    <a:pt x="1354" y="1129"/>
                    <a:pt x="1379" y="1104"/>
                  </a:cubicBezTo>
                  <a:cubicBezTo>
                    <a:pt x="1404" y="1079"/>
                    <a:pt x="1404" y="1028"/>
                    <a:pt x="1354" y="978"/>
                  </a:cubicBezTo>
                  <a:cubicBezTo>
                    <a:pt x="1179" y="803"/>
                    <a:pt x="978" y="627"/>
                    <a:pt x="753" y="452"/>
                  </a:cubicBezTo>
                  <a:cubicBezTo>
                    <a:pt x="552" y="302"/>
                    <a:pt x="352" y="151"/>
                    <a:pt x="1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545900" y="1625975"/>
              <a:ext cx="43875" cy="36825"/>
            </a:xfrm>
            <a:custGeom>
              <a:avLst/>
              <a:gdLst/>
              <a:ahLst/>
              <a:cxnLst/>
              <a:rect l="l" t="t" r="r" b="b"/>
              <a:pathLst>
                <a:path w="1755" h="1473" extrusionOk="0">
                  <a:moveTo>
                    <a:pt x="75" y="0"/>
                  </a:moveTo>
                  <a:cubicBezTo>
                    <a:pt x="50" y="0"/>
                    <a:pt x="25" y="25"/>
                    <a:pt x="0" y="25"/>
                  </a:cubicBezTo>
                  <a:cubicBezTo>
                    <a:pt x="0" y="50"/>
                    <a:pt x="0" y="75"/>
                    <a:pt x="0" y="100"/>
                  </a:cubicBezTo>
                  <a:cubicBezTo>
                    <a:pt x="0" y="125"/>
                    <a:pt x="0" y="150"/>
                    <a:pt x="25" y="150"/>
                  </a:cubicBezTo>
                  <a:cubicBezTo>
                    <a:pt x="576" y="551"/>
                    <a:pt x="1103" y="978"/>
                    <a:pt x="1604" y="1454"/>
                  </a:cubicBezTo>
                  <a:cubicBezTo>
                    <a:pt x="1629" y="1466"/>
                    <a:pt x="1654" y="1473"/>
                    <a:pt x="1676" y="1473"/>
                  </a:cubicBezTo>
                  <a:cubicBezTo>
                    <a:pt x="1698" y="1473"/>
                    <a:pt x="1717" y="1466"/>
                    <a:pt x="1729" y="1454"/>
                  </a:cubicBezTo>
                  <a:cubicBezTo>
                    <a:pt x="1754" y="1404"/>
                    <a:pt x="1754" y="1353"/>
                    <a:pt x="1729" y="1328"/>
                  </a:cubicBezTo>
                  <a:cubicBezTo>
                    <a:pt x="1228" y="852"/>
                    <a:pt x="702" y="426"/>
                    <a:pt x="125" y="25"/>
                  </a:cubicBezTo>
                  <a:cubicBezTo>
                    <a:pt x="125" y="25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560925" y="1637250"/>
              <a:ext cx="28850" cy="24250"/>
            </a:xfrm>
            <a:custGeom>
              <a:avLst/>
              <a:gdLst/>
              <a:ahLst/>
              <a:cxnLst/>
              <a:rect l="l" t="t" r="r" b="b"/>
              <a:pathLst>
                <a:path w="1154" h="970" extrusionOk="0">
                  <a:moveTo>
                    <a:pt x="101" y="0"/>
                  </a:moveTo>
                  <a:cubicBezTo>
                    <a:pt x="76" y="0"/>
                    <a:pt x="51" y="25"/>
                    <a:pt x="26" y="50"/>
                  </a:cubicBezTo>
                  <a:cubicBezTo>
                    <a:pt x="1" y="75"/>
                    <a:pt x="1" y="126"/>
                    <a:pt x="51" y="151"/>
                  </a:cubicBezTo>
                  <a:cubicBezTo>
                    <a:pt x="376" y="401"/>
                    <a:pt x="677" y="677"/>
                    <a:pt x="1003" y="953"/>
                  </a:cubicBezTo>
                  <a:cubicBezTo>
                    <a:pt x="1013" y="963"/>
                    <a:pt x="1032" y="969"/>
                    <a:pt x="1053" y="969"/>
                  </a:cubicBezTo>
                  <a:cubicBezTo>
                    <a:pt x="1082" y="969"/>
                    <a:pt x="1114" y="957"/>
                    <a:pt x="1128" y="928"/>
                  </a:cubicBezTo>
                  <a:cubicBezTo>
                    <a:pt x="1153" y="902"/>
                    <a:pt x="1153" y="852"/>
                    <a:pt x="1103" y="827"/>
                  </a:cubicBezTo>
                  <a:cubicBezTo>
                    <a:pt x="803" y="552"/>
                    <a:pt x="477" y="276"/>
                    <a:pt x="151" y="25"/>
                  </a:cubicBezTo>
                  <a:cubicBezTo>
                    <a:pt x="151" y="25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562800" y="1639125"/>
              <a:ext cx="24475" cy="21650"/>
            </a:xfrm>
            <a:custGeom>
              <a:avLst/>
              <a:gdLst/>
              <a:ahLst/>
              <a:cxnLst/>
              <a:rect l="l" t="t" r="r" b="b"/>
              <a:pathLst>
                <a:path w="979" h="866" extrusionOk="0">
                  <a:moveTo>
                    <a:pt x="101" y="0"/>
                  </a:moveTo>
                  <a:cubicBezTo>
                    <a:pt x="76" y="0"/>
                    <a:pt x="51" y="0"/>
                    <a:pt x="51" y="25"/>
                  </a:cubicBezTo>
                  <a:cubicBezTo>
                    <a:pt x="1" y="51"/>
                    <a:pt x="1" y="126"/>
                    <a:pt x="51" y="151"/>
                  </a:cubicBezTo>
                  <a:cubicBezTo>
                    <a:pt x="327" y="376"/>
                    <a:pt x="577" y="602"/>
                    <a:pt x="828" y="827"/>
                  </a:cubicBezTo>
                  <a:cubicBezTo>
                    <a:pt x="840" y="853"/>
                    <a:pt x="859" y="865"/>
                    <a:pt x="881" y="865"/>
                  </a:cubicBezTo>
                  <a:cubicBezTo>
                    <a:pt x="903" y="865"/>
                    <a:pt x="928" y="853"/>
                    <a:pt x="953" y="827"/>
                  </a:cubicBezTo>
                  <a:cubicBezTo>
                    <a:pt x="978" y="802"/>
                    <a:pt x="978" y="752"/>
                    <a:pt x="928" y="702"/>
                  </a:cubicBezTo>
                  <a:cubicBezTo>
                    <a:pt x="677" y="477"/>
                    <a:pt x="427" y="226"/>
                    <a:pt x="151" y="25"/>
                  </a:cubicBezTo>
                  <a:cubicBezTo>
                    <a:pt x="151" y="0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42375" y="1592125"/>
              <a:ext cx="10050" cy="6150"/>
            </a:xfrm>
            <a:custGeom>
              <a:avLst/>
              <a:gdLst/>
              <a:ahLst/>
              <a:cxnLst/>
              <a:rect l="l" t="t" r="r" b="b"/>
              <a:pathLst>
                <a:path w="402" h="246" extrusionOk="0">
                  <a:moveTo>
                    <a:pt x="201" y="1"/>
                  </a:moveTo>
                  <a:cubicBezTo>
                    <a:pt x="201" y="1"/>
                    <a:pt x="176" y="1"/>
                    <a:pt x="151" y="26"/>
                  </a:cubicBezTo>
                  <a:lnTo>
                    <a:pt x="126" y="26"/>
                  </a:lnTo>
                  <a:cubicBezTo>
                    <a:pt x="101" y="26"/>
                    <a:pt x="76" y="51"/>
                    <a:pt x="51" y="76"/>
                  </a:cubicBezTo>
                  <a:cubicBezTo>
                    <a:pt x="1" y="101"/>
                    <a:pt x="1" y="151"/>
                    <a:pt x="26" y="176"/>
                  </a:cubicBezTo>
                  <a:cubicBezTo>
                    <a:pt x="44" y="213"/>
                    <a:pt x="76" y="236"/>
                    <a:pt x="101" y="236"/>
                  </a:cubicBezTo>
                  <a:cubicBezTo>
                    <a:pt x="111" y="236"/>
                    <a:pt x="119" y="233"/>
                    <a:pt x="126" y="226"/>
                  </a:cubicBezTo>
                  <a:cubicBezTo>
                    <a:pt x="151" y="201"/>
                    <a:pt x="176" y="176"/>
                    <a:pt x="201" y="176"/>
                  </a:cubicBezTo>
                  <a:lnTo>
                    <a:pt x="226" y="176"/>
                  </a:lnTo>
                  <a:cubicBezTo>
                    <a:pt x="226" y="176"/>
                    <a:pt x="226" y="176"/>
                    <a:pt x="226" y="201"/>
                  </a:cubicBezTo>
                  <a:cubicBezTo>
                    <a:pt x="226" y="201"/>
                    <a:pt x="251" y="201"/>
                    <a:pt x="251" y="226"/>
                  </a:cubicBezTo>
                  <a:cubicBezTo>
                    <a:pt x="264" y="239"/>
                    <a:pt x="289" y="245"/>
                    <a:pt x="314" y="245"/>
                  </a:cubicBezTo>
                  <a:cubicBezTo>
                    <a:pt x="339" y="245"/>
                    <a:pt x="364" y="239"/>
                    <a:pt x="377" y="226"/>
                  </a:cubicBezTo>
                  <a:cubicBezTo>
                    <a:pt x="402" y="176"/>
                    <a:pt x="402" y="126"/>
                    <a:pt x="377" y="101"/>
                  </a:cubicBezTo>
                  <a:cubicBezTo>
                    <a:pt x="377" y="76"/>
                    <a:pt x="351" y="51"/>
                    <a:pt x="326" y="51"/>
                  </a:cubicBezTo>
                  <a:cubicBezTo>
                    <a:pt x="326" y="51"/>
                    <a:pt x="301" y="26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142375" y="1592125"/>
              <a:ext cx="9425" cy="5975"/>
            </a:xfrm>
            <a:custGeom>
              <a:avLst/>
              <a:gdLst/>
              <a:ahLst/>
              <a:cxnLst/>
              <a:rect l="l" t="t" r="r" b="b"/>
              <a:pathLst>
                <a:path w="377" h="239" extrusionOk="0">
                  <a:moveTo>
                    <a:pt x="151" y="1"/>
                  </a:moveTo>
                  <a:cubicBezTo>
                    <a:pt x="151" y="1"/>
                    <a:pt x="126" y="1"/>
                    <a:pt x="126" y="26"/>
                  </a:cubicBezTo>
                  <a:cubicBezTo>
                    <a:pt x="101" y="26"/>
                    <a:pt x="76" y="26"/>
                    <a:pt x="51" y="51"/>
                  </a:cubicBezTo>
                  <a:cubicBezTo>
                    <a:pt x="1" y="76"/>
                    <a:pt x="1" y="126"/>
                    <a:pt x="26" y="176"/>
                  </a:cubicBezTo>
                  <a:cubicBezTo>
                    <a:pt x="26" y="194"/>
                    <a:pt x="63" y="212"/>
                    <a:pt x="94" y="212"/>
                  </a:cubicBezTo>
                  <a:cubicBezTo>
                    <a:pt x="107" y="212"/>
                    <a:pt x="119" y="209"/>
                    <a:pt x="126" y="201"/>
                  </a:cubicBezTo>
                  <a:cubicBezTo>
                    <a:pt x="151" y="201"/>
                    <a:pt x="151" y="176"/>
                    <a:pt x="176" y="176"/>
                  </a:cubicBezTo>
                  <a:lnTo>
                    <a:pt x="201" y="176"/>
                  </a:lnTo>
                  <a:cubicBezTo>
                    <a:pt x="201" y="176"/>
                    <a:pt x="226" y="201"/>
                    <a:pt x="226" y="201"/>
                  </a:cubicBezTo>
                  <a:cubicBezTo>
                    <a:pt x="239" y="226"/>
                    <a:pt x="264" y="239"/>
                    <a:pt x="289" y="239"/>
                  </a:cubicBezTo>
                  <a:cubicBezTo>
                    <a:pt x="314" y="239"/>
                    <a:pt x="339" y="226"/>
                    <a:pt x="351" y="201"/>
                  </a:cubicBezTo>
                  <a:cubicBezTo>
                    <a:pt x="351" y="201"/>
                    <a:pt x="377" y="176"/>
                    <a:pt x="377" y="151"/>
                  </a:cubicBezTo>
                  <a:cubicBezTo>
                    <a:pt x="377" y="126"/>
                    <a:pt x="377" y="101"/>
                    <a:pt x="351" y="76"/>
                  </a:cubicBezTo>
                  <a:cubicBezTo>
                    <a:pt x="326" y="76"/>
                    <a:pt x="326" y="51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142375" y="1592125"/>
              <a:ext cx="10050" cy="6150"/>
            </a:xfrm>
            <a:custGeom>
              <a:avLst/>
              <a:gdLst/>
              <a:ahLst/>
              <a:cxnLst/>
              <a:rect l="l" t="t" r="r" b="b"/>
              <a:pathLst>
                <a:path w="402" h="246" extrusionOk="0">
                  <a:moveTo>
                    <a:pt x="201" y="1"/>
                  </a:moveTo>
                  <a:cubicBezTo>
                    <a:pt x="201" y="1"/>
                    <a:pt x="176" y="1"/>
                    <a:pt x="151" y="26"/>
                  </a:cubicBezTo>
                  <a:lnTo>
                    <a:pt x="126" y="26"/>
                  </a:lnTo>
                  <a:cubicBezTo>
                    <a:pt x="101" y="26"/>
                    <a:pt x="76" y="51"/>
                    <a:pt x="51" y="76"/>
                  </a:cubicBezTo>
                  <a:cubicBezTo>
                    <a:pt x="1" y="101"/>
                    <a:pt x="1" y="151"/>
                    <a:pt x="26" y="176"/>
                  </a:cubicBezTo>
                  <a:cubicBezTo>
                    <a:pt x="44" y="213"/>
                    <a:pt x="76" y="236"/>
                    <a:pt x="101" y="236"/>
                  </a:cubicBezTo>
                  <a:cubicBezTo>
                    <a:pt x="111" y="236"/>
                    <a:pt x="119" y="233"/>
                    <a:pt x="126" y="226"/>
                  </a:cubicBezTo>
                  <a:cubicBezTo>
                    <a:pt x="151" y="201"/>
                    <a:pt x="176" y="176"/>
                    <a:pt x="201" y="176"/>
                  </a:cubicBezTo>
                  <a:lnTo>
                    <a:pt x="226" y="176"/>
                  </a:lnTo>
                  <a:cubicBezTo>
                    <a:pt x="226" y="176"/>
                    <a:pt x="226" y="176"/>
                    <a:pt x="226" y="201"/>
                  </a:cubicBezTo>
                  <a:cubicBezTo>
                    <a:pt x="226" y="201"/>
                    <a:pt x="251" y="201"/>
                    <a:pt x="251" y="226"/>
                  </a:cubicBezTo>
                  <a:cubicBezTo>
                    <a:pt x="264" y="239"/>
                    <a:pt x="289" y="245"/>
                    <a:pt x="314" y="245"/>
                  </a:cubicBezTo>
                  <a:cubicBezTo>
                    <a:pt x="339" y="245"/>
                    <a:pt x="364" y="239"/>
                    <a:pt x="377" y="226"/>
                  </a:cubicBezTo>
                  <a:cubicBezTo>
                    <a:pt x="402" y="176"/>
                    <a:pt x="402" y="126"/>
                    <a:pt x="377" y="101"/>
                  </a:cubicBezTo>
                  <a:cubicBezTo>
                    <a:pt x="377" y="76"/>
                    <a:pt x="351" y="51"/>
                    <a:pt x="326" y="51"/>
                  </a:cubicBezTo>
                  <a:cubicBezTo>
                    <a:pt x="326" y="51"/>
                    <a:pt x="301" y="26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142375" y="1592125"/>
              <a:ext cx="9425" cy="5975"/>
            </a:xfrm>
            <a:custGeom>
              <a:avLst/>
              <a:gdLst/>
              <a:ahLst/>
              <a:cxnLst/>
              <a:rect l="l" t="t" r="r" b="b"/>
              <a:pathLst>
                <a:path w="377" h="239" extrusionOk="0">
                  <a:moveTo>
                    <a:pt x="151" y="1"/>
                  </a:moveTo>
                  <a:cubicBezTo>
                    <a:pt x="151" y="1"/>
                    <a:pt x="126" y="1"/>
                    <a:pt x="126" y="26"/>
                  </a:cubicBezTo>
                  <a:cubicBezTo>
                    <a:pt x="101" y="26"/>
                    <a:pt x="76" y="26"/>
                    <a:pt x="51" y="51"/>
                  </a:cubicBezTo>
                  <a:cubicBezTo>
                    <a:pt x="1" y="76"/>
                    <a:pt x="1" y="126"/>
                    <a:pt x="26" y="176"/>
                  </a:cubicBezTo>
                  <a:cubicBezTo>
                    <a:pt x="26" y="194"/>
                    <a:pt x="63" y="212"/>
                    <a:pt x="94" y="212"/>
                  </a:cubicBezTo>
                  <a:cubicBezTo>
                    <a:pt x="107" y="212"/>
                    <a:pt x="119" y="209"/>
                    <a:pt x="126" y="201"/>
                  </a:cubicBezTo>
                  <a:cubicBezTo>
                    <a:pt x="151" y="201"/>
                    <a:pt x="151" y="176"/>
                    <a:pt x="176" y="176"/>
                  </a:cubicBezTo>
                  <a:lnTo>
                    <a:pt x="201" y="176"/>
                  </a:lnTo>
                  <a:cubicBezTo>
                    <a:pt x="201" y="176"/>
                    <a:pt x="226" y="201"/>
                    <a:pt x="226" y="201"/>
                  </a:cubicBezTo>
                  <a:cubicBezTo>
                    <a:pt x="239" y="226"/>
                    <a:pt x="264" y="239"/>
                    <a:pt x="289" y="239"/>
                  </a:cubicBezTo>
                  <a:cubicBezTo>
                    <a:pt x="314" y="239"/>
                    <a:pt x="339" y="226"/>
                    <a:pt x="351" y="201"/>
                  </a:cubicBezTo>
                  <a:cubicBezTo>
                    <a:pt x="351" y="201"/>
                    <a:pt x="377" y="176"/>
                    <a:pt x="377" y="151"/>
                  </a:cubicBezTo>
                  <a:cubicBezTo>
                    <a:pt x="377" y="126"/>
                    <a:pt x="377" y="101"/>
                    <a:pt x="351" y="76"/>
                  </a:cubicBezTo>
                  <a:cubicBezTo>
                    <a:pt x="326" y="76"/>
                    <a:pt x="326" y="51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455650" y="1944900"/>
              <a:ext cx="953050" cy="518175"/>
            </a:xfrm>
            <a:custGeom>
              <a:avLst/>
              <a:gdLst/>
              <a:ahLst/>
              <a:cxnLst/>
              <a:rect l="l" t="t" r="r" b="b"/>
              <a:pathLst>
                <a:path w="38122" h="20727" extrusionOk="0">
                  <a:moveTo>
                    <a:pt x="37821" y="0"/>
                  </a:moveTo>
                  <a:cubicBezTo>
                    <a:pt x="37746" y="100"/>
                    <a:pt x="37645" y="201"/>
                    <a:pt x="37545" y="301"/>
                  </a:cubicBezTo>
                  <a:cubicBezTo>
                    <a:pt x="37244" y="602"/>
                    <a:pt x="36918" y="877"/>
                    <a:pt x="36593" y="1153"/>
                  </a:cubicBezTo>
                  <a:cubicBezTo>
                    <a:pt x="35941" y="1654"/>
                    <a:pt x="35264" y="2130"/>
                    <a:pt x="34563" y="2556"/>
                  </a:cubicBezTo>
                  <a:cubicBezTo>
                    <a:pt x="33886" y="3008"/>
                    <a:pt x="33184" y="3409"/>
                    <a:pt x="32482" y="3810"/>
                  </a:cubicBezTo>
                  <a:cubicBezTo>
                    <a:pt x="31756" y="4186"/>
                    <a:pt x="31029" y="4561"/>
                    <a:pt x="30277" y="4887"/>
                  </a:cubicBezTo>
                  <a:cubicBezTo>
                    <a:pt x="28297" y="5764"/>
                    <a:pt x="26217" y="6416"/>
                    <a:pt x="24086" y="6767"/>
                  </a:cubicBezTo>
                  <a:cubicBezTo>
                    <a:pt x="23059" y="6942"/>
                    <a:pt x="21981" y="7068"/>
                    <a:pt x="20928" y="7093"/>
                  </a:cubicBezTo>
                  <a:cubicBezTo>
                    <a:pt x="19876" y="7093"/>
                    <a:pt x="18823" y="7043"/>
                    <a:pt x="17796" y="6867"/>
                  </a:cubicBezTo>
                  <a:cubicBezTo>
                    <a:pt x="16743" y="6717"/>
                    <a:pt x="15690" y="6466"/>
                    <a:pt x="14688" y="6090"/>
                  </a:cubicBezTo>
                  <a:cubicBezTo>
                    <a:pt x="14187" y="5915"/>
                    <a:pt x="13710" y="5714"/>
                    <a:pt x="13234" y="5464"/>
                  </a:cubicBezTo>
                  <a:cubicBezTo>
                    <a:pt x="12758" y="5263"/>
                    <a:pt x="12307" y="5013"/>
                    <a:pt x="11881" y="4737"/>
                  </a:cubicBezTo>
                  <a:cubicBezTo>
                    <a:pt x="11079" y="4236"/>
                    <a:pt x="10352" y="3684"/>
                    <a:pt x="9575" y="3158"/>
                  </a:cubicBezTo>
                  <a:cubicBezTo>
                    <a:pt x="8798" y="2632"/>
                    <a:pt x="8021" y="2130"/>
                    <a:pt x="7144" y="1754"/>
                  </a:cubicBezTo>
                  <a:cubicBezTo>
                    <a:pt x="6918" y="1654"/>
                    <a:pt x="6693" y="1579"/>
                    <a:pt x="6467" y="1504"/>
                  </a:cubicBezTo>
                  <a:cubicBezTo>
                    <a:pt x="6242" y="1454"/>
                    <a:pt x="6016" y="1404"/>
                    <a:pt x="5791" y="1353"/>
                  </a:cubicBezTo>
                  <a:cubicBezTo>
                    <a:pt x="5640" y="1353"/>
                    <a:pt x="5490" y="1328"/>
                    <a:pt x="5314" y="1328"/>
                  </a:cubicBezTo>
                  <a:cubicBezTo>
                    <a:pt x="5189" y="1328"/>
                    <a:pt x="5039" y="1353"/>
                    <a:pt x="4913" y="1353"/>
                  </a:cubicBezTo>
                  <a:cubicBezTo>
                    <a:pt x="4763" y="1379"/>
                    <a:pt x="4613" y="1404"/>
                    <a:pt x="4487" y="1454"/>
                  </a:cubicBezTo>
                  <a:cubicBezTo>
                    <a:pt x="4362" y="1479"/>
                    <a:pt x="4237" y="1529"/>
                    <a:pt x="4111" y="1579"/>
                  </a:cubicBezTo>
                  <a:cubicBezTo>
                    <a:pt x="3961" y="1629"/>
                    <a:pt x="3836" y="1704"/>
                    <a:pt x="3685" y="1805"/>
                  </a:cubicBezTo>
                  <a:cubicBezTo>
                    <a:pt x="3560" y="1880"/>
                    <a:pt x="3435" y="1955"/>
                    <a:pt x="3309" y="2055"/>
                  </a:cubicBezTo>
                  <a:cubicBezTo>
                    <a:pt x="3134" y="2206"/>
                    <a:pt x="2933" y="2356"/>
                    <a:pt x="2783" y="2531"/>
                  </a:cubicBezTo>
                  <a:cubicBezTo>
                    <a:pt x="2608" y="2707"/>
                    <a:pt x="2457" y="2907"/>
                    <a:pt x="2307" y="3108"/>
                  </a:cubicBezTo>
                  <a:cubicBezTo>
                    <a:pt x="2307" y="3083"/>
                    <a:pt x="2307" y="3083"/>
                    <a:pt x="2307" y="3083"/>
                  </a:cubicBezTo>
                  <a:cubicBezTo>
                    <a:pt x="2056" y="3434"/>
                    <a:pt x="1806" y="3810"/>
                    <a:pt x="1580" y="4186"/>
                  </a:cubicBezTo>
                  <a:cubicBezTo>
                    <a:pt x="1379" y="4561"/>
                    <a:pt x="1179" y="4937"/>
                    <a:pt x="1029" y="5313"/>
                  </a:cubicBezTo>
                  <a:cubicBezTo>
                    <a:pt x="1029" y="5313"/>
                    <a:pt x="1029" y="5313"/>
                    <a:pt x="1029" y="5288"/>
                  </a:cubicBezTo>
                  <a:cubicBezTo>
                    <a:pt x="828" y="5815"/>
                    <a:pt x="653" y="6341"/>
                    <a:pt x="502" y="6867"/>
                  </a:cubicBezTo>
                  <a:cubicBezTo>
                    <a:pt x="377" y="7394"/>
                    <a:pt x="277" y="7920"/>
                    <a:pt x="202" y="8471"/>
                  </a:cubicBezTo>
                  <a:cubicBezTo>
                    <a:pt x="202" y="8447"/>
                    <a:pt x="202" y="8446"/>
                    <a:pt x="202" y="8446"/>
                  </a:cubicBezTo>
                  <a:lnTo>
                    <a:pt x="202" y="8446"/>
                  </a:lnTo>
                  <a:cubicBezTo>
                    <a:pt x="1" y="9925"/>
                    <a:pt x="26" y="11429"/>
                    <a:pt x="227" y="12907"/>
                  </a:cubicBezTo>
                  <a:cubicBezTo>
                    <a:pt x="227" y="12882"/>
                    <a:pt x="227" y="12882"/>
                    <a:pt x="227" y="12882"/>
                  </a:cubicBezTo>
                  <a:cubicBezTo>
                    <a:pt x="477" y="14762"/>
                    <a:pt x="1004" y="16617"/>
                    <a:pt x="1730" y="18371"/>
                  </a:cubicBezTo>
                  <a:cubicBezTo>
                    <a:pt x="1856" y="18672"/>
                    <a:pt x="1981" y="18973"/>
                    <a:pt x="2131" y="19248"/>
                  </a:cubicBezTo>
                  <a:cubicBezTo>
                    <a:pt x="2532" y="19549"/>
                    <a:pt x="2983" y="19825"/>
                    <a:pt x="3460" y="20050"/>
                  </a:cubicBezTo>
                  <a:cubicBezTo>
                    <a:pt x="4036" y="20301"/>
                    <a:pt x="4638" y="20501"/>
                    <a:pt x="5239" y="20627"/>
                  </a:cubicBezTo>
                  <a:cubicBezTo>
                    <a:pt x="5665" y="20702"/>
                    <a:pt x="6091" y="20727"/>
                    <a:pt x="6492" y="20727"/>
                  </a:cubicBezTo>
                  <a:cubicBezTo>
                    <a:pt x="6693" y="20727"/>
                    <a:pt x="6868" y="20727"/>
                    <a:pt x="7044" y="20702"/>
                  </a:cubicBezTo>
                  <a:cubicBezTo>
                    <a:pt x="7094" y="20702"/>
                    <a:pt x="7119" y="20702"/>
                    <a:pt x="7169" y="20652"/>
                  </a:cubicBezTo>
                  <a:cubicBezTo>
                    <a:pt x="7169" y="20652"/>
                    <a:pt x="7194" y="20627"/>
                    <a:pt x="7194" y="20627"/>
                  </a:cubicBezTo>
                  <a:cubicBezTo>
                    <a:pt x="7269" y="20602"/>
                    <a:pt x="7319" y="20552"/>
                    <a:pt x="7344" y="20501"/>
                  </a:cubicBezTo>
                  <a:cubicBezTo>
                    <a:pt x="7420" y="20100"/>
                    <a:pt x="7495" y="19699"/>
                    <a:pt x="7520" y="19298"/>
                  </a:cubicBezTo>
                  <a:cubicBezTo>
                    <a:pt x="7545" y="18922"/>
                    <a:pt x="7545" y="18496"/>
                    <a:pt x="7495" y="18045"/>
                  </a:cubicBezTo>
                  <a:cubicBezTo>
                    <a:pt x="7445" y="17343"/>
                    <a:pt x="7294" y="16617"/>
                    <a:pt x="7019" y="15739"/>
                  </a:cubicBezTo>
                  <a:cubicBezTo>
                    <a:pt x="6918" y="15389"/>
                    <a:pt x="6793" y="15013"/>
                    <a:pt x="6618" y="14612"/>
                  </a:cubicBezTo>
                  <a:cubicBezTo>
                    <a:pt x="6593" y="14486"/>
                    <a:pt x="6542" y="14361"/>
                    <a:pt x="6492" y="14236"/>
                  </a:cubicBezTo>
                  <a:lnTo>
                    <a:pt x="6442" y="14135"/>
                  </a:lnTo>
                  <a:cubicBezTo>
                    <a:pt x="6367" y="13885"/>
                    <a:pt x="6267" y="13634"/>
                    <a:pt x="6166" y="13384"/>
                  </a:cubicBezTo>
                  <a:cubicBezTo>
                    <a:pt x="5916" y="12607"/>
                    <a:pt x="5715" y="11830"/>
                    <a:pt x="5615" y="11053"/>
                  </a:cubicBezTo>
                  <a:cubicBezTo>
                    <a:pt x="5540" y="10551"/>
                    <a:pt x="5515" y="10025"/>
                    <a:pt x="5515" y="9499"/>
                  </a:cubicBezTo>
                  <a:cubicBezTo>
                    <a:pt x="5515" y="8998"/>
                    <a:pt x="5540" y="8496"/>
                    <a:pt x="5615" y="7945"/>
                  </a:cubicBezTo>
                  <a:cubicBezTo>
                    <a:pt x="5841" y="6316"/>
                    <a:pt x="6342" y="4762"/>
                    <a:pt x="6843" y="3308"/>
                  </a:cubicBezTo>
                  <a:cubicBezTo>
                    <a:pt x="7745" y="4110"/>
                    <a:pt x="8673" y="4837"/>
                    <a:pt x="9625" y="5489"/>
                  </a:cubicBezTo>
                  <a:cubicBezTo>
                    <a:pt x="11179" y="6566"/>
                    <a:pt x="12758" y="7394"/>
                    <a:pt x="14312" y="7945"/>
                  </a:cubicBezTo>
                  <a:cubicBezTo>
                    <a:pt x="15139" y="8246"/>
                    <a:pt x="15991" y="8471"/>
                    <a:pt x="16843" y="8622"/>
                  </a:cubicBezTo>
                  <a:cubicBezTo>
                    <a:pt x="17670" y="8772"/>
                    <a:pt x="18547" y="8847"/>
                    <a:pt x="19425" y="8847"/>
                  </a:cubicBezTo>
                  <a:lnTo>
                    <a:pt x="19475" y="8847"/>
                  </a:lnTo>
                  <a:cubicBezTo>
                    <a:pt x="20377" y="8847"/>
                    <a:pt x="21329" y="8747"/>
                    <a:pt x="22257" y="8572"/>
                  </a:cubicBezTo>
                  <a:cubicBezTo>
                    <a:pt x="22658" y="8471"/>
                    <a:pt x="23059" y="8371"/>
                    <a:pt x="23460" y="8296"/>
                  </a:cubicBezTo>
                  <a:cubicBezTo>
                    <a:pt x="23911" y="8171"/>
                    <a:pt x="24337" y="8070"/>
                    <a:pt x="24713" y="7970"/>
                  </a:cubicBezTo>
                  <a:cubicBezTo>
                    <a:pt x="26568" y="7469"/>
                    <a:pt x="28247" y="6917"/>
                    <a:pt x="29801" y="6341"/>
                  </a:cubicBezTo>
                  <a:cubicBezTo>
                    <a:pt x="31655" y="5639"/>
                    <a:pt x="33259" y="4887"/>
                    <a:pt x="34713" y="4035"/>
                  </a:cubicBezTo>
                  <a:cubicBezTo>
                    <a:pt x="35941" y="3308"/>
                    <a:pt x="36994" y="2531"/>
                    <a:pt x="37946" y="1679"/>
                  </a:cubicBezTo>
                  <a:cubicBezTo>
                    <a:pt x="37996" y="1654"/>
                    <a:pt x="38021" y="1629"/>
                    <a:pt x="38046" y="1579"/>
                  </a:cubicBezTo>
                  <a:cubicBezTo>
                    <a:pt x="38122" y="1278"/>
                    <a:pt x="38096" y="952"/>
                    <a:pt x="38021" y="551"/>
                  </a:cubicBezTo>
                  <a:cubicBezTo>
                    <a:pt x="37971" y="376"/>
                    <a:pt x="37921" y="201"/>
                    <a:pt x="37821" y="0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290250" y="1520075"/>
              <a:ext cx="1134750" cy="483725"/>
            </a:xfrm>
            <a:custGeom>
              <a:avLst/>
              <a:gdLst/>
              <a:ahLst/>
              <a:cxnLst/>
              <a:rect l="l" t="t" r="r" b="b"/>
              <a:pathLst>
                <a:path w="45390" h="19349" extrusionOk="0">
                  <a:moveTo>
                    <a:pt x="2382" y="18346"/>
                  </a:moveTo>
                  <a:lnTo>
                    <a:pt x="803" y="18973"/>
                  </a:lnTo>
                  <a:lnTo>
                    <a:pt x="778" y="18973"/>
                  </a:lnTo>
                  <a:lnTo>
                    <a:pt x="2382" y="18346"/>
                  </a:lnTo>
                  <a:close/>
                  <a:moveTo>
                    <a:pt x="44813" y="0"/>
                  </a:moveTo>
                  <a:cubicBezTo>
                    <a:pt x="44788" y="0"/>
                    <a:pt x="44763" y="26"/>
                    <a:pt x="44738" y="26"/>
                  </a:cubicBezTo>
                  <a:cubicBezTo>
                    <a:pt x="44111" y="276"/>
                    <a:pt x="43510" y="527"/>
                    <a:pt x="42883" y="777"/>
                  </a:cubicBezTo>
                  <a:lnTo>
                    <a:pt x="36367" y="3384"/>
                  </a:lnTo>
                  <a:lnTo>
                    <a:pt x="31705" y="5264"/>
                  </a:lnTo>
                  <a:lnTo>
                    <a:pt x="24512" y="8146"/>
                  </a:lnTo>
                  <a:lnTo>
                    <a:pt x="17269" y="11053"/>
                  </a:lnTo>
                  <a:lnTo>
                    <a:pt x="10728" y="13685"/>
                  </a:lnTo>
                  <a:lnTo>
                    <a:pt x="4186" y="16316"/>
                  </a:lnTo>
                  <a:lnTo>
                    <a:pt x="101" y="17945"/>
                  </a:lnTo>
                  <a:cubicBezTo>
                    <a:pt x="51" y="17970"/>
                    <a:pt x="26" y="18021"/>
                    <a:pt x="1" y="18046"/>
                  </a:cubicBezTo>
                  <a:cubicBezTo>
                    <a:pt x="1" y="18071"/>
                    <a:pt x="1" y="18071"/>
                    <a:pt x="1" y="18096"/>
                  </a:cubicBezTo>
                  <a:cubicBezTo>
                    <a:pt x="1" y="18121"/>
                    <a:pt x="1" y="18146"/>
                    <a:pt x="1" y="18171"/>
                  </a:cubicBezTo>
                  <a:cubicBezTo>
                    <a:pt x="51" y="18572"/>
                    <a:pt x="276" y="18998"/>
                    <a:pt x="627" y="19299"/>
                  </a:cubicBezTo>
                  <a:cubicBezTo>
                    <a:pt x="652" y="19324"/>
                    <a:pt x="677" y="19324"/>
                    <a:pt x="702" y="19349"/>
                  </a:cubicBezTo>
                  <a:lnTo>
                    <a:pt x="778" y="19349"/>
                  </a:lnTo>
                  <a:cubicBezTo>
                    <a:pt x="803" y="19349"/>
                    <a:pt x="828" y="19349"/>
                    <a:pt x="853" y="19324"/>
                  </a:cubicBezTo>
                  <a:lnTo>
                    <a:pt x="3710" y="18171"/>
                  </a:lnTo>
                  <a:lnTo>
                    <a:pt x="6542" y="16993"/>
                  </a:lnTo>
                  <a:lnTo>
                    <a:pt x="16943" y="12732"/>
                  </a:lnTo>
                  <a:lnTo>
                    <a:pt x="19951" y="11479"/>
                  </a:lnTo>
                  <a:cubicBezTo>
                    <a:pt x="24312" y="9700"/>
                    <a:pt x="28672" y="7920"/>
                    <a:pt x="33033" y="6116"/>
                  </a:cubicBezTo>
                  <a:lnTo>
                    <a:pt x="39149" y="3610"/>
                  </a:lnTo>
                  <a:lnTo>
                    <a:pt x="45289" y="1103"/>
                  </a:lnTo>
                  <a:cubicBezTo>
                    <a:pt x="45314" y="1078"/>
                    <a:pt x="45364" y="1028"/>
                    <a:pt x="45364" y="953"/>
                  </a:cubicBezTo>
                  <a:cubicBezTo>
                    <a:pt x="45389" y="953"/>
                    <a:pt x="45389" y="903"/>
                    <a:pt x="45389" y="878"/>
                  </a:cubicBezTo>
                  <a:cubicBezTo>
                    <a:pt x="45364" y="802"/>
                    <a:pt x="45364" y="727"/>
                    <a:pt x="45339" y="652"/>
                  </a:cubicBezTo>
                  <a:cubicBezTo>
                    <a:pt x="45314" y="577"/>
                    <a:pt x="45289" y="502"/>
                    <a:pt x="45264" y="427"/>
                  </a:cubicBezTo>
                  <a:cubicBezTo>
                    <a:pt x="45239" y="351"/>
                    <a:pt x="45189" y="301"/>
                    <a:pt x="45139" y="251"/>
                  </a:cubicBezTo>
                  <a:cubicBezTo>
                    <a:pt x="45089" y="176"/>
                    <a:pt x="45038" y="126"/>
                    <a:pt x="44963" y="76"/>
                  </a:cubicBezTo>
                  <a:cubicBezTo>
                    <a:pt x="44913" y="51"/>
                    <a:pt x="44888" y="26"/>
                    <a:pt x="44863" y="26"/>
                  </a:cubicBezTo>
                  <a:cubicBezTo>
                    <a:pt x="44838" y="26"/>
                    <a:pt x="44838" y="0"/>
                    <a:pt x="44813" y="0"/>
                  </a:cubicBezTo>
                  <a:close/>
                </a:path>
              </a:pathLst>
            </a:custGeom>
            <a:solidFill>
              <a:srgbClr val="E1A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304050" y="1975600"/>
              <a:ext cx="45750" cy="24575"/>
            </a:xfrm>
            <a:custGeom>
              <a:avLst/>
              <a:gdLst/>
              <a:ahLst/>
              <a:cxnLst/>
              <a:rect l="l" t="t" r="r" b="b"/>
              <a:pathLst>
                <a:path w="1830" h="983" extrusionOk="0">
                  <a:moveTo>
                    <a:pt x="1629" y="0"/>
                  </a:moveTo>
                  <a:cubicBezTo>
                    <a:pt x="1604" y="0"/>
                    <a:pt x="1579" y="25"/>
                    <a:pt x="1554" y="25"/>
                  </a:cubicBezTo>
                  <a:cubicBezTo>
                    <a:pt x="1303" y="125"/>
                    <a:pt x="1078" y="226"/>
                    <a:pt x="827" y="326"/>
                  </a:cubicBezTo>
                  <a:cubicBezTo>
                    <a:pt x="727" y="376"/>
                    <a:pt x="602" y="426"/>
                    <a:pt x="501" y="476"/>
                  </a:cubicBezTo>
                  <a:cubicBezTo>
                    <a:pt x="401" y="526"/>
                    <a:pt x="301" y="577"/>
                    <a:pt x="201" y="627"/>
                  </a:cubicBezTo>
                  <a:lnTo>
                    <a:pt x="175" y="627"/>
                  </a:lnTo>
                  <a:cubicBezTo>
                    <a:pt x="75" y="652"/>
                    <a:pt x="0" y="727"/>
                    <a:pt x="25" y="827"/>
                  </a:cubicBezTo>
                  <a:cubicBezTo>
                    <a:pt x="47" y="914"/>
                    <a:pt x="106" y="982"/>
                    <a:pt x="187" y="982"/>
                  </a:cubicBezTo>
                  <a:cubicBezTo>
                    <a:pt x="200" y="982"/>
                    <a:pt x="212" y="981"/>
                    <a:pt x="226" y="978"/>
                  </a:cubicBezTo>
                  <a:cubicBezTo>
                    <a:pt x="276" y="953"/>
                    <a:pt x="326" y="953"/>
                    <a:pt x="376" y="927"/>
                  </a:cubicBezTo>
                  <a:cubicBezTo>
                    <a:pt x="426" y="902"/>
                    <a:pt x="476" y="877"/>
                    <a:pt x="526" y="852"/>
                  </a:cubicBezTo>
                  <a:cubicBezTo>
                    <a:pt x="576" y="827"/>
                    <a:pt x="627" y="802"/>
                    <a:pt x="677" y="777"/>
                  </a:cubicBezTo>
                  <a:cubicBezTo>
                    <a:pt x="752" y="727"/>
                    <a:pt x="827" y="702"/>
                    <a:pt x="902" y="677"/>
                  </a:cubicBezTo>
                  <a:cubicBezTo>
                    <a:pt x="1178" y="552"/>
                    <a:pt x="1429" y="451"/>
                    <a:pt x="1704" y="351"/>
                  </a:cubicBezTo>
                  <a:cubicBezTo>
                    <a:pt x="1779" y="301"/>
                    <a:pt x="1830" y="201"/>
                    <a:pt x="1779" y="100"/>
                  </a:cubicBezTo>
                  <a:cubicBezTo>
                    <a:pt x="1754" y="50"/>
                    <a:pt x="1679" y="0"/>
                    <a:pt x="1629" y="0"/>
                  </a:cubicBezTo>
                  <a:close/>
                </a:path>
              </a:pathLst>
            </a:custGeom>
            <a:solidFill>
              <a:srgbClr val="E1A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431225" y="1855925"/>
              <a:ext cx="149150" cy="129725"/>
            </a:xfrm>
            <a:custGeom>
              <a:avLst/>
              <a:gdLst/>
              <a:ahLst/>
              <a:cxnLst/>
              <a:rect l="l" t="t" r="r" b="b"/>
              <a:pathLst>
                <a:path w="5966" h="5189" extrusionOk="0">
                  <a:moveTo>
                    <a:pt x="2708" y="0"/>
                  </a:moveTo>
                  <a:cubicBezTo>
                    <a:pt x="2582" y="0"/>
                    <a:pt x="2407" y="0"/>
                    <a:pt x="2256" y="25"/>
                  </a:cubicBezTo>
                  <a:cubicBezTo>
                    <a:pt x="1880" y="50"/>
                    <a:pt x="1479" y="176"/>
                    <a:pt x="1104" y="351"/>
                  </a:cubicBezTo>
                  <a:cubicBezTo>
                    <a:pt x="928" y="451"/>
                    <a:pt x="753" y="552"/>
                    <a:pt x="602" y="677"/>
                  </a:cubicBezTo>
                  <a:cubicBezTo>
                    <a:pt x="527" y="727"/>
                    <a:pt x="452" y="802"/>
                    <a:pt x="377" y="902"/>
                  </a:cubicBezTo>
                  <a:cubicBezTo>
                    <a:pt x="302" y="1003"/>
                    <a:pt x="226" y="1103"/>
                    <a:pt x="176" y="1203"/>
                  </a:cubicBezTo>
                  <a:cubicBezTo>
                    <a:pt x="176" y="1253"/>
                    <a:pt x="151" y="1303"/>
                    <a:pt x="126" y="1328"/>
                  </a:cubicBezTo>
                  <a:cubicBezTo>
                    <a:pt x="101" y="1379"/>
                    <a:pt x="76" y="1404"/>
                    <a:pt x="76" y="1454"/>
                  </a:cubicBezTo>
                  <a:cubicBezTo>
                    <a:pt x="1" y="1880"/>
                    <a:pt x="1" y="2331"/>
                    <a:pt x="76" y="2807"/>
                  </a:cubicBezTo>
                  <a:cubicBezTo>
                    <a:pt x="101" y="3033"/>
                    <a:pt x="151" y="3283"/>
                    <a:pt x="251" y="3534"/>
                  </a:cubicBezTo>
                  <a:cubicBezTo>
                    <a:pt x="302" y="3734"/>
                    <a:pt x="402" y="3935"/>
                    <a:pt x="527" y="4135"/>
                  </a:cubicBezTo>
                  <a:cubicBezTo>
                    <a:pt x="502" y="4161"/>
                    <a:pt x="477" y="4186"/>
                    <a:pt x="477" y="4236"/>
                  </a:cubicBezTo>
                  <a:cubicBezTo>
                    <a:pt x="477" y="4286"/>
                    <a:pt x="502" y="4311"/>
                    <a:pt x="527" y="4361"/>
                  </a:cubicBezTo>
                  <a:cubicBezTo>
                    <a:pt x="577" y="4436"/>
                    <a:pt x="627" y="4486"/>
                    <a:pt x="703" y="4562"/>
                  </a:cubicBezTo>
                  <a:cubicBezTo>
                    <a:pt x="753" y="4612"/>
                    <a:pt x="803" y="4637"/>
                    <a:pt x="853" y="4687"/>
                  </a:cubicBezTo>
                  <a:cubicBezTo>
                    <a:pt x="878" y="4712"/>
                    <a:pt x="903" y="4737"/>
                    <a:pt x="903" y="4737"/>
                  </a:cubicBezTo>
                  <a:lnTo>
                    <a:pt x="928" y="4762"/>
                  </a:lnTo>
                  <a:cubicBezTo>
                    <a:pt x="1028" y="4837"/>
                    <a:pt x="1104" y="4887"/>
                    <a:pt x="1179" y="4938"/>
                  </a:cubicBezTo>
                  <a:cubicBezTo>
                    <a:pt x="1204" y="4963"/>
                    <a:pt x="1229" y="4963"/>
                    <a:pt x="1254" y="4988"/>
                  </a:cubicBezTo>
                  <a:cubicBezTo>
                    <a:pt x="1329" y="5038"/>
                    <a:pt x="1429" y="5063"/>
                    <a:pt x="1530" y="5113"/>
                  </a:cubicBezTo>
                  <a:cubicBezTo>
                    <a:pt x="1680" y="5163"/>
                    <a:pt x="1830" y="5188"/>
                    <a:pt x="1981" y="5188"/>
                  </a:cubicBezTo>
                  <a:lnTo>
                    <a:pt x="2131" y="5188"/>
                  </a:lnTo>
                  <a:cubicBezTo>
                    <a:pt x="2281" y="5163"/>
                    <a:pt x="2382" y="5138"/>
                    <a:pt x="2482" y="5113"/>
                  </a:cubicBezTo>
                  <a:cubicBezTo>
                    <a:pt x="2582" y="5063"/>
                    <a:pt x="2682" y="4988"/>
                    <a:pt x="2758" y="4862"/>
                  </a:cubicBezTo>
                  <a:cubicBezTo>
                    <a:pt x="2833" y="4787"/>
                    <a:pt x="2858" y="4662"/>
                    <a:pt x="2883" y="4536"/>
                  </a:cubicBezTo>
                  <a:lnTo>
                    <a:pt x="2933" y="4562"/>
                  </a:lnTo>
                  <a:cubicBezTo>
                    <a:pt x="3058" y="4587"/>
                    <a:pt x="3209" y="4612"/>
                    <a:pt x="3359" y="4612"/>
                  </a:cubicBezTo>
                  <a:cubicBezTo>
                    <a:pt x="3510" y="4612"/>
                    <a:pt x="3635" y="4612"/>
                    <a:pt x="3760" y="4562"/>
                  </a:cubicBezTo>
                  <a:cubicBezTo>
                    <a:pt x="4036" y="4486"/>
                    <a:pt x="4287" y="4336"/>
                    <a:pt x="4487" y="4135"/>
                  </a:cubicBezTo>
                  <a:cubicBezTo>
                    <a:pt x="4537" y="4085"/>
                    <a:pt x="4562" y="4035"/>
                    <a:pt x="4612" y="3985"/>
                  </a:cubicBezTo>
                  <a:cubicBezTo>
                    <a:pt x="4662" y="3910"/>
                    <a:pt x="4688" y="3835"/>
                    <a:pt x="4713" y="3760"/>
                  </a:cubicBezTo>
                  <a:cubicBezTo>
                    <a:pt x="4788" y="3609"/>
                    <a:pt x="4813" y="3434"/>
                    <a:pt x="4813" y="3258"/>
                  </a:cubicBezTo>
                  <a:lnTo>
                    <a:pt x="4938" y="3258"/>
                  </a:lnTo>
                  <a:cubicBezTo>
                    <a:pt x="5063" y="3258"/>
                    <a:pt x="5189" y="3233"/>
                    <a:pt x="5314" y="3208"/>
                  </a:cubicBezTo>
                  <a:cubicBezTo>
                    <a:pt x="5490" y="3133"/>
                    <a:pt x="5640" y="3058"/>
                    <a:pt x="5740" y="2932"/>
                  </a:cubicBezTo>
                  <a:cubicBezTo>
                    <a:pt x="5815" y="2832"/>
                    <a:pt x="5865" y="2757"/>
                    <a:pt x="5891" y="2682"/>
                  </a:cubicBezTo>
                  <a:cubicBezTo>
                    <a:pt x="5941" y="2607"/>
                    <a:pt x="5966" y="2506"/>
                    <a:pt x="5966" y="2356"/>
                  </a:cubicBezTo>
                  <a:cubicBezTo>
                    <a:pt x="5966" y="2206"/>
                    <a:pt x="5916" y="2005"/>
                    <a:pt x="5815" y="1805"/>
                  </a:cubicBezTo>
                  <a:cubicBezTo>
                    <a:pt x="5765" y="1704"/>
                    <a:pt x="5715" y="1604"/>
                    <a:pt x="5665" y="1529"/>
                  </a:cubicBezTo>
                  <a:cubicBezTo>
                    <a:pt x="5615" y="1429"/>
                    <a:pt x="5540" y="1354"/>
                    <a:pt x="5464" y="1253"/>
                  </a:cubicBezTo>
                  <a:cubicBezTo>
                    <a:pt x="5214" y="953"/>
                    <a:pt x="4913" y="677"/>
                    <a:pt x="4562" y="476"/>
                  </a:cubicBezTo>
                  <a:cubicBezTo>
                    <a:pt x="4412" y="401"/>
                    <a:pt x="4236" y="301"/>
                    <a:pt x="4061" y="251"/>
                  </a:cubicBezTo>
                  <a:cubicBezTo>
                    <a:pt x="3885" y="176"/>
                    <a:pt x="3685" y="125"/>
                    <a:pt x="3459" y="75"/>
                  </a:cubicBezTo>
                  <a:cubicBezTo>
                    <a:pt x="3209" y="25"/>
                    <a:pt x="2958" y="0"/>
                    <a:pt x="270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425600" y="1886625"/>
              <a:ext cx="41375" cy="92625"/>
            </a:xfrm>
            <a:custGeom>
              <a:avLst/>
              <a:gdLst/>
              <a:ahLst/>
              <a:cxnLst/>
              <a:rect l="l" t="t" r="r" b="b"/>
              <a:pathLst>
                <a:path w="1655" h="3705" extrusionOk="0">
                  <a:moveTo>
                    <a:pt x="351" y="0"/>
                  </a:moveTo>
                  <a:cubicBezTo>
                    <a:pt x="276" y="0"/>
                    <a:pt x="201" y="50"/>
                    <a:pt x="176" y="100"/>
                  </a:cubicBezTo>
                  <a:cubicBezTo>
                    <a:pt x="126" y="251"/>
                    <a:pt x="75" y="401"/>
                    <a:pt x="50" y="552"/>
                  </a:cubicBezTo>
                  <a:cubicBezTo>
                    <a:pt x="25" y="702"/>
                    <a:pt x="25" y="877"/>
                    <a:pt x="25" y="1028"/>
                  </a:cubicBezTo>
                  <a:cubicBezTo>
                    <a:pt x="0" y="1404"/>
                    <a:pt x="75" y="1780"/>
                    <a:pt x="176" y="2105"/>
                  </a:cubicBezTo>
                  <a:cubicBezTo>
                    <a:pt x="276" y="2456"/>
                    <a:pt x="426" y="2757"/>
                    <a:pt x="627" y="3058"/>
                  </a:cubicBezTo>
                  <a:cubicBezTo>
                    <a:pt x="827" y="3308"/>
                    <a:pt x="1078" y="3534"/>
                    <a:pt x="1379" y="3684"/>
                  </a:cubicBezTo>
                  <a:cubicBezTo>
                    <a:pt x="1400" y="3698"/>
                    <a:pt x="1425" y="3705"/>
                    <a:pt x="1450" y="3705"/>
                  </a:cubicBezTo>
                  <a:cubicBezTo>
                    <a:pt x="1516" y="3705"/>
                    <a:pt x="1586" y="3663"/>
                    <a:pt x="1604" y="3609"/>
                  </a:cubicBezTo>
                  <a:cubicBezTo>
                    <a:pt x="1654" y="3509"/>
                    <a:pt x="1604" y="3409"/>
                    <a:pt x="1504" y="3384"/>
                  </a:cubicBezTo>
                  <a:cubicBezTo>
                    <a:pt x="1479" y="3359"/>
                    <a:pt x="1454" y="3334"/>
                    <a:pt x="1429" y="3334"/>
                  </a:cubicBezTo>
                  <a:cubicBezTo>
                    <a:pt x="1303" y="3258"/>
                    <a:pt x="1203" y="3183"/>
                    <a:pt x="1103" y="3083"/>
                  </a:cubicBezTo>
                  <a:cubicBezTo>
                    <a:pt x="978" y="2933"/>
                    <a:pt x="877" y="2782"/>
                    <a:pt x="777" y="2607"/>
                  </a:cubicBezTo>
                  <a:cubicBezTo>
                    <a:pt x="752" y="2607"/>
                    <a:pt x="752" y="2607"/>
                    <a:pt x="752" y="2582"/>
                  </a:cubicBezTo>
                  <a:cubicBezTo>
                    <a:pt x="752" y="2607"/>
                    <a:pt x="752" y="2607"/>
                    <a:pt x="752" y="2607"/>
                  </a:cubicBezTo>
                  <a:cubicBezTo>
                    <a:pt x="627" y="2356"/>
                    <a:pt x="527" y="2080"/>
                    <a:pt x="451" y="1780"/>
                  </a:cubicBezTo>
                  <a:cubicBezTo>
                    <a:pt x="376" y="1529"/>
                    <a:pt x="351" y="1253"/>
                    <a:pt x="351" y="978"/>
                  </a:cubicBezTo>
                  <a:cubicBezTo>
                    <a:pt x="376" y="777"/>
                    <a:pt x="401" y="602"/>
                    <a:pt x="451" y="426"/>
                  </a:cubicBezTo>
                  <a:cubicBezTo>
                    <a:pt x="451" y="351"/>
                    <a:pt x="476" y="301"/>
                    <a:pt x="501" y="251"/>
                  </a:cubicBezTo>
                  <a:cubicBezTo>
                    <a:pt x="527" y="151"/>
                    <a:pt x="501" y="50"/>
                    <a:pt x="401" y="25"/>
                  </a:cubicBezTo>
                  <a:cubicBezTo>
                    <a:pt x="401" y="0"/>
                    <a:pt x="376" y="0"/>
                    <a:pt x="351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463825" y="1884750"/>
              <a:ext cx="38850" cy="81725"/>
            </a:xfrm>
            <a:custGeom>
              <a:avLst/>
              <a:gdLst/>
              <a:ahLst/>
              <a:cxnLst/>
              <a:rect l="l" t="t" r="r" b="b"/>
              <a:pathLst>
                <a:path w="1554" h="3269" extrusionOk="0">
                  <a:moveTo>
                    <a:pt x="301" y="0"/>
                  </a:moveTo>
                  <a:cubicBezTo>
                    <a:pt x="226" y="0"/>
                    <a:pt x="150" y="75"/>
                    <a:pt x="125" y="150"/>
                  </a:cubicBezTo>
                  <a:cubicBezTo>
                    <a:pt x="0" y="702"/>
                    <a:pt x="75" y="1303"/>
                    <a:pt x="251" y="1830"/>
                  </a:cubicBezTo>
                  <a:cubicBezTo>
                    <a:pt x="351" y="2130"/>
                    <a:pt x="476" y="2381"/>
                    <a:pt x="652" y="2632"/>
                  </a:cubicBezTo>
                  <a:cubicBezTo>
                    <a:pt x="802" y="2882"/>
                    <a:pt x="1028" y="3083"/>
                    <a:pt x="1253" y="3233"/>
                  </a:cubicBezTo>
                  <a:cubicBezTo>
                    <a:pt x="1287" y="3256"/>
                    <a:pt x="1326" y="3268"/>
                    <a:pt x="1365" y="3268"/>
                  </a:cubicBezTo>
                  <a:cubicBezTo>
                    <a:pt x="1413" y="3268"/>
                    <a:pt x="1462" y="3249"/>
                    <a:pt x="1504" y="3208"/>
                  </a:cubicBezTo>
                  <a:cubicBezTo>
                    <a:pt x="1554" y="3133"/>
                    <a:pt x="1554" y="3008"/>
                    <a:pt x="1479" y="2957"/>
                  </a:cubicBezTo>
                  <a:cubicBezTo>
                    <a:pt x="1353" y="2882"/>
                    <a:pt x="1253" y="2807"/>
                    <a:pt x="1153" y="2707"/>
                  </a:cubicBezTo>
                  <a:cubicBezTo>
                    <a:pt x="1028" y="2556"/>
                    <a:pt x="902" y="2406"/>
                    <a:pt x="802" y="2206"/>
                  </a:cubicBezTo>
                  <a:cubicBezTo>
                    <a:pt x="652" y="1980"/>
                    <a:pt x="576" y="1729"/>
                    <a:pt x="501" y="1454"/>
                  </a:cubicBezTo>
                  <a:cubicBezTo>
                    <a:pt x="451" y="1203"/>
                    <a:pt x="401" y="977"/>
                    <a:pt x="401" y="727"/>
                  </a:cubicBezTo>
                  <a:cubicBezTo>
                    <a:pt x="426" y="551"/>
                    <a:pt x="426" y="376"/>
                    <a:pt x="476" y="201"/>
                  </a:cubicBezTo>
                  <a:cubicBezTo>
                    <a:pt x="501" y="100"/>
                    <a:pt x="426" y="25"/>
                    <a:pt x="326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503275" y="1876600"/>
              <a:ext cx="48900" cy="60000"/>
            </a:xfrm>
            <a:custGeom>
              <a:avLst/>
              <a:gdLst/>
              <a:ahLst/>
              <a:cxnLst/>
              <a:rect l="l" t="t" r="r" b="b"/>
              <a:pathLst>
                <a:path w="1956" h="2400" extrusionOk="0">
                  <a:moveTo>
                    <a:pt x="176" y="0"/>
                  </a:moveTo>
                  <a:cubicBezTo>
                    <a:pt x="76" y="25"/>
                    <a:pt x="1" y="100"/>
                    <a:pt x="26" y="201"/>
                  </a:cubicBezTo>
                  <a:cubicBezTo>
                    <a:pt x="101" y="677"/>
                    <a:pt x="277" y="1128"/>
                    <a:pt x="552" y="1504"/>
                  </a:cubicBezTo>
                  <a:cubicBezTo>
                    <a:pt x="703" y="1704"/>
                    <a:pt x="878" y="1880"/>
                    <a:pt x="1079" y="2030"/>
                  </a:cubicBezTo>
                  <a:cubicBezTo>
                    <a:pt x="1254" y="2206"/>
                    <a:pt x="1480" y="2306"/>
                    <a:pt x="1705" y="2381"/>
                  </a:cubicBezTo>
                  <a:cubicBezTo>
                    <a:pt x="1730" y="2394"/>
                    <a:pt x="1749" y="2400"/>
                    <a:pt x="1768" y="2400"/>
                  </a:cubicBezTo>
                  <a:cubicBezTo>
                    <a:pt x="1787" y="2400"/>
                    <a:pt x="1806" y="2394"/>
                    <a:pt x="1831" y="2381"/>
                  </a:cubicBezTo>
                  <a:cubicBezTo>
                    <a:pt x="1881" y="2381"/>
                    <a:pt x="1906" y="2331"/>
                    <a:pt x="1931" y="2306"/>
                  </a:cubicBezTo>
                  <a:cubicBezTo>
                    <a:pt x="1956" y="2206"/>
                    <a:pt x="1931" y="2105"/>
                    <a:pt x="1831" y="2080"/>
                  </a:cubicBezTo>
                  <a:cubicBezTo>
                    <a:pt x="1705" y="2030"/>
                    <a:pt x="1580" y="1980"/>
                    <a:pt x="1455" y="1905"/>
                  </a:cubicBezTo>
                  <a:cubicBezTo>
                    <a:pt x="1329" y="1805"/>
                    <a:pt x="1179" y="1704"/>
                    <a:pt x="1054" y="1579"/>
                  </a:cubicBezTo>
                  <a:cubicBezTo>
                    <a:pt x="1079" y="1579"/>
                    <a:pt x="1079" y="1604"/>
                    <a:pt x="1104" y="1604"/>
                  </a:cubicBezTo>
                  <a:cubicBezTo>
                    <a:pt x="928" y="1429"/>
                    <a:pt x="778" y="1253"/>
                    <a:pt x="653" y="1028"/>
                  </a:cubicBezTo>
                  <a:cubicBezTo>
                    <a:pt x="552" y="827"/>
                    <a:pt x="452" y="602"/>
                    <a:pt x="402" y="376"/>
                  </a:cubicBezTo>
                  <a:cubicBezTo>
                    <a:pt x="377" y="301"/>
                    <a:pt x="377" y="226"/>
                    <a:pt x="352" y="151"/>
                  </a:cubicBezTo>
                  <a:cubicBezTo>
                    <a:pt x="352" y="75"/>
                    <a:pt x="277" y="0"/>
                    <a:pt x="201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362300" y="1825225"/>
              <a:ext cx="169825" cy="95875"/>
            </a:xfrm>
            <a:custGeom>
              <a:avLst/>
              <a:gdLst/>
              <a:ahLst/>
              <a:cxnLst/>
              <a:rect l="l" t="t" r="r" b="b"/>
              <a:pathLst>
                <a:path w="6793" h="3835" extrusionOk="0">
                  <a:moveTo>
                    <a:pt x="3961" y="0"/>
                  </a:moveTo>
                  <a:cubicBezTo>
                    <a:pt x="3710" y="0"/>
                    <a:pt x="3460" y="25"/>
                    <a:pt x="3234" y="75"/>
                  </a:cubicBezTo>
                  <a:cubicBezTo>
                    <a:pt x="2883" y="125"/>
                    <a:pt x="2557" y="226"/>
                    <a:pt x="2257" y="401"/>
                  </a:cubicBezTo>
                  <a:cubicBezTo>
                    <a:pt x="1931" y="576"/>
                    <a:pt x="1605" y="852"/>
                    <a:pt x="1279" y="1228"/>
                  </a:cubicBezTo>
                  <a:cubicBezTo>
                    <a:pt x="1104" y="1454"/>
                    <a:pt x="928" y="1679"/>
                    <a:pt x="753" y="1930"/>
                  </a:cubicBezTo>
                  <a:cubicBezTo>
                    <a:pt x="652" y="2055"/>
                    <a:pt x="577" y="2155"/>
                    <a:pt x="477" y="2281"/>
                  </a:cubicBezTo>
                  <a:cubicBezTo>
                    <a:pt x="302" y="2506"/>
                    <a:pt x="151" y="2707"/>
                    <a:pt x="1" y="2857"/>
                  </a:cubicBezTo>
                  <a:cubicBezTo>
                    <a:pt x="151" y="2932"/>
                    <a:pt x="327" y="3058"/>
                    <a:pt x="452" y="3183"/>
                  </a:cubicBezTo>
                  <a:cubicBezTo>
                    <a:pt x="552" y="3258"/>
                    <a:pt x="627" y="3333"/>
                    <a:pt x="703" y="3409"/>
                  </a:cubicBezTo>
                  <a:cubicBezTo>
                    <a:pt x="703" y="3434"/>
                    <a:pt x="728" y="3434"/>
                    <a:pt x="728" y="3459"/>
                  </a:cubicBezTo>
                  <a:cubicBezTo>
                    <a:pt x="778" y="3509"/>
                    <a:pt x="828" y="3559"/>
                    <a:pt x="878" y="3609"/>
                  </a:cubicBezTo>
                  <a:cubicBezTo>
                    <a:pt x="878" y="3634"/>
                    <a:pt x="903" y="3634"/>
                    <a:pt x="928" y="3659"/>
                  </a:cubicBezTo>
                  <a:cubicBezTo>
                    <a:pt x="978" y="3709"/>
                    <a:pt x="1003" y="3785"/>
                    <a:pt x="1053" y="3835"/>
                  </a:cubicBezTo>
                  <a:cubicBezTo>
                    <a:pt x="1229" y="3734"/>
                    <a:pt x="1379" y="3659"/>
                    <a:pt x="1530" y="3559"/>
                  </a:cubicBezTo>
                  <a:cubicBezTo>
                    <a:pt x="1605" y="3509"/>
                    <a:pt x="1680" y="3459"/>
                    <a:pt x="1755" y="3409"/>
                  </a:cubicBezTo>
                  <a:lnTo>
                    <a:pt x="1956" y="3308"/>
                  </a:lnTo>
                  <a:cubicBezTo>
                    <a:pt x="2257" y="3108"/>
                    <a:pt x="2532" y="2957"/>
                    <a:pt x="2783" y="2857"/>
                  </a:cubicBezTo>
                  <a:cubicBezTo>
                    <a:pt x="3033" y="2757"/>
                    <a:pt x="3234" y="2707"/>
                    <a:pt x="3434" y="2682"/>
                  </a:cubicBezTo>
                  <a:lnTo>
                    <a:pt x="3861" y="2682"/>
                  </a:lnTo>
                  <a:cubicBezTo>
                    <a:pt x="4011" y="2707"/>
                    <a:pt x="4161" y="2732"/>
                    <a:pt x="4312" y="2757"/>
                  </a:cubicBezTo>
                  <a:lnTo>
                    <a:pt x="4512" y="2807"/>
                  </a:lnTo>
                  <a:cubicBezTo>
                    <a:pt x="4688" y="2832"/>
                    <a:pt x="4838" y="2857"/>
                    <a:pt x="4988" y="2857"/>
                  </a:cubicBezTo>
                  <a:lnTo>
                    <a:pt x="5214" y="2857"/>
                  </a:lnTo>
                  <a:cubicBezTo>
                    <a:pt x="5389" y="2832"/>
                    <a:pt x="5590" y="2782"/>
                    <a:pt x="5790" y="2682"/>
                  </a:cubicBezTo>
                  <a:cubicBezTo>
                    <a:pt x="5991" y="2607"/>
                    <a:pt x="6166" y="2506"/>
                    <a:pt x="6317" y="2406"/>
                  </a:cubicBezTo>
                  <a:cubicBezTo>
                    <a:pt x="6467" y="2281"/>
                    <a:pt x="6567" y="2155"/>
                    <a:pt x="6668" y="2005"/>
                  </a:cubicBezTo>
                  <a:cubicBezTo>
                    <a:pt x="6743" y="1880"/>
                    <a:pt x="6793" y="1679"/>
                    <a:pt x="6793" y="1504"/>
                  </a:cubicBezTo>
                  <a:cubicBezTo>
                    <a:pt x="6793" y="1328"/>
                    <a:pt x="6718" y="1153"/>
                    <a:pt x="6617" y="978"/>
                  </a:cubicBezTo>
                  <a:cubicBezTo>
                    <a:pt x="6542" y="852"/>
                    <a:pt x="6417" y="727"/>
                    <a:pt x="6267" y="602"/>
                  </a:cubicBezTo>
                  <a:cubicBezTo>
                    <a:pt x="6041" y="426"/>
                    <a:pt x="5740" y="276"/>
                    <a:pt x="5339" y="175"/>
                  </a:cubicBezTo>
                  <a:cubicBezTo>
                    <a:pt x="5038" y="100"/>
                    <a:pt x="4688" y="50"/>
                    <a:pt x="4262" y="25"/>
                  </a:cubicBezTo>
                  <a:cubicBezTo>
                    <a:pt x="4161" y="0"/>
                    <a:pt x="4061" y="0"/>
                    <a:pt x="3961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4427475" y="1880975"/>
              <a:ext cx="95875" cy="19700"/>
            </a:xfrm>
            <a:custGeom>
              <a:avLst/>
              <a:gdLst/>
              <a:ahLst/>
              <a:cxnLst/>
              <a:rect l="l" t="t" r="r" b="b"/>
              <a:pathLst>
                <a:path w="3835" h="788" extrusionOk="0">
                  <a:moveTo>
                    <a:pt x="3309" y="301"/>
                  </a:moveTo>
                  <a:cubicBezTo>
                    <a:pt x="3309" y="301"/>
                    <a:pt x="3291" y="301"/>
                    <a:pt x="3285" y="317"/>
                  </a:cubicBezTo>
                  <a:lnTo>
                    <a:pt x="3285" y="317"/>
                  </a:lnTo>
                  <a:cubicBezTo>
                    <a:pt x="3293" y="312"/>
                    <a:pt x="3301" y="307"/>
                    <a:pt x="3309" y="301"/>
                  </a:cubicBezTo>
                  <a:close/>
                  <a:moveTo>
                    <a:pt x="3735" y="1"/>
                  </a:moveTo>
                  <a:cubicBezTo>
                    <a:pt x="3710" y="1"/>
                    <a:pt x="3685" y="1"/>
                    <a:pt x="3685" y="26"/>
                  </a:cubicBezTo>
                  <a:cubicBezTo>
                    <a:pt x="3660" y="51"/>
                    <a:pt x="3634" y="76"/>
                    <a:pt x="3609" y="101"/>
                  </a:cubicBezTo>
                  <a:cubicBezTo>
                    <a:pt x="3559" y="126"/>
                    <a:pt x="3534" y="176"/>
                    <a:pt x="3484" y="201"/>
                  </a:cubicBezTo>
                  <a:cubicBezTo>
                    <a:pt x="3434" y="251"/>
                    <a:pt x="3359" y="276"/>
                    <a:pt x="3284" y="326"/>
                  </a:cubicBezTo>
                  <a:cubicBezTo>
                    <a:pt x="3284" y="323"/>
                    <a:pt x="3284" y="320"/>
                    <a:pt x="3285" y="317"/>
                  </a:cubicBezTo>
                  <a:lnTo>
                    <a:pt x="3285" y="317"/>
                  </a:lnTo>
                  <a:cubicBezTo>
                    <a:pt x="3222" y="357"/>
                    <a:pt x="3175" y="379"/>
                    <a:pt x="3108" y="402"/>
                  </a:cubicBezTo>
                  <a:cubicBezTo>
                    <a:pt x="3058" y="427"/>
                    <a:pt x="2983" y="452"/>
                    <a:pt x="2908" y="452"/>
                  </a:cubicBezTo>
                  <a:cubicBezTo>
                    <a:pt x="2807" y="477"/>
                    <a:pt x="2682" y="502"/>
                    <a:pt x="2557" y="502"/>
                  </a:cubicBezTo>
                  <a:cubicBezTo>
                    <a:pt x="2440" y="525"/>
                    <a:pt x="2323" y="527"/>
                    <a:pt x="2206" y="527"/>
                  </a:cubicBezTo>
                  <a:lnTo>
                    <a:pt x="2206" y="527"/>
                  </a:lnTo>
                  <a:cubicBezTo>
                    <a:pt x="1855" y="502"/>
                    <a:pt x="1504" y="477"/>
                    <a:pt x="1153" y="452"/>
                  </a:cubicBezTo>
                  <a:cubicBezTo>
                    <a:pt x="953" y="452"/>
                    <a:pt x="777" y="452"/>
                    <a:pt x="602" y="477"/>
                  </a:cubicBezTo>
                  <a:cubicBezTo>
                    <a:pt x="426" y="502"/>
                    <a:pt x="226" y="552"/>
                    <a:pt x="51" y="627"/>
                  </a:cubicBezTo>
                  <a:cubicBezTo>
                    <a:pt x="25" y="652"/>
                    <a:pt x="0" y="702"/>
                    <a:pt x="0" y="727"/>
                  </a:cubicBezTo>
                  <a:cubicBezTo>
                    <a:pt x="19" y="764"/>
                    <a:pt x="51" y="787"/>
                    <a:pt x="86" y="787"/>
                  </a:cubicBezTo>
                  <a:cubicBezTo>
                    <a:pt x="99" y="787"/>
                    <a:pt x="112" y="784"/>
                    <a:pt x="126" y="778"/>
                  </a:cubicBezTo>
                  <a:cubicBezTo>
                    <a:pt x="226" y="753"/>
                    <a:pt x="301" y="727"/>
                    <a:pt x="426" y="702"/>
                  </a:cubicBezTo>
                  <a:cubicBezTo>
                    <a:pt x="527" y="677"/>
                    <a:pt x="652" y="652"/>
                    <a:pt x="777" y="627"/>
                  </a:cubicBezTo>
                  <a:lnTo>
                    <a:pt x="1128" y="627"/>
                  </a:lnTo>
                  <a:cubicBezTo>
                    <a:pt x="1509" y="646"/>
                    <a:pt x="1875" y="694"/>
                    <a:pt x="2238" y="694"/>
                  </a:cubicBezTo>
                  <a:cubicBezTo>
                    <a:pt x="2353" y="694"/>
                    <a:pt x="2467" y="689"/>
                    <a:pt x="2582" y="677"/>
                  </a:cubicBezTo>
                  <a:cubicBezTo>
                    <a:pt x="2807" y="677"/>
                    <a:pt x="3008" y="627"/>
                    <a:pt x="3208" y="527"/>
                  </a:cubicBezTo>
                  <a:cubicBezTo>
                    <a:pt x="3334" y="502"/>
                    <a:pt x="3434" y="427"/>
                    <a:pt x="3534" y="377"/>
                  </a:cubicBezTo>
                  <a:cubicBezTo>
                    <a:pt x="3634" y="301"/>
                    <a:pt x="3735" y="226"/>
                    <a:pt x="3810" y="126"/>
                  </a:cubicBezTo>
                  <a:cubicBezTo>
                    <a:pt x="3835" y="101"/>
                    <a:pt x="3835" y="51"/>
                    <a:pt x="3810" y="26"/>
                  </a:cubicBezTo>
                  <a:cubicBezTo>
                    <a:pt x="3785" y="1"/>
                    <a:pt x="3760" y="1"/>
                    <a:pt x="3735" y="1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458175" y="2400400"/>
              <a:ext cx="897275" cy="1156050"/>
            </a:xfrm>
            <a:custGeom>
              <a:avLst/>
              <a:gdLst/>
              <a:ahLst/>
              <a:cxnLst/>
              <a:rect l="l" t="t" r="r" b="b"/>
              <a:pathLst>
                <a:path w="35891" h="46242" extrusionOk="0">
                  <a:moveTo>
                    <a:pt x="3634" y="1"/>
                  </a:moveTo>
                  <a:cubicBezTo>
                    <a:pt x="3584" y="1"/>
                    <a:pt x="3559" y="26"/>
                    <a:pt x="3534" y="51"/>
                  </a:cubicBezTo>
                  <a:cubicBezTo>
                    <a:pt x="3484" y="76"/>
                    <a:pt x="3459" y="126"/>
                    <a:pt x="3459" y="176"/>
                  </a:cubicBezTo>
                  <a:cubicBezTo>
                    <a:pt x="3459" y="226"/>
                    <a:pt x="3484" y="276"/>
                    <a:pt x="3509" y="301"/>
                  </a:cubicBezTo>
                  <a:cubicBezTo>
                    <a:pt x="3534" y="352"/>
                    <a:pt x="3584" y="352"/>
                    <a:pt x="3634" y="352"/>
                  </a:cubicBezTo>
                  <a:lnTo>
                    <a:pt x="3760" y="377"/>
                  </a:lnTo>
                  <a:lnTo>
                    <a:pt x="3860" y="402"/>
                  </a:lnTo>
                  <a:lnTo>
                    <a:pt x="4436" y="527"/>
                  </a:lnTo>
                  <a:cubicBezTo>
                    <a:pt x="3584" y="928"/>
                    <a:pt x="2832" y="1404"/>
                    <a:pt x="2156" y="1931"/>
                  </a:cubicBezTo>
                  <a:cubicBezTo>
                    <a:pt x="1730" y="2281"/>
                    <a:pt x="1329" y="2657"/>
                    <a:pt x="1003" y="3058"/>
                  </a:cubicBezTo>
                  <a:cubicBezTo>
                    <a:pt x="652" y="3459"/>
                    <a:pt x="401" y="3885"/>
                    <a:pt x="226" y="4362"/>
                  </a:cubicBezTo>
                  <a:cubicBezTo>
                    <a:pt x="75" y="4788"/>
                    <a:pt x="0" y="5264"/>
                    <a:pt x="25" y="5765"/>
                  </a:cubicBezTo>
                  <a:cubicBezTo>
                    <a:pt x="50" y="6191"/>
                    <a:pt x="151" y="6617"/>
                    <a:pt x="351" y="7093"/>
                  </a:cubicBezTo>
                  <a:cubicBezTo>
                    <a:pt x="502" y="7469"/>
                    <a:pt x="727" y="7895"/>
                    <a:pt x="1053" y="8347"/>
                  </a:cubicBezTo>
                  <a:cubicBezTo>
                    <a:pt x="1329" y="8723"/>
                    <a:pt x="1654" y="9098"/>
                    <a:pt x="2055" y="9499"/>
                  </a:cubicBezTo>
                  <a:cubicBezTo>
                    <a:pt x="2707" y="10126"/>
                    <a:pt x="3459" y="10753"/>
                    <a:pt x="4361" y="11404"/>
                  </a:cubicBezTo>
                  <a:cubicBezTo>
                    <a:pt x="4712" y="11630"/>
                    <a:pt x="5038" y="11855"/>
                    <a:pt x="5389" y="12081"/>
                  </a:cubicBezTo>
                  <a:lnTo>
                    <a:pt x="5589" y="12206"/>
                  </a:lnTo>
                  <a:cubicBezTo>
                    <a:pt x="6015" y="12482"/>
                    <a:pt x="6441" y="12758"/>
                    <a:pt x="6842" y="13033"/>
                  </a:cubicBezTo>
                  <a:lnTo>
                    <a:pt x="7193" y="13234"/>
                  </a:lnTo>
                  <a:cubicBezTo>
                    <a:pt x="8722" y="14211"/>
                    <a:pt x="10301" y="15239"/>
                    <a:pt x="11780" y="16317"/>
                  </a:cubicBezTo>
                  <a:cubicBezTo>
                    <a:pt x="12582" y="16918"/>
                    <a:pt x="13334" y="17520"/>
                    <a:pt x="14035" y="18121"/>
                  </a:cubicBezTo>
                  <a:lnTo>
                    <a:pt x="14010" y="18071"/>
                  </a:lnTo>
                  <a:lnTo>
                    <a:pt x="14010" y="18071"/>
                  </a:lnTo>
                  <a:cubicBezTo>
                    <a:pt x="14637" y="18647"/>
                    <a:pt x="15213" y="19224"/>
                    <a:pt x="15740" y="19775"/>
                  </a:cubicBezTo>
                  <a:cubicBezTo>
                    <a:pt x="16291" y="20402"/>
                    <a:pt x="16817" y="21053"/>
                    <a:pt x="17269" y="21705"/>
                  </a:cubicBezTo>
                  <a:lnTo>
                    <a:pt x="17243" y="21680"/>
                  </a:lnTo>
                  <a:lnTo>
                    <a:pt x="17243" y="21680"/>
                  </a:lnTo>
                  <a:cubicBezTo>
                    <a:pt x="17594" y="22206"/>
                    <a:pt x="17920" y="22758"/>
                    <a:pt x="18196" y="23309"/>
                  </a:cubicBezTo>
                  <a:cubicBezTo>
                    <a:pt x="18497" y="23886"/>
                    <a:pt x="18747" y="24487"/>
                    <a:pt x="18998" y="25139"/>
                  </a:cubicBezTo>
                  <a:lnTo>
                    <a:pt x="18973" y="25139"/>
                  </a:lnTo>
                  <a:cubicBezTo>
                    <a:pt x="19198" y="25790"/>
                    <a:pt x="19399" y="26467"/>
                    <a:pt x="19524" y="27144"/>
                  </a:cubicBezTo>
                  <a:cubicBezTo>
                    <a:pt x="19675" y="27845"/>
                    <a:pt x="19775" y="28572"/>
                    <a:pt x="19825" y="29374"/>
                  </a:cubicBezTo>
                  <a:cubicBezTo>
                    <a:pt x="19850" y="29876"/>
                    <a:pt x="19875" y="30427"/>
                    <a:pt x="19900" y="31104"/>
                  </a:cubicBezTo>
                  <a:cubicBezTo>
                    <a:pt x="19900" y="31655"/>
                    <a:pt x="19900" y="32231"/>
                    <a:pt x="19875" y="32958"/>
                  </a:cubicBezTo>
                  <a:cubicBezTo>
                    <a:pt x="19850" y="34287"/>
                    <a:pt x="19775" y="35640"/>
                    <a:pt x="19700" y="36643"/>
                  </a:cubicBezTo>
                  <a:cubicBezTo>
                    <a:pt x="19649" y="37319"/>
                    <a:pt x="19599" y="37971"/>
                    <a:pt x="19549" y="38622"/>
                  </a:cubicBezTo>
                  <a:cubicBezTo>
                    <a:pt x="19424" y="40252"/>
                    <a:pt x="19299" y="41931"/>
                    <a:pt x="19248" y="43585"/>
                  </a:cubicBezTo>
                  <a:cubicBezTo>
                    <a:pt x="18497" y="44437"/>
                    <a:pt x="17820" y="45039"/>
                    <a:pt x="17143" y="45515"/>
                  </a:cubicBezTo>
                  <a:cubicBezTo>
                    <a:pt x="16918" y="45665"/>
                    <a:pt x="16692" y="45790"/>
                    <a:pt x="16492" y="45891"/>
                  </a:cubicBezTo>
                  <a:cubicBezTo>
                    <a:pt x="16416" y="45941"/>
                    <a:pt x="16366" y="46041"/>
                    <a:pt x="16416" y="46141"/>
                  </a:cubicBezTo>
                  <a:cubicBezTo>
                    <a:pt x="16441" y="46191"/>
                    <a:pt x="16517" y="46242"/>
                    <a:pt x="16567" y="46242"/>
                  </a:cubicBezTo>
                  <a:cubicBezTo>
                    <a:pt x="16592" y="46242"/>
                    <a:pt x="16617" y="46216"/>
                    <a:pt x="16642" y="46216"/>
                  </a:cubicBezTo>
                  <a:cubicBezTo>
                    <a:pt x="17444" y="45790"/>
                    <a:pt x="18196" y="45214"/>
                    <a:pt x="19098" y="44287"/>
                  </a:cubicBezTo>
                  <a:cubicBezTo>
                    <a:pt x="19148" y="44211"/>
                    <a:pt x="19223" y="44136"/>
                    <a:pt x="19274" y="44086"/>
                  </a:cubicBezTo>
                  <a:cubicBezTo>
                    <a:pt x="19299" y="44111"/>
                    <a:pt x="19349" y="44136"/>
                    <a:pt x="19399" y="44136"/>
                  </a:cubicBezTo>
                  <a:cubicBezTo>
                    <a:pt x="19499" y="44136"/>
                    <a:pt x="19599" y="44061"/>
                    <a:pt x="19599" y="43986"/>
                  </a:cubicBezTo>
                  <a:lnTo>
                    <a:pt x="19599" y="43861"/>
                  </a:lnTo>
                  <a:lnTo>
                    <a:pt x="19599" y="43735"/>
                  </a:lnTo>
                  <a:cubicBezTo>
                    <a:pt x="20226" y="43059"/>
                    <a:pt x="20802" y="42307"/>
                    <a:pt x="21329" y="41605"/>
                  </a:cubicBezTo>
                  <a:cubicBezTo>
                    <a:pt x="21554" y="41329"/>
                    <a:pt x="21755" y="41054"/>
                    <a:pt x="21955" y="40778"/>
                  </a:cubicBezTo>
                  <a:cubicBezTo>
                    <a:pt x="22431" y="40176"/>
                    <a:pt x="22883" y="39550"/>
                    <a:pt x="23384" y="38973"/>
                  </a:cubicBezTo>
                  <a:cubicBezTo>
                    <a:pt x="23534" y="38748"/>
                    <a:pt x="23710" y="38572"/>
                    <a:pt x="23885" y="38372"/>
                  </a:cubicBezTo>
                  <a:lnTo>
                    <a:pt x="24662" y="37470"/>
                  </a:lnTo>
                  <a:cubicBezTo>
                    <a:pt x="25138" y="36918"/>
                    <a:pt x="25614" y="36367"/>
                    <a:pt x="26091" y="35790"/>
                  </a:cubicBezTo>
                  <a:cubicBezTo>
                    <a:pt x="28071" y="33460"/>
                    <a:pt x="29524" y="31630"/>
                    <a:pt x="30827" y="29825"/>
                  </a:cubicBezTo>
                  <a:cubicBezTo>
                    <a:pt x="32281" y="27795"/>
                    <a:pt x="33384" y="25941"/>
                    <a:pt x="34236" y="24136"/>
                  </a:cubicBezTo>
                  <a:cubicBezTo>
                    <a:pt x="34737" y="23058"/>
                    <a:pt x="35138" y="22006"/>
                    <a:pt x="35414" y="21003"/>
                  </a:cubicBezTo>
                  <a:cubicBezTo>
                    <a:pt x="35715" y="19926"/>
                    <a:pt x="35865" y="18873"/>
                    <a:pt x="35865" y="17870"/>
                  </a:cubicBezTo>
                  <a:cubicBezTo>
                    <a:pt x="35890" y="16818"/>
                    <a:pt x="35740" y="15815"/>
                    <a:pt x="35389" y="14888"/>
                  </a:cubicBezTo>
                  <a:cubicBezTo>
                    <a:pt x="35239" y="14412"/>
                    <a:pt x="35013" y="13936"/>
                    <a:pt x="34737" y="13484"/>
                  </a:cubicBezTo>
                  <a:cubicBezTo>
                    <a:pt x="34487" y="13058"/>
                    <a:pt x="34211" y="12657"/>
                    <a:pt x="33860" y="12256"/>
                  </a:cubicBezTo>
                  <a:cubicBezTo>
                    <a:pt x="33259" y="11530"/>
                    <a:pt x="32507" y="10828"/>
                    <a:pt x="31579" y="10126"/>
                  </a:cubicBezTo>
                  <a:cubicBezTo>
                    <a:pt x="30802" y="9550"/>
                    <a:pt x="29875" y="8973"/>
                    <a:pt x="28797" y="8397"/>
                  </a:cubicBezTo>
                  <a:cubicBezTo>
                    <a:pt x="27018" y="7444"/>
                    <a:pt x="25113" y="6667"/>
                    <a:pt x="23284" y="5890"/>
                  </a:cubicBezTo>
                  <a:lnTo>
                    <a:pt x="22908" y="5740"/>
                  </a:lnTo>
                  <a:cubicBezTo>
                    <a:pt x="22431" y="5540"/>
                    <a:pt x="21980" y="5339"/>
                    <a:pt x="21504" y="5139"/>
                  </a:cubicBezTo>
                  <a:cubicBezTo>
                    <a:pt x="20878" y="4888"/>
                    <a:pt x="20251" y="4637"/>
                    <a:pt x="19524" y="4362"/>
                  </a:cubicBezTo>
                  <a:cubicBezTo>
                    <a:pt x="18271" y="3860"/>
                    <a:pt x="16968" y="3409"/>
                    <a:pt x="15489" y="2958"/>
                  </a:cubicBezTo>
                  <a:cubicBezTo>
                    <a:pt x="12983" y="2156"/>
                    <a:pt x="10276" y="1429"/>
                    <a:pt x="7193" y="753"/>
                  </a:cubicBezTo>
                  <a:cubicBezTo>
                    <a:pt x="6517" y="602"/>
                    <a:pt x="5840" y="452"/>
                    <a:pt x="5163" y="301"/>
                  </a:cubicBezTo>
                  <a:cubicBezTo>
                    <a:pt x="5113" y="276"/>
                    <a:pt x="5063" y="251"/>
                    <a:pt x="5013" y="251"/>
                  </a:cubicBezTo>
                  <a:cubicBezTo>
                    <a:pt x="4988" y="251"/>
                    <a:pt x="4963" y="251"/>
                    <a:pt x="4963" y="276"/>
                  </a:cubicBezTo>
                  <a:cubicBezTo>
                    <a:pt x="4512" y="176"/>
                    <a:pt x="4085" y="101"/>
                    <a:pt x="3659" y="1"/>
                  </a:cubicBezTo>
                  <a:close/>
                </a:path>
              </a:pathLst>
            </a:custGeom>
            <a:solidFill>
              <a:srgbClr val="76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639875" y="3872850"/>
              <a:ext cx="246275" cy="335850"/>
            </a:xfrm>
            <a:custGeom>
              <a:avLst/>
              <a:gdLst/>
              <a:ahLst/>
              <a:cxnLst/>
              <a:rect l="l" t="t" r="r" b="b"/>
              <a:pathLst>
                <a:path w="9851" h="13434" extrusionOk="0">
                  <a:moveTo>
                    <a:pt x="1103" y="0"/>
                  </a:moveTo>
                  <a:cubicBezTo>
                    <a:pt x="1078" y="0"/>
                    <a:pt x="1028" y="0"/>
                    <a:pt x="1003" y="25"/>
                  </a:cubicBezTo>
                  <a:cubicBezTo>
                    <a:pt x="978" y="50"/>
                    <a:pt x="928" y="101"/>
                    <a:pt x="928" y="151"/>
                  </a:cubicBezTo>
                  <a:cubicBezTo>
                    <a:pt x="828" y="727"/>
                    <a:pt x="652" y="1329"/>
                    <a:pt x="502" y="1905"/>
                  </a:cubicBezTo>
                  <a:lnTo>
                    <a:pt x="477" y="1930"/>
                  </a:lnTo>
                  <a:lnTo>
                    <a:pt x="477" y="1980"/>
                  </a:lnTo>
                  <a:cubicBezTo>
                    <a:pt x="351" y="2406"/>
                    <a:pt x="226" y="2832"/>
                    <a:pt x="151" y="3258"/>
                  </a:cubicBezTo>
                  <a:cubicBezTo>
                    <a:pt x="101" y="3509"/>
                    <a:pt x="51" y="3760"/>
                    <a:pt x="26" y="4010"/>
                  </a:cubicBezTo>
                  <a:cubicBezTo>
                    <a:pt x="0" y="4236"/>
                    <a:pt x="0" y="4487"/>
                    <a:pt x="26" y="4737"/>
                  </a:cubicBezTo>
                  <a:cubicBezTo>
                    <a:pt x="76" y="5163"/>
                    <a:pt x="201" y="5589"/>
                    <a:pt x="427" y="6040"/>
                  </a:cubicBezTo>
                  <a:cubicBezTo>
                    <a:pt x="577" y="6391"/>
                    <a:pt x="802" y="6767"/>
                    <a:pt x="1153" y="7218"/>
                  </a:cubicBezTo>
                  <a:cubicBezTo>
                    <a:pt x="1404" y="7594"/>
                    <a:pt x="1705" y="7945"/>
                    <a:pt x="2031" y="8321"/>
                  </a:cubicBezTo>
                  <a:cubicBezTo>
                    <a:pt x="2732" y="9173"/>
                    <a:pt x="3409" y="9900"/>
                    <a:pt x="4086" y="10527"/>
                  </a:cubicBezTo>
                  <a:cubicBezTo>
                    <a:pt x="4888" y="11279"/>
                    <a:pt x="5640" y="11905"/>
                    <a:pt x="6417" y="12406"/>
                  </a:cubicBezTo>
                  <a:cubicBezTo>
                    <a:pt x="7018" y="12807"/>
                    <a:pt x="7569" y="13083"/>
                    <a:pt x="8096" y="13284"/>
                  </a:cubicBezTo>
                  <a:cubicBezTo>
                    <a:pt x="8396" y="13384"/>
                    <a:pt x="8647" y="13434"/>
                    <a:pt x="8898" y="13434"/>
                  </a:cubicBezTo>
                  <a:cubicBezTo>
                    <a:pt x="9023" y="13434"/>
                    <a:pt x="9148" y="13409"/>
                    <a:pt x="9249" y="13384"/>
                  </a:cubicBezTo>
                  <a:cubicBezTo>
                    <a:pt x="9349" y="13334"/>
                    <a:pt x="9449" y="13284"/>
                    <a:pt x="9549" y="13183"/>
                  </a:cubicBezTo>
                  <a:cubicBezTo>
                    <a:pt x="9650" y="13133"/>
                    <a:pt x="9700" y="13008"/>
                    <a:pt x="9750" y="12883"/>
                  </a:cubicBezTo>
                  <a:cubicBezTo>
                    <a:pt x="9800" y="12782"/>
                    <a:pt x="9825" y="12632"/>
                    <a:pt x="9850" y="12431"/>
                  </a:cubicBezTo>
                  <a:cubicBezTo>
                    <a:pt x="9850" y="12281"/>
                    <a:pt x="9850" y="12106"/>
                    <a:pt x="9825" y="11905"/>
                  </a:cubicBezTo>
                  <a:cubicBezTo>
                    <a:pt x="9800" y="11680"/>
                    <a:pt x="9750" y="11479"/>
                    <a:pt x="9700" y="11279"/>
                  </a:cubicBezTo>
                  <a:cubicBezTo>
                    <a:pt x="9549" y="10677"/>
                    <a:pt x="9299" y="10050"/>
                    <a:pt x="8898" y="9349"/>
                  </a:cubicBezTo>
                  <a:cubicBezTo>
                    <a:pt x="8522" y="8722"/>
                    <a:pt x="8121" y="8171"/>
                    <a:pt x="7645" y="7494"/>
                  </a:cubicBezTo>
                  <a:cubicBezTo>
                    <a:pt x="7519" y="7319"/>
                    <a:pt x="7369" y="7168"/>
                    <a:pt x="7244" y="6993"/>
                  </a:cubicBezTo>
                  <a:lnTo>
                    <a:pt x="7193" y="6918"/>
                  </a:lnTo>
                  <a:cubicBezTo>
                    <a:pt x="6893" y="6517"/>
                    <a:pt x="6592" y="6116"/>
                    <a:pt x="6316" y="5715"/>
                  </a:cubicBezTo>
                  <a:cubicBezTo>
                    <a:pt x="5815" y="5038"/>
                    <a:pt x="5489" y="4487"/>
                    <a:pt x="5264" y="3935"/>
                  </a:cubicBezTo>
                  <a:cubicBezTo>
                    <a:pt x="5113" y="3584"/>
                    <a:pt x="5013" y="3183"/>
                    <a:pt x="4938" y="2682"/>
                  </a:cubicBezTo>
                  <a:cubicBezTo>
                    <a:pt x="4863" y="2181"/>
                    <a:pt x="4863" y="1679"/>
                    <a:pt x="4888" y="1153"/>
                  </a:cubicBezTo>
                  <a:cubicBezTo>
                    <a:pt x="4888" y="1103"/>
                    <a:pt x="4863" y="1078"/>
                    <a:pt x="4838" y="1028"/>
                  </a:cubicBezTo>
                  <a:cubicBezTo>
                    <a:pt x="4787" y="1003"/>
                    <a:pt x="4737" y="978"/>
                    <a:pt x="4687" y="978"/>
                  </a:cubicBezTo>
                  <a:cubicBezTo>
                    <a:pt x="4587" y="978"/>
                    <a:pt x="4512" y="1053"/>
                    <a:pt x="4512" y="1153"/>
                  </a:cubicBezTo>
                  <a:cubicBezTo>
                    <a:pt x="4512" y="1304"/>
                    <a:pt x="4512" y="1429"/>
                    <a:pt x="4512" y="1579"/>
                  </a:cubicBezTo>
                  <a:cubicBezTo>
                    <a:pt x="4086" y="1304"/>
                    <a:pt x="3559" y="1078"/>
                    <a:pt x="2933" y="903"/>
                  </a:cubicBezTo>
                  <a:cubicBezTo>
                    <a:pt x="2381" y="727"/>
                    <a:pt x="1780" y="577"/>
                    <a:pt x="1254" y="476"/>
                  </a:cubicBezTo>
                  <a:cubicBezTo>
                    <a:pt x="1254" y="401"/>
                    <a:pt x="1254" y="326"/>
                    <a:pt x="1279" y="251"/>
                  </a:cubicBezTo>
                  <a:cubicBezTo>
                    <a:pt x="1279" y="201"/>
                    <a:pt x="1279" y="151"/>
                    <a:pt x="1254" y="101"/>
                  </a:cubicBezTo>
                  <a:cubicBezTo>
                    <a:pt x="1229" y="50"/>
                    <a:pt x="1203" y="25"/>
                    <a:pt x="1153" y="0"/>
                  </a:cubicBezTo>
                  <a:close/>
                </a:path>
              </a:pathLst>
            </a:custGeom>
            <a:solidFill>
              <a:srgbClr val="705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640500" y="3872850"/>
              <a:ext cx="245650" cy="330225"/>
            </a:xfrm>
            <a:custGeom>
              <a:avLst/>
              <a:gdLst/>
              <a:ahLst/>
              <a:cxnLst/>
              <a:rect l="l" t="t" r="r" b="b"/>
              <a:pathLst>
                <a:path w="9826" h="13209" extrusionOk="0">
                  <a:moveTo>
                    <a:pt x="1078" y="0"/>
                  </a:moveTo>
                  <a:cubicBezTo>
                    <a:pt x="1053" y="0"/>
                    <a:pt x="1003" y="25"/>
                    <a:pt x="978" y="25"/>
                  </a:cubicBezTo>
                  <a:cubicBezTo>
                    <a:pt x="953" y="50"/>
                    <a:pt x="903" y="101"/>
                    <a:pt x="903" y="151"/>
                  </a:cubicBezTo>
                  <a:cubicBezTo>
                    <a:pt x="803" y="727"/>
                    <a:pt x="652" y="1329"/>
                    <a:pt x="477" y="1905"/>
                  </a:cubicBezTo>
                  <a:cubicBezTo>
                    <a:pt x="351" y="2356"/>
                    <a:pt x="226" y="2807"/>
                    <a:pt x="126" y="3283"/>
                  </a:cubicBezTo>
                  <a:cubicBezTo>
                    <a:pt x="76" y="3509"/>
                    <a:pt x="26" y="3760"/>
                    <a:pt x="1" y="4010"/>
                  </a:cubicBezTo>
                  <a:cubicBezTo>
                    <a:pt x="1" y="4161"/>
                    <a:pt x="1" y="4286"/>
                    <a:pt x="1" y="4461"/>
                  </a:cubicBezTo>
                  <a:cubicBezTo>
                    <a:pt x="727" y="5815"/>
                    <a:pt x="1630" y="7093"/>
                    <a:pt x="2632" y="8246"/>
                  </a:cubicBezTo>
                  <a:cubicBezTo>
                    <a:pt x="2632" y="8271"/>
                    <a:pt x="2657" y="8271"/>
                    <a:pt x="2657" y="8271"/>
                  </a:cubicBezTo>
                  <a:cubicBezTo>
                    <a:pt x="3760" y="9549"/>
                    <a:pt x="5013" y="10727"/>
                    <a:pt x="6417" y="11705"/>
                  </a:cubicBezTo>
                  <a:cubicBezTo>
                    <a:pt x="6818" y="11980"/>
                    <a:pt x="7244" y="12231"/>
                    <a:pt x="7695" y="12456"/>
                  </a:cubicBezTo>
                  <a:cubicBezTo>
                    <a:pt x="8146" y="12707"/>
                    <a:pt x="8622" y="12933"/>
                    <a:pt x="9123" y="13108"/>
                  </a:cubicBezTo>
                  <a:lnTo>
                    <a:pt x="9098" y="13083"/>
                  </a:lnTo>
                  <a:lnTo>
                    <a:pt x="9098" y="13083"/>
                  </a:lnTo>
                  <a:cubicBezTo>
                    <a:pt x="9224" y="13133"/>
                    <a:pt x="9349" y="13183"/>
                    <a:pt x="9499" y="13208"/>
                  </a:cubicBezTo>
                  <a:cubicBezTo>
                    <a:pt x="9499" y="13208"/>
                    <a:pt x="9524" y="13183"/>
                    <a:pt x="9524" y="13183"/>
                  </a:cubicBezTo>
                  <a:cubicBezTo>
                    <a:pt x="9600" y="13108"/>
                    <a:pt x="9675" y="13008"/>
                    <a:pt x="9725" y="12883"/>
                  </a:cubicBezTo>
                  <a:cubicBezTo>
                    <a:pt x="9775" y="12757"/>
                    <a:pt x="9800" y="12632"/>
                    <a:pt x="9825" y="12431"/>
                  </a:cubicBezTo>
                  <a:cubicBezTo>
                    <a:pt x="9825" y="12256"/>
                    <a:pt x="9800" y="12081"/>
                    <a:pt x="9775" y="11905"/>
                  </a:cubicBezTo>
                  <a:cubicBezTo>
                    <a:pt x="9750" y="11680"/>
                    <a:pt x="9725" y="11479"/>
                    <a:pt x="9675" y="11279"/>
                  </a:cubicBezTo>
                  <a:cubicBezTo>
                    <a:pt x="9524" y="10677"/>
                    <a:pt x="9274" y="10050"/>
                    <a:pt x="8848" y="9349"/>
                  </a:cubicBezTo>
                  <a:cubicBezTo>
                    <a:pt x="8772" y="9173"/>
                    <a:pt x="8672" y="9023"/>
                    <a:pt x="8572" y="8872"/>
                  </a:cubicBezTo>
                  <a:lnTo>
                    <a:pt x="8522" y="8872"/>
                  </a:lnTo>
                  <a:cubicBezTo>
                    <a:pt x="8397" y="8847"/>
                    <a:pt x="8271" y="8822"/>
                    <a:pt x="8146" y="8822"/>
                  </a:cubicBezTo>
                  <a:cubicBezTo>
                    <a:pt x="7996" y="8847"/>
                    <a:pt x="7820" y="8872"/>
                    <a:pt x="7645" y="8898"/>
                  </a:cubicBezTo>
                  <a:cubicBezTo>
                    <a:pt x="7294" y="9023"/>
                    <a:pt x="6968" y="9173"/>
                    <a:pt x="6617" y="9349"/>
                  </a:cubicBezTo>
                  <a:cubicBezTo>
                    <a:pt x="6578" y="9368"/>
                    <a:pt x="6533" y="9378"/>
                    <a:pt x="6488" y="9378"/>
                  </a:cubicBezTo>
                  <a:cubicBezTo>
                    <a:pt x="6359" y="9378"/>
                    <a:pt x="6222" y="9303"/>
                    <a:pt x="6166" y="9173"/>
                  </a:cubicBezTo>
                  <a:cubicBezTo>
                    <a:pt x="6091" y="8998"/>
                    <a:pt x="6191" y="8797"/>
                    <a:pt x="6341" y="8722"/>
                  </a:cubicBezTo>
                  <a:cubicBezTo>
                    <a:pt x="6893" y="8446"/>
                    <a:pt x="7469" y="8171"/>
                    <a:pt x="8071" y="8146"/>
                  </a:cubicBezTo>
                  <a:cubicBezTo>
                    <a:pt x="7920" y="7945"/>
                    <a:pt x="7770" y="7720"/>
                    <a:pt x="7595" y="7519"/>
                  </a:cubicBezTo>
                  <a:cubicBezTo>
                    <a:pt x="7494" y="7344"/>
                    <a:pt x="7369" y="7193"/>
                    <a:pt x="7244" y="7043"/>
                  </a:cubicBezTo>
                  <a:lnTo>
                    <a:pt x="7143" y="7043"/>
                  </a:lnTo>
                  <a:cubicBezTo>
                    <a:pt x="6993" y="7018"/>
                    <a:pt x="6843" y="6993"/>
                    <a:pt x="6692" y="6993"/>
                  </a:cubicBezTo>
                  <a:cubicBezTo>
                    <a:pt x="6492" y="6993"/>
                    <a:pt x="6316" y="7018"/>
                    <a:pt x="6116" y="7093"/>
                  </a:cubicBezTo>
                  <a:cubicBezTo>
                    <a:pt x="5815" y="7168"/>
                    <a:pt x="5539" y="7294"/>
                    <a:pt x="5264" y="7444"/>
                  </a:cubicBezTo>
                  <a:cubicBezTo>
                    <a:pt x="5223" y="7461"/>
                    <a:pt x="5180" y="7469"/>
                    <a:pt x="5138" y="7469"/>
                  </a:cubicBezTo>
                  <a:cubicBezTo>
                    <a:pt x="5001" y="7469"/>
                    <a:pt x="4870" y="7384"/>
                    <a:pt x="4813" y="7268"/>
                  </a:cubicBezTo>
                  <a:cubicBezTo>
                    <a:pt x="4737" y="7093"/>
                    <a:pt x="4813" y="6893"/>
                    <a:pt x="4988" y="6817"/>
                  </a:cubicBezTo>
                  <a:cubicBezTo>
                    <a:pt x="5339" y="6642"/>
                    <a:pt x="5715" y="6466"/>
                    <a:pt x="6091" y="6366"/>
                  </a:cubicBezTo>
                  <a:cubicBezTo>
                    <a:pt x="6291" y="6316"/>
                    <a:pt x="6492" y="6291"/>
                    <a:pt x="6692" y="6291"/>
                  </a:cubicBezTo>
                  <a:cubicBezTo>
                    <a:pt x="6542" y="6116"/>
                    <a:pt x="6417" y="5915"/>
                    <a:pt x="6266" y="5715"/>
                  </a:cubicBezTo>
                  <a:cubicBezTo>
                    <a:pt x="6166" y="5564"/>
                    <a:pt x="6066" y="5439"/>
                    <a:pt x="5991" y="5289"/>
                  </a:cubicBezTo>
                  <a:cubicBezTo>
                    <a:pt x="5815" y="5263"/>
                    <a:pt x="5665" y="5238"/>
                    <a:pt x="5489" y="5238"/>
                  </a:cubicBezTo>
                  <a:cubicBezTo>
                    <a:pt x="5289" y="5238"/>
                    <a:pt x="5088" y="5289"/>
                    <a:pt x="4913" y="5339"/>
                  </a:cubicBezTo>
                  <a:cubicBezTo>
                    <a:pt x="4612" y="5439"/>
                    <a:pt x="4311" y="5564"/>
                    <a:pt x="4036" y="5690"/>
                  </a:cubicBezTo>
                  <a:cubicBezTo>
                    <a:pt x="3990" y="5709"/>
                    <a:pt x="3942" y="5719"/>
                    <a:pt x="3896" y="5719"/>
                  </a:cubicBezTo>
                  <a:cubicBezTo>
                    <a:pt x="3764" y="5719"/>
                    <a:pt x="3640" y="5644"/>
                    <a:pt x="3585" y="5514"/>
                  </a:cubicBezTo>
                  <a:cubicBezTo>
                    <a:pt x="3509" y="5339"/>
                    <a:pt x="3585" y="5138"/>
                    <a:pt x="3760" y="5063"/>
                  </a:cubicBezTo>
                  <a:cubicBezTo>
                    <a:pt x="4136" y="4862"/>
                    <a:pt x="4537" y="4687"/>
                    <a:pt x="4963" y="4612"/>
                  </a:cubicBezTo>
                  <a:cubicBezTo>
                    <a:pt x="5163" y="4562"/>
                    <a:pt x="5339" y="4537"/>
                    <a:pt x="5539" y="4537"/>
                  </a:cubicBezTo>
                  <a:cubicBezTo>
                    <a:pt x="5414" y="4336"/>
                    <a:pt x="5314" y="4136"/>
                    <a:pt x="5239" y="3935"/>
                  </a:cubicBezTo>
                  <a:cubicBezTo>
                    <a:pt x="5088" y="3584"/>
                    <a:pt x="4963" y="3183"/>
                    <a:pt x="4913" y="2682"/>
                  </a:cubicBezTo>
                  <a:cubicBezTo>
                    <a:pt x="4838" y="2181"/>
                    <a:pt x="4813" y="1679"/>
                    <a:pt x="4838" y="1153"/>
                  </a:cubicBezTo>
                  <a:cubicBezTo>
                    <a:pt x="4838" y="1128"/>
                    <a:pt x="4838" y="1078"/>
                    <a:pt x="4813" y="1028"/>
                  </a:cubicBezTo>
                  <a:cubicBezTo>
                    <a:pt x="4762" y="1003"/>
                    <a:pt x="4712" y="978"/>
                    <a:pt x="4662" y="978"/>
                  </a:cubicBezTo>
                  <a:cubicBezTo>
                    <a:pt x="4587" y="978"/>
                    <a:pt x="4512" y="1053"/>
                    <a:pt x="4487" y="1153"/>
                  </a:cubicBezTo>
                  <a:cubicBezTo>
                    <a:pt x="4487" y="1304"/>
                    <a:pt x="4487" y="1429"/>
                    <a:pt x="4487" y="1579"/>
                  </a:cubicBezTo>
                  <a:cubicBezTo>
                    <a:pt x="4036" y="1304"/>
                    <a:pt x="3534" y="1078"/>
                    <a:pt x="2908" y="903"/>
                  </a:cubicBezTo>
                  <a:cubicBezTo>
                    <a:pt x="2331" y="727"/>
                    <a:pt x="1730" y="602"/>
                    <a:pt x="1204" y="476"/>
                  </a:cubicBezTo>
                  <a:cubicBezTo>
                    <a:pt x="1229" y="401"/>
                    <a:pt x="1229" y="326"/>
                    <a:pt x="1254" y="226"/>
                  </a:cubicBezTo>
                  <a:cubicBezTo>
                    <a:pt x="1254" y="201"/>
                    <a:pt x="1254" y="151"/>
                    <a:pt x="1229" y="101"/>
                  </a:cubicBezTo>
                  <a:cubicBezTo>
                    <a:pt x="1204" y="50"/>
                    <a:pt x="1153" y="25"/>
                    <a:pt x="1128" y="25"/>
                  </a:cubicBezTo>
                  <a:cubicBezTo>
                    <a:pt x="1103" y="25"/>
                    <a:pt x="1078" y="0"/>
                    <a:pt x="1078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706300" y="407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800900" y="416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969450" y="2464325"/>
              <a:ext cx="1153525" cy="1460550"/>
            </a:xfrm>
            <a:custGeom>
              <a:avLst/>
              <a:gdLst/>
              <a:ahLst/>
              <a:cxnLst/>
              <a:rect l="l" t="t" r="r" b="b"/>
              <a:pathLst>
                <a:path w="46141" h="58422" extrusionOk="0">
                  <a:moveTo>
                    <a:pt x="19775" y="0"/>
                  </a:moveTo>
                  <a:cubicBezTo>
                    <a:pt x="19750" y="0"/>
                    <a:pt x="19725" y="25"/>
                    <a:pt x="19700" y="50"/>
                  </a:cubicBezTo>
                  <a:cubicBezTo>
                    <a:pt x="19349" y="75"/>
                    <a:pt x="18973" y="150"/>
                    <a:pt x="18547" y="301"/>
                  </a:cubicBezTo>
                  <a:cubicBezTo>
                    <a:pt x="18071" y="451"/>
                    <a:pt x="17619" y="627"/>
                    <a:pt x="17193" y="827"/>
                  </a:cubicBezTo>
                  <a:lnTo>
                    <a:pt x="16918" y="952"/>
                  </a:lnTo>
                  <a:cubicBezTo>
                    <a:pt x="16567" y="1103"/>
                    <a:pt x="16216" y="1253"/>
                    <a:pt x="15865" y="1379"/>
                  </a:cubicBezTo>
                  <a:cubicBezTo>
                    <a:pt x="15665" y="1454"/>
                    <a:pt x="15464" y="1529"/>
                    <a:pt x="15238" y="1604"/>
                  </a:cubicBezTo>
                  <a:lnTo>
                    <a:pt x="14812" y="1729"/>
                  </a:lnTo>
                  <a:lnTo>
                    <a:pt x="14386" y="1880"/>
                  </a:lnTo>
                  <a:cubicBezTo>
                    <a:pt x="11980" y="2657"/>
                    <a:pt x="9850" y="3283"/>
                    <a:pt x="7845" y="3835"/>
                  </a:cubicBezTo>
                  <a:cubicBezTo>
                    <a:pt x="7294" y="3985"/>
                    <a:pt x="6717" y="4135"/>
                    <a:pt x="6141" y="4261"/>
                  </a:cubicBezTo>
                  <a:cubicBezTo>
                    <a:pt x="5890" y="4336"/>
                    <a:pt x="5664" y="4386"/>
                    <a:pt x="5414" y="4436"/>
                  </a:cubicBezTo>
                  <a:cubicBezTo>
                    <a:pt x="5163" y="4486"/>
                    <a:pt x="4913" y="4536"/>
                    <a:pt x="4687" y="4587"/>
                  </a:cubicBezTo>
                  <a:lnTo>
                    <a:pt x="4637" y="4587"/>
                  </a:lnTo>
                  <a:cubicBezTo>
                    <a:pt x="4361" y="4637"/>
                    <a:pt x="4060" y="4687"/>
                    <a:pt x="3785" y="4737"/>
                  </a:cubicBezTo>
                  <a:cubicBezTo>
                    <a:pt x="3309" y="4812"/>
                    <a:pt x="2832" y="4887"/>
                    <a:pt x="2381" y="4963"/>
                  </a:cubicBezTo>
                  <a:cubicBezTo>
                    <a:pt x="1980" y="5038"/>
                    <a:pt x="1604" y="5138"/>
                    <a:pt x="1253" y="5213"/>
                  </a:cubicBezTo>
                  <a:cubicBezTo>
                    <a:pt x="1078" y="5263"/>
                    <a:pt x="903" y="5313"/>
                    <a:pt x="727" y="5364"/>
                  </a:cubicBezTo>
                  <a:cubicBezTo>
                    <a:pt x="502" y="5439"/>
                    <a:pt x="351" y="5489"/>
                    <a:pt x="176" y="5564"/>
                  </a:cubicBezTo>
                  <a:cubicBezTo>
                    <a:pt x="126" y="5589"/>
                    <a:pt x="101" y="5614"/>
                    <a:pt x="75" y="5639"/>
                  </a:cubicBezTo>
                  <a:cubicBezTo>
                    <a:pt x="25" y="5714"/>
                    <a:pt x="0" y="5790"/>
                    <a:pt x="25" y="5865"/>
                  </a:cubicBezTo>
                  <a:cubicBezTo>
                    <a:pt x="577" y="7218"/>
                    <a:pt x="1304" y="8521"/>
                    <a:pt x="2231" y="9775"/>
                  </a:cubicBezTo>
                  <a:cubicBezTo>
                    <a:pt x="3058" y="10902"/>
                    <a:pt x="4111" y="12005"/>
                    <a:pt x="5314" y="13058"/>
                  </a:cubicBezTo>
                  <a:cubicBezTo>
                    <a:pt x="6391" y="14035"/>
                    <a:pt x="7619" y="14938"/>
                    <a:pt x="9048" y="15815"/>
                  </a:cubicBezTo>
                  <a:cubicBezTo>
                    <a:pt x="10326" y="16617"/>
                    <a:pt x="11705" y="17344"/>
                    <a:pt x="13233" y="18070"/>
                  </a:cubicBezTo>
                  <a:cubicBezTo>
                    <a:pt x="15790" y="19273"/>
                    <a:pt x="18672" y="20326"/>
                    <a:pt x="22005" y="21303"/>
                  </a:cubicBezTo>
                  <a:cubicBezTo>
                    <a:pt x="22657" y="21504"/>
                    <a:pt x="23334" y="21704"/>
                    <a:pt x="24061" y="21905"/>
                  </a:cubicBezTo>
                  <a:cubicBezTo>
                    <a:pt x="24988" y="22156"/>
                    <a:pt x="25740" y="22331"/>
                    <a:pt x="26442" y="22506"/>
                  </a:cubicBezTo>
                  <a:cubicBezTo>
                    <a:pt x="27569" y="22757"/>
                    <a:pt x="28597" y="22958"/>
                    <a:pt x="29599" y="23108"/>
                  </a:cubicBezTo>
                  <a:cubicBezTo>
                    <a:pt x="30702" y="23258"/>
                    <a:pt x="31780" y="23359"/>
                    <a:pt x="32807" y="23359"/>
                  </a:cubicBezTo>
                  <a:cubicBezTo>
                    <a:pt x="32782" y="23509"/>
                    <a:pt x="32782" y="23634"/>
                    <a:pt x="32757" y="23785"/>
                  </a:cubicBezTo>
                  <a:lnTo>
                    <a:pt x="32757" y="23760"/>
                  </a:lnTo>
                  <a:cubicBezTo>
                    <a:pt x="32432" y="25664"/>
                    <a:pt x="31980" y="27594"/>
                    <a:pt x="31554" y="29449"/>
                  </a:cubicBezTo>
                  <a:lnTo>
                    <a:pt x="31354" y="30351"/>
                  </a:lnTo>
                  <a:cubicBezTo>
                    <a:pt x="31128" y="31404"/>
                    <a:pt x="30878" y="32507"/>
                    <a:pt x="30652" y="33634"/>
                  </a:cubicBezTo>
                  <a:cubicBezTo>
                    <a:pt x="30427" y="34737"/>
                    <a:pt x="30226" y="35865"/>
                    <a:pt x="30025" y="36968"/>
                  </a:cubicBezTo>
                  <a:cubicBezTo>
                    <a:pt x="29524" y="39549"/>
                    <a:pt x="29173" y="41654"/>
                    <a:pt x="28873" y="43634"/>
                  </a:cubicBezTo>
                  <a:cubicBezTo>
                    <a:pt x="28722" y="44762"/>
                    <a:pt x="28547" y="45890"/>
                    <a:pt x="28421" y="46993"/>
                  </a:cubicBezTo>
                  <a:cubicBezTo>
                    <a:pt x="28296" y="47995"/>
                    <a:pt x="28196" y="49073"/>
                    <a:pt x="28096" y="50376"/>
                  </a:cubicBezTo>
                  <a:cubicBezTo>
                    <a:pt x="27920" y="52206"/>
                    <a:pt x="27770" y="54035"/>
                    <a:pt x="27619" y="55865"/>
                  </a:cubicBezTo>
                  <a:lnTo>
                    <a:pt x="27544" y="56792"/>
                  </a:lnTo>
                  <a:cubicBezTo>
                    <a:pt x="27544" y="56843"/>
                    <a:pt x="27519" y="56868"/>
                    <a:pt x="27544" y="56868"/>
                  </a:cubicBezTo>
                  <a:cubicBezTo>
                    <a:pt x="27544" y="56918"/>
                    <a:pt x="27569" y="56968"/>
                    <a:pt x="27594" y="56993"/>
                  </a:cubicBezTo>
                  <a:cubicBezTo>
                    <a:pt x="27820" y="57193"/>
                    <a:pt x="28071" y="57369"/>
                    <a:pt x="28371" y="57544"/>
                  </a:cubicBezTo>
                  <a:cubicBezTo>
                    <a:pt x="28697" y="57720"/>
                    <a:pt x="29048" y="57895"/>
                    <a:pt x="29399" y="58020"/>
                  </a:cubicBezTo>
                  <a:cubicBezTo>
                    <a:pt x="29750" y="58171"/>
                    <a:pt x="30126" y="58271"/>
                    <a:pt x="30477" y="58346"/>
                  </a:cubicBezTo>
                  <a:cubicBezTo>
                    <a:pt x="30752" y="58396"/>
                    <a:pt x="31003" y="58421"/>
                    <a:pt x="31229" y="58421"/>
                  </a:cubicBezTo>
                  <a:lnTo>
                    <a:pt x="31479" y="58421"/>
                  </a:lnTo>
                  <a:cubicBezTo>
                    <a:pt x="31504" y="58421"/>
                    <a:pt x="31504" y="58421"/>
                    <a:pt x="31529" y="58396"/>
                  </a:cubicBezTo>
                  <a:cubicBezTo>
                    <a:pt x="31554" y="58396"/>
                    <a:pt x="31604" y="58371"/>
                    <a:pt x="31630" y="58346"/>
                  </a:cubicBezTo>
                  <a:cubicBezTo>
                    <a:pt x="31655" y="58296"/>
                    <a:pt x="31680" y="58271"/>
                    <a:pt x="31705" y="58246"/>
                  </a:cubicBezTo>
                  <a:lnTo>
                    <a:pt x="31780" y="58096"/>
                  </a:lnTo>
                  <a:lnTo>
                    <a:pt x="31855" y="57970"/>
                  </a:lnTo>
                  <a:lnTo>
                    <a:pt x="32181" y="57419"/>
                  </a:lnTo>
                  <a:cubicBezTo>
                    <a:pt x="32406" y="56993"/>
                    <a:pt x="32632" y="56592"/>
                    <a:pt x="32858" y="56191"/>
                  </a:cubicBezTo>
                  <a:cubicBezTo>
                    <a:pt x="33259" y="55464"/>
                    <a:pt x="33660" y="54687"/>
                    <a:pt x="34111" y="53810"/>
                  </a:cubicBezTo>
                  <a:cubicBezTo>
                    <a:pt x="34888" y="52331"/>
                    <a:pt x="35640" y="50727"/>
                    <a:pt x="36467" y="48973"/>
                  </a:cubicBezTo>
                  <a:cubicBezTo>
                    <a:pt x="37770" y="46116"/>
                    <a:pt x="39123" y="42933"/>
                    <a:pt x="40702" y="38998"/>
                  </a:cubicBezTo>
                  <a:cubicBezTo>
                    <a:pt x="41279" y="37569"/>
                    <a:pt x="41880" y="36015"/>
                    <a:pt x="42657" y="34010"/>
                  </a:cubicBezTo>
                  <a:lnTo>
                    <a:pt x="42682" y="33935"/>
                  </a:lnTo>
                  <a:cubicBezTo>
                    <a:pt x="43259" y="32456"/>
                    <a:pt x="43860" y="30903"/>
                    <a:pt x="44361" y="29374"/>
                  </a:cubicBezTo>
                  <a:cubicBezTo>
                    <a:pt x="45163" y="26993"/>
                    <a:pt x="46141" y="23434"/>
                    <a:pt x="45765" y="19850"/>
                  </a:cubicBezTo>
                  <a:cubicBezTo>
                    <a:pt x="45690" y="19073"/>
                    <a:pt x="45539" y="18296"/>
                    <a:pt x="45314" y="17544"/>
                  </a:cubicBezTo>
                  <a:cubicBezTo>
                    <a:pt x="45088" y="16817"/>
                    <a:pt x="44787" y="16065"/>
                    <a:pt x="44386" y="15288"/>
                  </a:cubicBezTo>
                  <a:cubicBezTo>
                    <a:pt x="44061" y="14662"/>
                    <a:pt x="43660" y="14035"/>
                    <a:pt x="43158" y="13384"/>
                  </a:cubicBezTo>
                  <a:cubicBezTo>
                    <a:pt x="42757" y="12832"/>
                    <a:pt x="42281" y="12281"/>
                    <a:pt x="41730" y="11704"/>
                  </a:cubicBezTo>
                  <a:cubicBezTo>
                    <a:pt x="40752" y="10702"/>
                    <a:pt x="39599" y="9724"/>
                    <a:pt x="38221" y="8722"/>
                  </a:cubicBezTo>
                  <a:cubicBezTo>
                    <a:pt x="37093" y="7920"/>
                    <a:pt x="35840" y="7118"/>
                    <a:pt x="34386" y="6316"/>
                  </a:cubicBezTo>
                  <a:cubicBezTo>
                    <a:pt x="33309" y="5714"/>
                    <a:pt x="32156" y="5138"/>
                    <a:pt x="31178" y="4637"/>
                  </a:cubicBezTo>
                  <a:cubicBezTo>
                    <a:pt x="29875" y="3985"/>
                    <a:pt x="28647" y="3409"/>
                    <a:pt x="27419" y="2857"/>
                  </a:cubicBezTo>
                  <a:cubicBezTo>
                    <a:pt x="26091" y="2256"/>
                    <a:pt x="24837" y="1754"/>
                    <a:pt x="23609" y="1278"/>
                  </a:cubicBezTo>
                  <a:cubicBezTo>
                    <a:pt x="22331" y="777"/>
                    <a:pt x="21128" y="376"/>
                    <a:pt x="19975" y="50"/>
                  </a:cubicBezTo>
                  <a:cubicBezTo>
                    <a:pt x="19950" y="25"/>
                    <a:pt x="19900" y="25"/>
                    <a:pt x="19875" y="25"/>
                  </a:cubicBezTo>
                  <a:lnTo>
                    <a:pt x="19825" y="25"/>
                  </a:lnTo>
                  <a:cubicBezTo>
                    <a:pt x="19800" y="25"/>
                    <a:pt x="19800" y="0"/>
                    <a:pt x="19775" y="0"/>
                  </a:cubicBezTo>
                  <a:close/>
                </a:path>
              </a:pathLst>
            </a:custGeom>
            <a:solidFill>
              <a:srgbClr val="8A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928725" y="1587125"/>
              <a:ext cx="717450" cy="1070200"/>
            </a:xfrm>
            <a:custGeom>
              <a:avLst/>
              <a:gdLst/>
              <a:ahLst/>
              <a:cxnLst/>
              <a:rect l="l" t="t" r="r" b="b"/>
              <a:pathLst>
                <a:path w="28698" h="42808" extrusionOk="0">
                  <a:moveTo>
                    <a:pt x="9800" y="0"/>
                  </a:moveTo>
                  <a:cubicBezTo>
                    <a:pt x="9649" y="50"/>
                    <a:pt x="9474" y="100"/>
                    <a:pt x="9324" y="151"/>
                  </a:cubicBezTo>
                  <a:cubicBezTo>
                    <a:pt x="9123" y="251"/>
                    <a:pt x="8948" y="326"/>
                    <a:pt x="8747" y="426"/>
                  </a:cubicBezTo>
                  <a:lnTo>
                    <a:pt x="8672" y="426"/>
                  </a:lnTo>
                  <a:cubicBezTo>
                    <a:pt x="8647" y="426"/>
                    <a:pt x="8622" y="451"/>
                    <a:pt x="8597" y="451"/>
                  </a:cubicBezTo>
                  <a:cubicBezTo>
                    <a:pt x="8496" y="527"/>
                    <a:pt x="8421" y="602"/>
                    <a:pt x="8321" y="677"/>
                  </a:cubicBezTo>
                  <a:cubicBezTo>
                    <a:pt x="7970" y="928"/>
                    <a:pt x="7644" y="1253"/>
                    <a:pt x="7319" y="1604"/>
                  </a:cubicBezTo>
                  <a:cubicBezTo>
                    <a:pt x="6717" y="2231"/>
                    <a:pt x="6191" y="2958"/>
                    <a:pt x="5689" y="3885"/>
                  </a:cubicBezTo>
                  <a:cubicBezTo>
                    <a:pt x="5263" y="4637"/>
                    <a:pt x="4862" y="5489"/>
                    <a:pt x="4486" y="6491"/>
                  </a:cubicBezTo>
                  <a:cubicBezTo>
                    <a:pt x="4186" y="7268"/>
                    <a:pt x="3910" y="8121"/>
                    <a:pt x="3584" y="9198"/>
                  </a:cubicBezTo>
                  <a:cubicBezTo>
                    <a:pt x="3308" y="10126"/>
                    <a:pt x="3033" y="11103"/>
                    <a:pt x="2732" y="12231"/>
                  </a:cubicBezTo>
                  <a:cubicBezTo>
                    <a:pt x="2406" y="13484"/>
                    <a:pt x="2080" y="14787"/>
                    <a:pt x="1780" y="16065"/>
                  </a:cubicBezTo>
                  <a:cubicBezTo>
                    <a:pt x="1203" y="18697"/>
                    <a:pt x="752" y="21329"/>
                    <a:pt x="451" y="23835"/>
                  </a:cubicBezTo>
                  <a:cubicBezTo>
                    <a:pt x="126" y="26492"/>
                    <a:pt x="0" y="29123"/>
                    <a:pt x="0" y="31680"/>
                  </a:cubicBezTo>
                  <a:cubicBezTo>
                    <a:pt x="25" y="32933"/>
                    <a:pt x="75" y="34161"/>
                    <a:pt x="176" y="35339"/>
                  </a:cubicBezTo>
                  <a:cubicBezTo>
                    <a:pt x="276" y="36642"/>
                    <a:pt x="426" y="37770"/>
                    <a:pt x="677" y="38822"/>
                  </a:cubicBezTo>
                  <a:cubicBezTo>
                    <a:pt x="877" y="39775"/>
                    <a:pt x="1153" y="40602"/>
                    <a:pt x="1504" y="41379"/>
                  </a:cubicBezTo>
                  <a:cubicBezTo>
                    <a:pt x="1529" y="41454"/>
                    <a:pt x="1554" y="41479"/>
                    <a:pt x="1579" y="41504"/>
                  </a:cubicBezTo>
                  <a:cubicBezTo>
                    <a:pt x="2256" y="41930"/>
                    <a:pt x="3058" y="42231"/>
                    <a:pt x="4060" y="42457"/>
                  </a:cubicBezTo>
                  <a:cubicBezTo>
                    <a:pt x="4837" y="42607"/>
                    <a:pt x="5689" y="42732"/>
                    <a:pt x="6792" y="42782"/>
                  </a:cubicBezTo>
                  <a:cubicBezTo>
                    <a:pt x="7168" y="42807"/>
                    <a:pt x="7619" y="42807"/>
                    <a:pt x="8095" y="42807"/>
                  </a:cubicBezTo>
                  <a:lnTo>
                    <a:pt x="8446" y="42807"/>
                  </a:lnTo>
                  <a:cubicBezTo>
                    <a:pt x="8847" y="42807"/>
                    <a:pt x="9198" y="42807"/>
                    <a:pt x="9524" y="42782"/>
                  </a:cubicBezTo>
                  <a:cubicBezTo>
                    <a:pt x="10476" y="42732"/>
                    <a:pt x="11454" y="42607"/>
                    <a:pt x="12507" y="42381"/>
                  </a:cubicBezTo>
                  <a:cubicBezTo>
                    <a:pt x="14361" y="41980"/>
                    <a:pt x="16266" y="41279"/>
                    <a:pt x="18196" y="40301"/>
                  </a:cubicBezTo>
                  <a:cubicBezTo>
                    <a:pt x="19048" y="39850"/>
                    <a:pt x="19925" y="39349"/>
                    <a:pt x="20802" y="38772"/>
                  </a:cubicBezTo>
                  <a:cubicBezTo>
                    <a:pt x="21078" y="38597"/>
                    <a:pt x="21354" y="38396"/>
                    <a:pt x="21629" y="38221"/>
                  </a:cubicBezTo>
                  <a:lnTo>
                    <a:pt x="21880" y="38046"/>
                  </a:lnTo>
                  <a:cubicBezTo>
                    <a:pt x="22206" y="37820"/>
                    <a:pt x="22532" y="37594"/>
                    <a:pt x="22857" y="37369"/>
                  </a:cubicBezTo>
                  <a:cubicBezTo>
                    <a:pt x="23835" y="36667"/>
                    <a:pt x="24562" y="36091"/>
                    <a:pt x="25188" y="35464"/>
                  </a:cubicBezTo>
                  <a:cubicBezTo>
                    <a:pt x="25539" y="35088"/>
                    <a:pt x="25865" y="34712"/>
                    <a:pt x="26116" y="34311"/>
                  </a:cubicBezTo>
                  <a:cubicBezTo>
                    <a:pt x="26391" y="33910"/>
                    <a:pt x="26592" y="33509"/>
                    <a:pt x="26742" y="33058"/>
                  </a:cubicBezTo>
                  <a:cubicBezTo>
                    <a:pt x="26767" y="33008"/>
                    <a:pt x="26792" y="32983"/>
                    <a:pt x="26792" y="32933"/>
                  </a:cubicBezTo>
                  <a:cubicBezTo>
                    <a:pt x="26792" y="32883"/>
                    <a:pt x="26767" y="32832"/>
                    <a:pt x="26742" y="32807"/>
                  </a:cubicBezTo>
                  <a:lnTo>
                    <a:pt x="26592" y="32657"/>
                  </a:lnTo>
                  <a:lnTo>
                    <a:pt x="26466" y="32507"/>
                  </a:lnTo>
                  <a:cubicBezTo>
                    <a:pt x="26366" y="32381"/>
                    <a:pt x="26291" y="32281"/>
                    <a:pt x="26191" y="32156"/>
                  </a:cubicBezTo>
                  <a:cubicBezTo>
                    <a:pt x="25614" y="31404"/>
                    <a:pt x="25138" y="30577"/>
                    <a:pt x="24762" y="29700"/>
                  </a:cubicBezTo>
                  <a:cubicBezTo>
                    <a:pt x="24762" y="29700"/>
                    <a:pt x="24737" y="29675"/>
                    <a:pt x="24737" y="29675"/>
                  </a:cubicBezTo>
                  <a:cubicBezTo>
                    <a:pt x="24737" y="29675"/>
                    <a:pt x="24737" y="29649"/>
                    <a:pt x="24737" y="29649"/>
                  </a:cubicBezTo>
                  <a:cubicBezTo>
                    <a:pt x="24587" y="29274"/>
                    <a:pt x="24461" y="28898"/>
                    <a:pt x="24336" y="28497"/>
                  </a:cubicBezTo>
                  <a:cubicBezTo>
                    <a:pt x="24211" y="28146"/>
                    <a:pt x="24136" y="27745"/>
                    <a:pt x="24035" y="27294"/>
                  </a:cubicBezTo>
                  <a:cubicBezTo>
                    <a:pt x="23860" y="26416"/>
                    <a:pt x="23735" y="25765"/>
                    <a:pt x="23659" y="25138"/>
                  </a:cubicBezTo>
                  <a:cubicBezTo>
                    <a:pt x="23509" y="23985"/>
                    <a:pt x="23484" y="23033"/>
                    <a:pt x="23584" y="22181"/>
                  </a:cubicBezTo>
                  <a:cubicBezTo>
                    <a:pt x="23659" y="21629"/>
                    <a:pt x="23785" y="21178"/>
                    <a:pt x="23935" y="20752"/>
                  </a:cubicBezTo>
                  <a:cubicBezTo>
                    <a:pt x="24010" y="20602"/>
                    <a:pt x="24111" y="20426"/>
                    <a:pt x="24186" y="20276"/>
                  </a:cubicBezTo>
                  <a:cubicBezTo>
                    <a:pt x="24361" y="20126"/>
                    <a:pt x="24537" y="19975"/>
                    <a:pt x="24737" y="19825"/>
                  </a:cubicBezTo>
                  <a:cubicBezTo>
                    <a:pt x="24888" y="19700"/>
                    <a:pt x="25063" y="19574"/>
                    <a:pt x="25238" y="19449"/>
                  </a:cubicBezTo>
                  <a:cubicBezTo>
                    <a:pt x="25414" y="19324"/>
                    <a:pt x="25589" y="19173"/>
                    <a:pt x="25765" y="19048"/>
                  </a:cubicBezTo>
                  <a:cubicBezTo>
                    <a:pt x="25965" y="18898"/>
                    <a:pt x="26116" y="18772"/>
                    <a:pt x="26266" y="18622"/>
                  </a:cubicBezTo>
                  <a:cubicBezTo>
                    <a:pt x="26441" y="18471"/>
                    <a:pt x="26592" y="18296"/>
                    <a:pt x="26742" y="18096"/>
                  </a:cubicBezTo>
                  <a:cubicBezTo>
                    <a:pt x="27018" y="17745"/>
                    <a:pt x="27269" y="17344"/>
                    <a:pt x="27494" y="16943"/>
                  </a:cubicBezTo>
                  <a:cubicBezTo>
                    <a:pt x="27720" y="16567"/>
                    <a:pt x="27895" y="16166"/>
                    <a:pt x="28071" y="15715"/>
                  </a:cubicBezTo>
                  <a:cubicBezTo>
                    <a:pt x="28371" y="14913"/>
                    <a:pt x="28547" y="14035"/>
                    <a:pt x="28622" y="13058"/>
                  </a:cubicBezTo>
                  <a:cubicBezTo>
                    <a:pt x="28697" y="12231"/>
                    <a:pt x="28672" y="11329"/>
                    <a:pt x="28547" y="10351"/>
                  </a:cubicBezTo>
                  <a:cubicBezTo>
                    <a:pt x="28472" y="9925"/>
                    <a:pt x="28396" y="9474"/>
                    <a:pt x="28271" y="8973"/>
                  </a:cubicBezTo>
                  <a:cubicBezTo>
                    <a:pt x="28171" y="8597"/>
                    <a:pt x="28071" y="8196"/>
                    <a:pt x="27920" y="7745"/>
                  </a:cubicBezTo>
                  <a:cubicBezTo>
                    <a:pt x="27670" y="6892"/>
                    <a:pt x="27419" y="6191"/>
                    <a:pt x="27168" y="5564"/>
                  </a:cubicBezTo>
                  <a:cubicBezTo>
                    <a:pt x="26842" y="4712"/>
                    <a:pt x="26517" y="3960"/>
                    <a:pt x="26141" y="3308"/>
                  </a:cubicBezTo>
                  <a:cubicBezTo>
                    <a:pt x="25865" y="2807"/>
                    <a:pt x="25564" y="2356"/>
                    <a:pt x="25263" y="1955"/>
                  </a:cubicBezTo>
                  <a:cubicBezTo>
                    <a:pt x="24712" y="1604"/>
                    <a:pt x="24211" y="1203"/>
                    <a:pt x="23685" y="827"/>
                  </a:cubicBezTo>
                  <a:cubicBezTo>
                    <a:pt x="23584" y="777"/>
                    <a:pt x="23509" y="727"/>
                    <a:pt x="23409" y="652"/>
                  </a:cubicBezTo>
                  <a:cubicBezTo>
                    <a:pt x="23384" y="702"/>
                    <a:pt x="23359" y="727"/>
                    <a:pt x="23359" y="777"/>
                  </a:cubicBezTo>
                  <a:lnTo>
                    <a:pt x="23359" y="877"/>
                  </a:lnTo>
                  <a:cubicBezTo>
                    <a:pt x="23359" y="1078"/>
                    <a:pt x="23359" y="1303"/>
                    <a:pt x="23359" y="1504"/>
                  </a:cubicBezTo>
                  <a:cubicBezTo>
                    <a:pt x="23359" y="1704"/>
                    <a:pt x="23334" y="1905"/>
                    <a:pt x="23309" y="2156"/>
                  </a:cubicBezTo>
                  <a:cubicBezTo>
                    <a:pt x="23233" y="2782"/>
                    <a:pt x="23058" y="3409"/>
                    <a:pt x="22832" y="3985"/>
                  </a:cubicBezTo>
                  <a:cubicBezTo>
                    <a:pt x="22607" y="4436"/>
                    <a:pt x="22356" y="4887"/>
                    <a:pt x="22055" y="5288"/>
                  </a:cubicBezTo>
                  <a:cubicBezTo>
                    <a:pt x="21755" y="5689"/>
                    <a:pt x="21404" y="6015"/>
                    <a:pt x="21053" y="6291"/>
                  </a:cubicBezTo>
                  <a:cubicBezTo>
                    <a:pt x="20702" y="6567"/>
                    <a:pt x="20301" y="6792"/>
                    <a:pt x="19900" y="6968"/>
                  </a:cubicBezTo>
                  <a:cubicBezTo>
                    <a:pt x="19474" y="7143"/>
                    <a:pt x="19023" y="7268"/>
                    <a:pt x="18572" y="7344"/>
                  </a:cubicBezTo>
                  <a:cubicBezTo>
                    <a:pt x="18321" y="7369"/>
                    <a:pt x="18070" y="7394"/>
                    <a:pt x="17795" y="7394"/>
                  </a:cubicBezTo>
                  <a:cubicBezTo>
                    <a:pt x="17544" y="7394"/>
                    <a:pt x="17268" y="7369"/>
                    <a:pt x="16993" y="7344"/>
                  </a:cubicBezTo>
                  <a:cubicBezTo>
                    <a:pt x="16391" y="7243"/>
                    <a:pt x="15765" y="7068"/>
                    <a:pt x="15138" y="6817"/>
                  </a:cubicBezTo>
                  <a:cubicBezTo>
                    <a:pt x="14411" y="6517"/>
                    <a:pt x="13735" y="6090"/>
                    <a:pt x="13083" y="5614"/>
                  </a:cubicBezTo>
                  <a:cubicBezTo>
                    <a:pt x="12431" y="5088"/>
                    <a:pt x="11880" y="4537"/>
                    <a:pt x="11404" y="3935"/>
                  </a:cubicBezTo>
                  <a:cubicBezTo>
                    <a:pt x="10978" y="3384"/>
                    <a:pt x="10627" y="2782"/>
                    <a:pt x="10351" y="2181"/>
                  </a:cubicBezTo>
                  <a:lnTo>
                    <a:pt x="10326" y="2156"/>
                  </a:lnTo>
                  <a:cubicBezTo>
                    <a:pt x="10126" y="1629"/>
                    <a:pt x="9975" y="1103"/>
                    <a:pt x="9900" y="552"/>
                  </a:cubicBezTo>
                  <a:cubicBezTo>
                    <a:pt x="9875" y="426"/>
                    <a:pt x="9850" y="276"/>
                    <a:pt x="9850" y="126"/>
                  </a:cubicBezTo>
                  <a:cubicBezTo>
                    <a:pt x="9850" y="75"/>
                    <a:pt x="9825" y="25"/>
                    <a:pt x="9800" y="0"/>
                  </a:cubicBezTo>
                  <a:close/>
                </a:path>
              </a:pathLst>
            </a:custGeom>
            <a:solidFill>
              <a:srgbClr val="EBD4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928100" y="1605925"/>
              <a:ext cx="718075" cy="1021550"/>
            </a:xfrm>
            <a:custGeom>
              <a:avLst/>
              <a:gdLst/>
              <a:ahLst/>
              <a:cxnLst/>
              <a:rect l="l" t="t" r="r" b="b"/>
              <a:pathLst>
                <a:path w="28723" h="40862" extrusionOk="0">
                  <a:moveTo>
                    <a:pt x="8221" y="0"/>
                  </a:moveTo>
                  <a:cubicBezTo>
                    <a:pt x="7920" y="251"/>
                    <a:pt x="7619" y="526"/>
                    <a:pt x="7318" y="852"/>
                  </a:cubicBezTo>
                  <a:cubicBezTo>
                    <a:pt x="6742" y="1479"/>
                    <a:pt x="6216" y="2206"/>
                    <a:pt x="5689" y="3108"/>
                  </a:cubicBezTo>
                  <a:cubicBezTo>
                    <a:pt x="5288" y="3860"/>
                    <a:pt x="4887" y="4737"/>
                    <a:pt x="4486" y="5739"/>
                  </a:cubicBezTo>
                  <a:cubicBezTo>
                    <a:pt x="4211" y="6516"/>
                    <a:pt x="3910" y="7369"/>
                    <a:pt x="3609" y="8446"/>
                  </a:cubicBezTo>
                  <a:cubicBezTo>
                    <a:pt x="3333" y="9399"/>
                    <a:pt x="3058" y="10376"/>
                    <a:pt x="2757" y="11454"/>
                  </a:cubicBezTo>
                  <a:cubicBezTo>
                    <a:pt x="2406" y="12732"/>
                    <a:pt x="2105" y="14035"/>
                    <a:pt x="1805" y="15313"/>
                  </a:cubicBezTo>
                  <a:cubicBezTo>
                    <a:pt x="1228" y="17945"/>
                    <a:pt x="777" y="20577"/>
                    <a:pt x="476" y="23083"/>
                  </a:cubicBezTo>
                  <a:cubicBezTo>
                    <a:pt x="151" y="25740"/>
                    <a:pt x="0" y="28396"/>
                    <a:pt x="25" y="30928"/>
                  </a:cubicBezTo>
                  <a:cubicBezTo>
                    <a:pt x="50" y="32181"/>
                    <a:pt x="100" y="33409"/>
                    <a:pt x="176" y="34587"/>
                  </a:cubicBezTo>
                  <a:cubicBezTo>
                    <a:pt x="301" y="35890"/>
                    <a:pt x="451" y="37018"/>
                    <a:pt x="677" y="38070"/>
                  </a:cubicBezTo>
                  <a:cubicBezTo>
                    <a:pt x="877" y="38998"/>
                    <a:pt x="1153" y="39800"/>
                    <a:pt x="1479" y="40552"/>
                  </a:cubicBezTo>
                  <a:cubicBezTo>
                    <a:pt x="1704" y="40577"/>
                    <a:pt x="1955" y="40602"/>
                    <a:pt x="2206" y="40627"/>
                  </a:cubicBezTo>
                  <a:cubicBezTo>
                    <a:pt x="2682" y="40652"/>
                    <a:pt x="3183" y="40702"/>
                    <a:pt x="3659" y="40727"/>
                  </a:cubicBezTo>
                  <a:cubicBezTo>
                    <a:pt x="3910" y="40752"/>
                    <a:pt x="4161" y="40777"/>
                    <a:pt x="4436" y="40802"/>
                  </a:cubicBezTo>
                  <a:cubicBezTo>
                    <a:pt x="4712" y="40827"/>
                    <a:pt x="4988" y="40827"/>
                    <a:pt x="5263" y="40852"/>
                  </a:cubicBezTo>
                  <a:cubicBezTo>
                    <a:pt x="5489" y="40858"/>
                    <a:pt x="5713" y="40861"/>
                    <a:pt x="5936" y="40861"/>
                  </a:cubicBezTo>
                  <a:cubicBezTo>
                    <a:pt x="6706" y="40861"/>
                    <a:pt x="7469" y="40824"/>
                    <a:pt x="8246" y="40727"/>
                  </a:cubicBezTo>
                  <a:cubicBezTo>
                    <a:pt x="9248" y="40627"/>
                    <a:pt x="10226" y="40476"/>
                    <a:pt x="11203" y="40226"/>
                  </a:cubicBezTo>
                  <a:lnTo>
                    <a:pt x="11178" y="40226"/>
                  </a:lnTo>
                  <a:cubicBezTo>
                    <a:pt x="12055" y="40025"/>
                    <a:pt x="12907" y="39775"/>
                    <a:pt x="13760" y="39449"/>
                  </a:cubicBezTo>
                  <a:cubicBezTo>
                    <a:pt x="14311" y="39248"/>
                    <a:pt x="14862" y="39048"/>
                    <a:pt x="15414" y="38822"/>
                  </a:cubicBezTo>
                  <a:cubicBezTo>
                    <a:pt x="16642" y="38321"/>
                    <a:pt x="17820" y="37745"/>
                    <a:pt x="18973" y="37118"/>
                  </a:cubicBezTo>
                  <a:cubicBezTo>
                    <a:pt x="20802" y="36116"/>
                    <a:pt x="22557" y="34963"/>
                    <a:pt x="24060" y="33534"/>
                  </a:cubicBezTo>
                  <a:cubicBezTo>
                    <a:pt x="24812" y="32832"/>
                    <a:pt x="25489" y="32055"/>
                    <a:pt x="26065" y="31203"/>
                  </a:cubicBezTo>
                  <a:cubicBezTo>
                    <a:pt x="25564" y="30501"/>
                    <a:pt x="25138" y="29750"/>
                    <a:pt x="24787" y="28948"/>
                  </a:cubicBezTo>
                  <a:cubicBezTo>
                    <a:pt x="24787" y="28948"/>
                    <a:pt x="24762" y="28897"/>
                    <a:pt x="24762" y="28897"/>
                  </a:cubicBezTo>
                  <a:cubicBezTo>
                    <a:pt x="24612" y="28496"/>
                    <a:pt x="24486" y="28121"/>
                    <a:pt x="24361" y="27745"/>
                  </a:cubicBezTo>
                  <a:cubicBezTo>
                    <a:pt x="24261" y="27369"/>
                    <a:pt x="24161" y="26968"/>
                    <a:pt x="24060" y="26542"/>
                  </a:cubicBezTo>
                  <a:cubicBezTo>
                    <a:pt x="23885" y="25689"/>
                    <a:pt x="23785" y="25013"/>
                    <a:pt x="23684" y="24386"/>
                  </a:cubicBezTo>
                  <a:cubicBezTo>
                    <a:pt x="23534" y="23233"/>
                    <a:pt x="23509" y="22281"/>
                    <a:pt x="23609" y="21429"/>
                  </a:cubicBezTo>
                  <a:cubicBezTo>
                    <a:pt x="23684" y="20877"/>
                    <a:pt x="23810" y="20426"/>
                    <a:pt x="23985" y="20025"/>
                  </a:cubicBezTo>
                  <a:cubicBezTo>
                    <a:pt x="24035" y="19850"/>
                    <a:pt x="24136" y="19699"/>
                    <a:pt x="24236" y="19524"/>
                  </a:cubicBezTo>
                  <a:cubicBezTo>
                    <a:pt x="24386" y="19374"/>
                    <a:pt x="24562" y="19223"/>
                    <a:pt x="24762" y="19073"/>
                  </a:cubicBezTo>
                  <a:cubicBezTo>
                    <a:pt x="24913" y="18948"/>
                    <a:pt x="25088" y="18822"/>
                    <a:pt x="25263" y="18697"/>
                  </a:cubicBezTo>
                  <a:cubicBezTo>
                    <a:pt x="25439" y="18572"/>
                    <a:pt x="25614" y="18446"/>
                    <a:pt x="25790" y="18296"/>
                  </a:cubicBezTo>
                  <a:cubicBezTo>
                    <a:pt x="25990" y="18146"/>
                    <a:pt x="26141" y="18020"/>
                    <a:pt x="26291" y="17870"/>
                  </a:cubicBezTo>
                  <a:cubicBezTo>
                    <a:pt x="26466" y="17719"/>
                    <a:pt x="26617" y="17544"/>
                    <a:pt x="26767" y="17344"/>
                  </a:cubicBezTo>
                  <a:cubicBezTo>
                    <a:pt x="27043" y="16993"/>
                    <a:pt x="27319" y="16617"/>
                    <a:pt x="27544" y="16191"/>
                  </a:cubicBezTo>
                  <a:cubicBezTo>
                    <a:pt x="27745" y="15840"/>
                    <a:pt x="27920" y="15414"/>
                    <a:pt x="28096" y="14963"/>
                  </a:cubicBezTo>
                  <a:cubicBezTo>
                    <a:pt x="28396" y="14161"/>
                    <a:pt x="28572" y="13283"/>
                    <a:pt x="28672" y="12306"/>
                  </a:cubicBezTo>
                  <a:cubicBezTo>
                    <a:pt x="28722" y="11479"/>
                    <a:pt x="28697" y="10577"/>
                    <a:pt x="28572" y="9599"/>
                  </a:cubicBezTo>
                  <a:cubicBezTo>
                    <a:pt x="28497" y="9148"/>
                    <a:pt x="28421" y="8697"/>
                    <a:pt x="28296" y="8221"/>
                  </a:cubicBezTo>
                  <a:cubicBezTo>
                    <a:pt x="28221" y="7870"/>
                    <a:pt x="28121" y="7494"/>
                    <a:pt x="27970" y="6993"/>
                  </a:cubicBezTo>
                  <a:cubicBezTo>
                    <a:pt x="27695" y="6115"/>
                    <a:pt x="27444" y="5414"/>
                    <a:pt x="27218" y="4787"/>
                  </a:cubicBezTo>
                  <a:cubicBezTo>
                    <a:pt x="26893" y="3960"/>
                    <a:pt x="26542" y="3233"/>
                    <a:pt x="26191" y="2556"/>
                  </a:cubicBezTo>
                  <a:cubicBezTo>
                    <a:pt x="25890" y="2055"/>
                    <a:pt x="25614" y="1604"/>
                    <a:pt x="25288" y="1203"/>
                  </a:cubicBezTo>
                  <a:cubicBezTo>
                    <a:pt x="25038" y="1028"/>
                    <a:pt x="24787" y="852"/>
                    <a:pt x="24537" y="677"/>
                  </a:cubicBezTo>
                  <a:cubicBezTo>
                    <a:pt x="24537" y="702"/>
                    <a:pt x="24537" y="752"/>
                    <a:pt x="24537" y="777"/>
                  </a:cubicBezTo>
                  <a:cubicBezTo>
                    <a:pt x="24486" y="1454"/>
                    <a:pt x="24361" y="2130"/>
                    <a:pt x="24161" y="2782"/>
                  </a:cubicBezTo>
                  <a:cubicBezTo>
                    <a:pt x="23960" y="3384"/>
                    <a:pt x="23684" y="3985"/>
                    <a:pt x="23309" y="4536"/>
                  </a:cubicBezTo>
                  <a:cubicBezTo>
                    <a:pt x="22983" y="5063"/>
                    <a:pt x="22557" y="5564"/>
                    <a:pt x="22106" y="5965"/>
                  </a:cubicBezTo>
                  <a:cubicBezTo>
                    <a:pt x="21579" y="6416"/>
                    <a:pt x="21028" y="6817"/>
                    <a:pt x="20401" y="7093"/>
                  </a:cubicBezTo>
                  <a:cubicBezTo>
                    <a:pt x="19775" y="7394"/>
                    <a:pt x="19073" y="7619"/>
                    <a:pt x="18396" y="7719"/>
                  </a:cubicBezTo>
                  <a:cubicBezTo>
                    <a:pt x="17974" y="7776"/>
                    <a:pt x="17552" y="7808"/>
                    <a:pt x="17134" y="7808"/>
                  </a:cubicBezTo>
                  <a:cubicBezTo>
                    <a:pt x="16808" y="7808"/>
                    <a:pt x="16484" y="7788"/>
                    <a:pt x="16166" y="7744"/>
                  </a:cubicBezTo>
                  <a:cubicBezTo>
                    <a:pt x="15765" y="7694"/>
                    <a:pt x="15364" y="7619"/>
                    <a:pt x="14988" y="7519"/>
                  </a:cubicBezTo>
                  <a:cubicBezTo>
                    <a:pt x="14612" y="7419"/>
                    <a:pt x="14211" y="7268"/>
                    <a:pt x="13835" y="7093"/>
                  </a:cubicBezTo>
                  <a:cubicBezTo>
                    <a:pt x="13083" y="6742"/>
                    <a:pt x="12381" y="6291"/>
                    <a:pt x="11730" y="5739"/>
                  </a:cubicBezTo>
                  <a:cubicBezTo>
                    <a:pt x="11078" y="5188"/>
                    <a:pt x="10476" y="4536"/>
                    <a:pt x="9975" y="3860"/>
                  </a:cubicBezTo>
                  <a:cubicBezTo>
                    <a:pt x="9148" y="2707"/>
                    <a:pt x="8496" y="1404"/>
                    <a:pt x="8221" y="0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497000" y="2717450"/>
              <a:ext cx="328350" cy="194875"/>
            </a:xfrm>
            <a:custGeom>
              <a:avLst/>
              <a:gdLst/>
              <a:ahLst/>
              <a:cxnLst/>
              <a:rect l="l" t="t" r="r" b="b"/>
              <a:pathLst>
                <a:path w="13134" h="7795" extrusionOk="0">
                  <a:moveTo>
                    <a:pt x="6868" y="0"/>
                  </a:moveTo>
                  <a:cubicBezTo>
                    <a:pt x="6818" y="0"/>
                    <a:pt x="6793" y="26"/>
                    <a:pt x="6768" y="51"/>
                  </a:cubicBezTo>
                  <a:cubicBezTo>
                    <a:pt x="6292" y="452"/>
                    <a:pt x="5765" y="802"/>
                    <a:pt x="5214" y="1103"/>
                  </a:cubicBezTo>
                  <a:cubicBezTo>
                    <a:pt x="4437" y="1504"/>
                    <a:pt x="3585" y="1805"/>
                    <a:pt x="2557" y="2031"/>
                  </a:cubicBezTo>
                  <a:lnTo>
                    <a:pt x="2507" y="2056"/>
                  </a:lnTo>
                  <a:cubicBezTo>
                    <a:pt x="2081" y="2156"/>
                    <a:pt x="1630" y="2256"/>
                    <a:pt x="1229" y="2381"/>
                  </a:cubicBezTo>
                  <a:cubicBezTo>
                    <a:pt x="928" y="2482"/>
                    <a:pt x="703" y="2582"/>
                    <a:pt x="477" y="2707"/>
                  </a:cubicBezTo>
                  <a:cubicBezTo>
                    <a:pt x="252" y="2858"/>
                    <a:pt x="126" y="3008"/>
                    <a:pt x="51" y="3158"/>
                  </a:cubicBezTo>
                  <a:cubicBezTo>
                    <a:pt x="1" y="3234"/>
                    <a:pt x="1" y="3334"/>
                    <a:pt x="26" y="3434"/>
                  </a:cubicBezTo>
                  <a:cubicBezTo>
                    <a:pt x="26" y="3534"/>
                    <a:pt x="76" y="3635"/>
                    <a:pt x="151" y="3735"/>
                  </a:cubicBezTo>
                  <a:cubicBezTo>
                    <a:pt x="226" y="3835"/>
                    <a:pt x="327" y="3935"/>
                    <a:pt x="452" y="4011"/>
                  </a:cubicBezTo>
                  <a:cubicBezTo>
                    <a:pt x="552" y="4061"/>
                    <a:pt x="703" y="4136"/>
                    <a:pt x="853" y="4161"/>
                  </a:cubicBezTo>
                  <a:cubicBezTo>
                    <a:pt x="978" y="4186"/>
                    <a:pt x="1129" y="4211"/>
                    <a:pt x="1254" y="4211"/>
                  </a:cubicBezTo>
                  <a:lnTo>
                    <a:pt x="1304" y="4211"/>
                  </a:lnTo>
                  <a:cubicBezTo>
                    <a:pt x="1455" y="4211"/>
                    <a:pt x="1605" y="4186"/>
                    <a:pt x="1730" y="4161"/>
                  </a:cubicBezTo>
                  <a:cubicBezTo>
                    <a:pt x="1956" y="4136"/>
                    <a:pt x="2232" y="4086"/>
                    <a:pt x="2532" y="3985"/>
                  </a:cubicBezTo>
                  <a:lnTo>
                    <a:pt x="2532" y="3985"/>
                  </a:lnTo>
                  <a:cubicBezTo>
                    <a:pt x="2382" y="4086"/>
                    <a:pt x="2257" y="4186"/>
                    <a:pt x="2131" y="4286"/>
                  </a:cubicBezTo>
                  <a:cubicBezTo>
                    <a:pt x="1881" y="4487"/>
                    <a:pt x="1680" y="4662"/>
                    <a:pt x="1555" y="4863"/>
                  </a:cubicBezTo>
                  <a:cubicBezTo>
                    <a:pt x="1379" y="5063"/>
                    <a:pt x="1279" y="5239"/>
                    <a:pt x="1279" y="5439"/>
                  </a:cubicBezTo>
                  <a:cubicBezTo>
                    <a:pt x="1254" y="5539"/>
                    <a:pt x="1279" y="5640"/>
                    <a:pt x="1304" y="5715"/>
                  </a:cubicBezTo>
                  <a:cubicBezTo>
                    <a:pt x="1329" y="5840"/>
                    <a:pt x="1430" y="5940"/>
                    <a:pt x="1480" y="5990"/>
                  </a:cubicBezTo>
                  <a:cubicBezTo>
                    <a:pt x="1580" y="6066"/>
                    <a:pt x="1680" y="6141"/>
                    <a:pt x="1780" y="6191"/>
                  </a:cubicBezTo>
                  <a:cubicBezTo>
                    <a:pt x="1906" y="6241"/>
                    <a:pt x="2031" y="6266"/>
                    <a:pt x="2181" y="6266"/>
                  </a:cubicBezTo>
                  <a:lnTo>
                    <a:pt x="2257" y="6266"/>
                  </a:lnTo>
                  <a:cubicBezTo>
                    <a:pt x="2507" y="6266"/>
                    <a:pt x="2733" y="6216"/>
                    <a:pt x="3034" y="6116"/>
                  </a:cubicBezTo>
                  <a:cubicBezTo>
                    <a:pt x="3384" y="6016"/>
                    <a:pt x="3685" y="5840"/>
                    <a:pt x="3936" y="5715"/>
                  </a:cubicBezTo>
                  <a:cubicBezTo>
                    <a:pt x="4061" y="5640"/>
                    <a:pt x="4211" y="5539"/>
                    <a:pt x="4362" y="5464"/>
                  </a:cubicBezTo>
                  <a:lnTo>
                    <a:pt x="4362" y="5464"/>
                  </a:lnTo>
                  <a:cubicBezTo>
                    <a:pt x="4262" y="5539"/>
                    <a:pt x="4186" y="5640"/>
                    <a:pt x="4111" y="5740"/>
                  </a:cubicBezTo>
                  <a:cubicBezTo>
                    <a:pt x="3886" y="6016"/>
                    <a:pt x="3735" y="6241"/>
                    <a:pt x="3610" y="6467"/>
                  </a:cubicBezTo>
                  <a:cubicBezTo>
                    <a:pt x="3510" y="6717"/>
                    <a:pt x="3460" y="6943"/>
                    <a:pt x="3485" y="7143"/>
                  </a:cubicBezTo>
                  <a:cubicBezTo>
                    <a:pt x="3535" y="7369"/>
                    <a:pt x="3660" y="7544"/>
                    <a:pt x="3861" y="7670"/>
                  </a:cubicBezTo>
                  <a:cubicBezTo>
                    <a:pt x="3986" y="7745"/>
                    <a:pt x="4161" y="7795"/>
                    <a:pt x="4337" y="7795"/>
                  </a:cubicBezTo>
                  <a:lnTo>
                    <a:pt x="4437" y="7795"/>
                  </a:lnTo>
                  <a:cubicBezTo>
                    <a:pt x="4562" y="7795"/>
                    <a:pt x="4663" y="7770"/>
                    <a:pt x="4763" y="7745"/>
                  </a:cubicBezTo>
                  <a:cubicBezTo>
                    <a:pt x="4888" y="7695"/>
                    <a:pt x="4988" y="7670"/>
                    <a:pt x="5139" y="7620"/>
                  </a:cubicBezTo>
                  <a:cubicBezTo>
                    <a:pt x="5565" y="7419"/>
                    <a:pt x="5941" y="7168"/>
                    <a:pt x="6242" y="6968"/>
                  </a:cubicBezTo>
                  <a:cubicBezTo>
                    <a:pt x="6592" y="6717"/>
                    <a:pt x="6943" y="6442"/>
                    <a:pt x="7344" y="6091"/>
                  </a:cubicBezTo>
                  <a:cubicBezTo>
                    <a:pt x="7670" y="5815"/>
                    <a:pt x="7971" y="5539"/>
                    <a:pt x="8247" y="5264"/>
                  </a:cubicBezTo>
                  <a:cubicBezTo>
                    <a:pt x="8347" y="5138"/>
                    <a:pt x="8447" y="5038"/>
                    <a:pt x="8547" y="4938"/>
                  </a:cubicBezTo>
                  <a:cubicBezTo>
                    <a:pt x="8648" y="4813"/>
                    <a:pt x="8773" y="4662"/>
                    <a:pt x="8873" y="4487"/>
                  </a:cubicBezTo>
                  <a:cubicBezTo>
                    <a:pt x="9099" y="4637"/>
                    <a:pt x="9324" y="4787"/>
                    <a:pt x="9625" y="4963"/>
                  </a:cubicBezTo>
                  <a:cubicBezTo>
                    <a:pt x="9976" y="5138"/>
                    <a:pt x="10327" y="5314"/>
                    <a:pt x="10678" y="5414"/>
                  </a:cubicBezTo>
                  <a:cubicBezTo>
                    <a:pt x="11054" y="5539"/>
                    <a:pt x="11379" y="5589"/>
                    <a:pt x="11680" y="5589"/>
                  </a:cubicBezTo>
                  <a:lnTo>
                    <a:pt x="11780" y="5589"/>
                  </a:lnTo>
                  <a:cubicBezTo>
                    <a:pt x="11931" y="5564"/>
                    <a:pt x="12106" y="5539"/>
                    <a:pt x="12257" y="5489"/>
                  </a:cubicBezTo>
                  <a:cubicBezTo>
                    <a:pt x="12407" y="5439"/>
                    <a:pt x="12557" y="5364"/>
                    <a:pt x="12733" y="5214"/>
                  </a:cubicBezTo>
                  <a:cubicBezTo>
                    <a:pt x="12908" y="5063"/>
                    <a:pt x="13134" y="4813"/>
                    <a:pt x="13084" y="4512"/>
                  </a:cubicBezTo>
                  <a:cubicBezTo>
                    <a:pt x="13059" y="4211"/>
                    <a:pt x="12808" y="4011"/>
                    <a:pt x="12658" y="3860"/>
                  </a:cubicBezTo>
                  <a:cubicBezTo>
                    <a:pt x="12532" y="3785"/>
                    <a:pt x="12382" y="3685"/>
                    <a:pt x="12282" y="3635"/>
                  </a:cubicBezTo>
                  <a:cubicBezTo>
                    <a:pt x="12131" y="3534"/>
                    <a:pt x="12006" y="3459"/>
                    <a:pt x="11856" y="3409"/>
                  </a:cubicBezTo>
                  <a:lnTo>
                    <a:pt x="11680" y="3309"/>
                  </a:lnTo>
                  <a:lnTo>
                    <a:pt x="11480" y="3234"/>
                  </a:lnTo>
                  <a:cubicBezTo>
                    <a:pt x="11329" y="3158"/>
                    <a:pt x="11204" y="3058"/>
                    <a:pt x="11054" y="2983"/>
                  </a:cubicBezTo>
                  <a:lnTo>
                    <a:pt x="11003" y="2958"/>
                  </a:lnTo>
                  <a:cubicBezTo>
                    <a:pt x="10753" y="2782"/>
                    <a:pt x="10527" y="2582"/>
                    <a:pt x="10327" y="2381"/>
                  </a:cubicBezTo>
                  <a:cubicBezTo>
                    <a:pt x="10201" y="2256"/>
                    <a:pt x="10101" y="2106"/>
                    <a:pt x="10026" y="1955"/>
                  </a:cubicBezTo>
                  <a:cubicBezTo>
                    <a:pt x="9976" y="1830"/>
                    <a:pt x="9926" y="1730"/>
                    <a:pt x="9901" y="1630"/>
                  </a:cubicBezTo>
                  <a:cubicBezTo>
                    <a:pt x="9876" y="1554"/>
                    <a:pt x="9800" y="1504"/>
                    <a:pt x="9725" y="1504"/>
                  </a:cubicBezTo>
                  <a:cubicBezTo>
                    <a:pt x="9700" y="1504"/>
                    <a:pt x="9675" y="1504"/>
                    <a:pt x="9675" y="1529"/>
                  </a:cubicBezTo>
                  <a:cubicBezTo>
                    <a:pt x="9625" y="1529"/>
                    <a:pt x="9575" y="1579"/>
                    <a:pt x="9550" y="1630"/>
                  </a:cubicBezTo>
                  <a:lnTo>
                    <a:pt x="9525" y="1604"/>
                  </a:lnTo>
                  <a:cubicBezTo>
                    <a:pt x="9500" y="1604"/>
                    <a:pt x="9450" y="1579"/>
                    <a:pt x="9425" y="1579"/>
                  </a:cubicBezTo>
                  <a:cubicBezTo>
                    <a:pt x="9149" y="1479"/>
                    <a:pt x="8873" y="1354"/>
                    <a:pt x="8597" y="1229"/>
                  </a:cubicBezTo>
                  <a:cubicBezTo>
                    <a:pt x="8347" y="1128"/>
                    <a:pt x="8096" y="1003"/>
                    <a:pt x="7846" y="903"/>
                  </a:cubicBezTo>
                  <a:cubicBezTo>
                    <a:pt x="7369" y="727"/>
                    <a:pt x="6968" y="627"/>
                    <a:pt x="6618" y="627"/>
                  </a:cubicBezTo>
                  <a:cubicBezTo>
                    <a:pt x="6743" y="527"/>
                    <a:pt x="6843" y="427"/>
                    <a:pt x="6968" y="326"/>
                  </a:cubicBezTo>
                  <a:cubicBezTo>
                    <a:pt x="6993" y="301"/>
                    <a:pt x="7019" y="276"/>
                    <a:pt x="7044" y="226"/>
                  </a:cubicBezTo>
                  <a:cubicBezTo>
                    <a:pt x="7044" y="176"/>
                    <a:pt x="7044" y="126"/>
                    <a:pt x="7019" y="76"/>
                  </a:cubicBezTo>
                  <a:cubicBezTo>
                    <a:pt x="6968" y="51"/>
                    <a:pt x="6918" y="0"/>
                    <a:pt x="686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15175" y="1603400"/>
              <a:ext cx="144775" cy="363450"/>
            </a:xfrm>
            <a:custGeom>
              <a:avLst/>
              <a:gdLst/>
              <a:ahLst/>
              <a:cxnLst/>
              <a:rect l="l" t="t" r="r" b="b"/>
              <a:pathLst>
                <a:path w="5791" h="14538" extrusionOk="0">
                  <a:moveTo>
                    <a:pt x="76" y="1"/>
                  </a:moveTo>
                  <a:cubicBezTo>
                    <a:pt x="51" y="1"/>
                    <a:pt x="51" y="26"/>
                    <a:pt x="26" y="26"/>
                  </a:cubicBezTo>
                  <a:cubicBezTo>
                    <a:pt x="1" y="51"/>
                    <a:pt x="1" y="76"/>
                    <a:pt x="1" y="101"/>
                  </a:cubicBezTo>
                  <a:cubicBezTo>
                    <a:pt x="1" y="101"/>
                    <a:pt x="1" y="151"/>
                    <a:pt x="26" y="151"/>
                  </a:cubicBezTo>
                  <a:cubicBezTo>
                    <a:pt x="377" y="477"/>
                    <a:pt x="728" y="853"/>
                    <a:pt x="1054" y="1254"/>
                  </a:cubicBezTo>
                  <a:cubicBezTo>
                    <a:pt x="1354" y="1630"/>
                    <a:pt x="1655" y="2006"/>
                    <a:pt x="1956" y="2482"/>
                  </a:cubicBezTo>
                  <a:cubicBezTo>
                    <a:pt x="2382" y="3159"/>
                    <a:pt x="2808" y="3886"/>
                    <a:pt x="3159" y="4688"/>
                  </a:cubicBezTo>
                  <a:cubicBezTo>
                    <a:pt x="3309" y="5064"/>
                    <a:pt x="3485" y="5465"/>
                    <a:pt x="3660" y="5941"/>
                  </a:cubicBezTo>
                  <a:cubicBezTo>
                    <a:pt x="3836" y="6367"/>
                    <a:pt x="3986" y="6818"/>
                    <a:pt x="4136" y="7244"/>
                  </a:cubicBezTo>
                  <a:cubicBezTo>
                    <a:pt x="4663" y="8948"/>
                    <a:pt x="4963" y="10527"/>
                    <a:pt x="5064" y="12056"/>
                  </a:cubicBezTo>
                  <a:cubicBezTo>
                    <a:pt x="5089" y="12457"/>
                    <a:pt x="5089" y="12833"/>
                    <a:pt x="5064" y="13184"/>
                  </a:cubicBezTo>
                  <a:cubicBezTo>
                    <a:pt x="5064" y="13610"/>
                    <a:pt x="5014" y="14036"/>
                    <a:pt x="4963" y="14462"/>
                  </a:cubicBezTo>
                  <a:cubicBezTo>
                    <a:pt x="4963" y="14462"/>
                    <a:pt x="4963" y="14487"/>
                    <a:pt x="4988" y="14512"/>
                  </a:cubicBezTo>
                  <a:cubicBezTo>
                    <a:pt x="4988" y="14537"/>
                    <a:pt x="5014" y="14537"/>
                    <a:pt x="5039" y="14537"/>
                  </a:cubicBezTo>
                  <a:cubicBezTo>
                    <a:pt x="5089" y="14537"/>
                    <a:pt x="5139" y="14512"/>
                    <a:pt x="5139" y="14462"/>
                  </a:cubicBezTo>
                  <a:cubicBezTo>
                    <a:pt x="5214" y="14036"/>
                    <a:pt x="5239" y="13560"/>
                    <a:pt x="5264" y="13084"/>
                  </a:cubicBezTo>
                  <a:cubicBezTo>
                    <a:pt x="5289" y="13084"/>
                    <a:pt x="5314" y="13059"/>
                    <a:pt x="5339" y="13033"/>
                  </a:cubicBezTo>
                  <a:cubicBezTo>
                    <a:pt x="5339" y="12983"/>
                    <a:pt x="5364" y="12933"/>
                    <a:pt x="5389" y="12883"/>
                  </a:cubicBezTo>
                  <a:cubicBezTo>
                    <a:pt x="5415" y="12808"/>
                    <a:pt x="5415" y="12758"/>
                    <a:pt x="5440" y="12708"/>
                  </a:cubicBezTo>
                  <a:cubicBezTo>
                    <a:pt x="5490" y="12582"/>
                    <a:pt x="5515" y="12457"/>
                    <a:pt x="5565" y="12357"/>
                  </a:cubicBezTo>
                  <a:cubicBezTo>
                    <a:pt x="5615" y="12131"/>
                    <a:pt x="5665" y="11906"/>
                    <a:pt x="5715" y="11655"/>
                  </a:cubicBezTo>
                  <a:cubicBezTo>
                    <a:pt x="5740" y="11429"/>
                    <a:pt x="5765" y="11179"/>
                    <a:pt x="5790" y="10903"/>
                  </a:cubicBezTo>
                  <a:cubicBezTo>
                    <a:pt x="5790" y="10602"/>
                    <a:pt x="5765" y="10327"/>
                    <a:pt x="5740" y="10101"/>
                  </a:cubicBezTo>
                  <a:cubicBezTo>
                    <a:pt x="5665" y="9199"/>
                    <a:pt x="5465" y="8221"/>
                    <a:pt x="5064" y="7043"/>
                  </a:cubicBezTo>
                  <a:cubicBezTo>
                    <a:pt x="4913" y="6617"/>
                    <a:pt x="4738" y="6166"/>
                    <a:pt x="4512" y="5640"/>
                  </a:cubicBezTo>
                  <a:cubicBezTo>
                    <a:pt x="4387" y="5339"/>
                    <a:pt x="4262" y="5038"/>
                    <a:pt x="4136" y="4738"/>
                  </a:cubicBezTo>
                  <a:lnTo>
                    <a:pt x="4136" y="4738"/>
                  </a:lnTo>
                  <a:lnTo>
                    <a:pt x="4186" y="4838"/>
                  </a:lnTo>
                  <a:lnTo>
                    <a:pt x="4237" y="4913"/>
                  </a:lnTo>
                  <a:cubicBezTo>
                    <a:pt x="4287" y="5013"/>
                    <a:pt x="4362" y="5114"/>
                    <a:pt x="4412" y="5214"/>
                  </a:cubicBezTo>
                  <a:cubicBezTo>
                    <a:pt x="4462" y="5314"/>
                    <a:pt x="4537" y="5414"/>
                    <a:pt x="4587" y="5515"/>
                  </a:cubicBezTo>
                  <a:cubicBezTo>
                    <a:pt x="4613" y="5540"/>
                    <a:pt x="4638" y="5540"/>
                    <a:pt x="4663" y="5540"/>
                  </a:cubicBezTo>
                  <a:cubicBezTo>
                    <a:pt x="4688" y="5540"/>
                    <a:pt x="4713" y="5540"/>
                    <a:pt x="4713" y="5515"/>
                  </a:cubicBezTo>
                  <a:cubicBezTo>
                    <a:pt x="4738" y="5515"/>
                    <a:pt x="4763" y="5490"/>
                    <a:pt x="4763" y="5465"/>
                  </a:cubicBezTo>
                  <a:cubicBezTo>
                    <a:pt x="4763" y="5439"/>
                    <a:pt x="4738" y="5414"/>
                    <a:pt x="4738" y="5389"/>
                  </a:cubicBezTo>
                  <a:lnTo>
                    <a:pt x="4688" y="5339"/>
                  </a:lnTo>
                  <a:cubicBezTo>
                    <a:pt x="4663" y="5264"/>
                    <a:pt x="4613" y="5189"/>
                    <a:pt x="4537" y="5089"/>
                  </a:cubicBezTo>
                  <a:lnTo>
                    <a:pt x="4487" y="4988"/>
                  </a:lnTo>
                  <a:lnTo>
                    <a:pt x="4337" y="4738"/>
                  </a:lnTo>
                  <a:lnTo>
                    <a:pt x="4262" y="4637"/>
                  </a:lnTo>
                  <a:lnTo>
                    <a:pt x="4111" y="4362"/>
                  </a:lnTo>
                  <a:cubicBezTo>
                    <a:pt x="4036" y="4211"/>
                    <a:pt x="3936" y="4061"/>
                    <a:pt x="3861" y="3911"/>
                  </a:cubicBezTo>
                  <a:cubicBezTo>
                    <a:pt x="3535" y="3359"/>
                    <a:pt x="3259" y="2933"/>
                    <a:pt x="2983" y="2557"/>
                  </a:cubicBezTo>
                  <a:cubicBezTo>
                    <a:pt x="2908" y="2457"/>
                    <a:pt x="2833" y="2357"/>
                    <a:pt x="2758" y="2256"/>
                  </a:cubicBezTo>
                  <a:cubicBezTo>
                    <a:pt x="2633" y="2081"/>
                    <a:pt x="2532" y="1931"/>
                    <a:pt x="2407" y="1755"/>
                  </a:cubicBezTo>
                  <a:cubicBezTo>
                    <a:pt x="2382" y="1730"/>
                    <a:pt x="2357" y="1730"/>
                    <a:pt x="2332" y="1730"/>
                  </a:cubicBezTo>
                  <a:cubicBezTo>
                    <a:pt x="2181" y="1580"/>
                    <a:pt x="2056" y="1429"/>
                    <a:pt x="1906" y="1304"/>
                  </a:cubicBezTo>
                  <a:cubicBezTo>
                    <a:pt x="1555" y="978"/>
                    <a:pt x="1179" y="703"/>
                    <a:pt x="778" y="452"/>
                  </a:cubicBezTo>
                  <a:cubicBezTo>
                    <a:pt x="678" y="402"/>
                    <a:pt x="577" y="327"/>
                    <a:pt x="477" y="251"/>
                  </a:cubicBezTo>
                  <a:cubicBezTo>
                    <a:pt x="452" y="251"/>
                    <a:pt x="427" y="226"/>
                    <a:pt x="427" y="226"/>
                  </a:cubicBezTo>
                  <a:cubicBezTo>
                    <a:pt x="402" y="226"/>
                    <a:pt x="377" y="251"/>
                    <a:pt x="377" y="251"/>
                  </a:cubicBezTo>
                  <a:cubicBezTo>
                    <a:pt x="302" y="176"/>
                    <a:pt x="227" y="101"/>
                    <a:pt x="151" y="51"/>
                  </a:cubicBezTo>
                  <a:cubicBezTo>
                    <a:pt x="126" y="26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638000" y="1591500"/>
              <a:ext cx="592750" cy="1176725"/>
            </a:xfrm>
            <a:custGeom>
              <a:avLst/>
              <a:gdLst/>
              <a:ahLst/>
              <a:cxnLst/>
              <a:rect l="l" t="t" r="r" b="b"/>
              <a:pathLst>
                <a:path w="23710" h="47069" extrusionOk="0">
                  <a:moveTo>
                    <a:pt x="20351" y="1"/>
                  </a:moveTo>
                  <a:cubicBezTo>
                    <a:pt x="20326" y="1"/>
                    <a:pt x="20301" y="26"/>
                    <a:pt x="20276" y="26"/>
                  </a:cubicBezTo>
                  <a:cubicBezTo>
                    <a:pt x="19775" y="226"/>
                    <a:pt x="19273" y="452"/>
                    <a:pt x="18822" y="702"/>
                  </a:cubicBezTo>
                  <a:cubicBezTo>
                    <a:pt x="18396" y="953"/>
                    <a:pt x="17945" y="1229"/>
                    <a:pt x="17519" y="1555"/>
                  </a:cubicBezTo>
                  <a:cubicBezTo>
                    <a:pt x="16742" y="2131"/>
                    <a:pt x="15990" y="2858"/>
                    <a:pt x="15263" y="3710"/>
                  </a:cubicBezTo>
                  <a:cubicBezTo>
                    <a:pt x="14612" y="4462"/>
                    <a:pt x="14035" y="5314"/>
                    <a:pt x="13459" y="6291"/>
                  </a:cubicBezTo>
                  <a:cubicBezTo>
                    <a:pt x="12958" y="7144"/>
                    <a:pt x="12506" y="8096"/>
                    <a:pt x="12030" y="9149"/>
                  </a:cubicBezTo>
                  <a:cubicBezTo>
                    <a:pt x="11654" y="10051"/>
                    <a:pt x="11278" y="11003"/>
                    <a:pt x="10902" y="12106"/>
                  </a:cubicBezTo>
                  <a:cubicBezTo>
                    <a:pt x="10727" y="12607"/>
                    <a:pt x="10577" y="13108"/>
                    <a:pt x="10401" y="13660"/>
                  </a:cubicBezTo>
                  <a:lnTo>
                    <a:pt x="10401" y="13710"/>
                  </a:lnTo>
                  <a:cubicBezTo>
                    <a:pt x="10176" y="14412"/>
                    <a:pt x="9950" y="15139"/>
                    <a:pt x="9724" y="15840"/>
                  </a:cubicBezTo>
                  <a:cubicBezTo>
                    <a:pt x="8998" y="18322"/>
                    <a:pt x="8221" y="20903"/>
                    <a:pt x="7619" y="22983"/>
                  </a:cubicBezTo>
                  <a:lnTo>
                    <a:pt x="7218" y="24387"/>
                  </a:lnTo>
                  <a:cubicBezTo>
                    <a:pt x="6316" y="27545"/>
                    <a:pt x="5514" y="30201"/>
                    <a:pt x="4687" y="32908"/>
                  </a:cubicBezTo>
                  <a:cubicBezTo>
                    <a:pt x="4160" y="34512"/>
                    <a:pt x="3734" y="35840"/>
                    <a:pt x="3308" y="37043"/>
                  </a:cubicBezTo>
                  <a:cubicBezTo>
                    <a:pt x="2857" y="38372"/>
                    <a:pt x="2331" y="39750"/>
                    <a:pt x="1805" y="41079"/>
                  </a:cubicBezTo>
                  <a:cubicBezTo>
                    <a:pt x="1504" y="41805"/>
                    <a:pt x="1203" y="42532"/>
                    <a:pt x="902" y="43234"/>
                  </a:cubicBezTo>
                  <a:cubicBezTo>
                    <a:pt x="752" y="43610"/>
                    <a:pt x="576" y="43986"/>
                    <a:pt x="426" y="44362"/>
                  </a:cubicBezTo>
                  <a:cubicBezTo>
                    <a:pt x="351" y="44537"/>
                    <a:pt x="251" y="44713"/>
                    <a:pt x="175" y="44913"/>
                  </a:cubicBezTo>
                  <a:lnTo>
                    <a:pt x="125" y="44988"/>
                  </a:lnTo>
                  <a:lnTo>
                    <a:pt x="75" y="45139"/>
                  </a:lnTo>
                  <a:cubicBezTo>
                    <a:pt x="50" y="45164"/>
                    <a:pt x="25" y="45214"/>
                    <a:pt x="25" y="45264"/>
                  </a:cubicBezTo>
                  <a:lnTo>
                    <a:pt x="0" y="45314"/>
                  </a:lnTo>
                  <a:cubicBezTo>
                    <a:pt x="0" y="45364"/>
                    <a:pt x="0" y="45389"/>
                    <a:pt x="25" y="45414"/>
                  </a:cubicBezTo>
                  <a:cubicBezTo>
                    <a:pt x="25" y="45465"/>
                    <a:pt x="50" y="45515"/>
                    <a:pt x="75" y="45540"/>
                  </a:cubicBezTo>
                  <a:cubicBezTo>
                    <a:pt x="351" y="45866"/>
                    <a:pt x="677" y="46116"/>
                    <a:pt x="1103" y="46367"/>
                  </a:cubicBezTo>
                  <a:cubicBezTo>
                    <a:pt x="1479" y="46592"/>
                    <a:pt x="1930" y="46793"/>
                    <a:pt x="2406" y="46918"/>
                  </a:cubicBezTo>
                  <a:cubicBezTo>
                    <a:pt x="2807" y="47018"/>
                    <a:pt x="3183" y="47069"/>
                    <a:pt x="3559" y="47069"/>
                  </a:cubicBezTo>
                  <a:lnTo>
                    <a:pt x="3810" y="47069"/>
                  </a:lnTo>
                  <a:cubicBezTo>
                    <a:pt x="4286" y="47043"/>
                    <a:pt x="4737" y="46893"/>
                    <a:pt x="5113" y="46668"/>
                  </a:cubicBezTo>
                  <a:cubicBezTo>
                    <a:pt x="5163" y="46642"/>
                    <a:pt x="5188" y="46592"/>
                    <a:pt x="5188" y="46542"/>
                  </a:cubicBezTo>
                  <a:cubicBezTo>
                    <a:pt x="5338" y="46367"/>
                    <a:pt x="5464" y="46191"/>
                    <a:pt x="5614" y="46016"/>
                  </a:cubicBezTo>
                  <a:cubicBezTo>
                    <a:pt x="5764" y="45815"/>
                    <a:pt x="5915" y="45590"/>
                    <a:pt x="6040" y="45389"/>
                  </a:cubicBezTo>
                  <a:cubicBezTo>
                    <a:pt x="6316" y="44988"/>
                    <a:pt x="6592" y="44587"/>
                    <a:pt x="6867" y="44136"/>
                  </a:cubicBezTo>
                  <a:cubicBezTo>
                    <a:pt x="7318" y="43384"/>
                    <a:pt x="7795" y="42532"/>
                    <a:pt x="8371" y="41480"/>
                  </a:cubicBezTo>
                  <a:cubicBezTo>
                    <a:pt x="8572" y="41079"/>
                    <a:pt x="8797" y="40652"/>
                    <a:pt x="8998" y="40251"/>
                  </a:cubicBezTo>
                  <a:cubicBezTo>
                    <a:pt x="9123" y="40527"/>
                    <a:pt x="9323" y="40803"/>
                    <a:pt x="9624" y="41129"/>
                  </a:cubicBezTo>
                  <a:cubicBezTo>
                    <a:pt x="9900" y="41404"/>
                    <a:pt x="10201" y="41655"/>
                    <a:pt x="10476" y="41931"/>
                  </a:cubicBezTo>
                  <a:lnTo>
                    <a:pt x="10627" y="42056"/>
                  </a:lnTo>
                  <a:cubicBezTo>
                    <a:pt x="10902" y="42307"/>
                    <a:pt x="11153" y="42507"/>
                    <a:pt x="11404" y="42708"/>
                  </a:cubicBezTo>
                  <a:cubicBezTo>
                    <a:pt x="11704" y="42958"/>
                    <a:pt x="12005" y="43184"/>
                    <a:pt x="12281" y="43384"/>
                  </a:cubicBezTo>
                  <a:cubicBezTo>
                    <a:pt x="12932" y="43835"/>
                    <a:pt x="13609" y="44287"/>
                    <a:pt x="14336" y="44663"/>
                  </a:cubicBezTo>
                  <a:cubicBezTo>
                    <a:pt x="15113" y="45089"/>
                    <a:pt x="15865" y="45414"/>
                    <a:pt x="16592" y="45640"/>
                  </a:cubicBezTo>
                  <a:cubicBezTo>
                    <a:pt x="17419" y="45916"/>
                    <a:pt x="18196" y="46041"/>
                    <a:pt x="18922" y="46041"/>
                  </a:cubicBezTo>
                  <a:cubicBezTo>
                    <a:pt x="19724" y="46041"/>
                    <a:pt x="20426" y="45891"/>
                    <a:pt x="21053" y="45565"/>
                  </a:cubicBezTo>
                  <a:cubicBezTo>
                    <a:pt x="21103" y="45540"/>
                    <a:pt x="21128" y="45515"/>
                    <a:pt x="21153" y="45465"/>
                  </a:cubicBezTo>
                  <a:cubicBezTo>
                    <a:pt x="21203" y="45439"/>
                    <a:pt x="21228" y="45389"/>
                    <a:pt x="21253" y="45314"/>
                  </a:cubicBezTo>
                  <a:cubicBezTo>
                    <a:pt x="21253" y="45264"/>
                    <a:pt x="21228" y="45239"/>
                    <a:pt x="21203" y="45189"/>
                  </a:cubicBezTo>
                  <a:cubicBezTo>
                    <a:pt x="21028" y="44988"/>
                    <a:pt x="20852" y="44763"/>
                    <a:pt x="20652" y="44462"/>
                  </a:cubicBezTo>
                  <a:cubicBezTo>
                    <a:pt x="20326" y="43911"/>
                    <a:pt x="20050" y="43284"/>
                    <a:pt x="19850" y="42582"/>
                  </a:cubicBezTo>
                  <a:cubicBezTo>
                    <a:pt x="19649" y="41906"/>
                    <a:pt x="19524" y="41204"/>
                    <a:pt x="19424" y="40427"/>
                  </a:cubicBezTo>
                  <a:cubicBezTo>
                    <a:pt x="19298" y="39700"/>
                    <a:pt x="19248" y="38923"/>
                    <a:pt x="19248" y="38046"/>
                  </a:cubicBezTo>
                  <a:lnTo>
                    <a:pt x="19223" y="38096"/>
                  </a:lnTo>
                  <a:cubicBezTo>
                    <a:pt x="19198" y="34637"/>
                    <a:pt x="19950" y="31204"/>
                    <a:pt x="20677" y="28347"/>
                  </a:cubicBezTo>
                  <a:cubicBezTo>
                    <a:pt x="20978" y="27119"/>
                    <a:pt x="21328" y="25865"/>
                    <a:pt x="21679" y="24662"/>
                  </a:cubicBezTo>
                  <a:lnTo>
                    <a:pt x="21679" y="24612"/>
                  </a:lnTo>
                  <a:lnTo>
                    <a:pt x="21704" y="24537"/>
                  </a:lnTo>
                  <a:lnTo>
                    <a:pt x="21729" y="24487"/>
                  </a:lnTo>
                  <a:cubicBezTo>
                    <a:pt x="21905" y="23835"/>
                    <a:pt x="22080" y="23209"/>
                    <a:pt x="22231" y="22557"/>
                  </a:cubicBezTo>
                  <a:cubicBezTo>
                    <a:pt x="22406" y="21906"/>
                    <a:pt x="22582" y="21204"/>
                    <a:pt x="22732" y="20502"/>
                  </a:cubicBezTo>
                  <a:cubicBezTo>
                    <a:pt x="23058" y="19048"/>
                    <a:pt x="23308" y="17645"/>
                    <a:pt x="23459" y="16291"/>
                  </a:cubicBezTo>
                  <a:cubicBezTo>
                    <a:pt x="23634" y="14863"/>
                    <a:pt x="23709" y="13459"/>
                    <a:pt x="23709" y="12056"/>
                  </a:cubicBezTo>
                  <a:cubicBezTo>
                    <a:pt x="23684" y="11003"/>
                    <a:pt x="23609" y="9900"/>
                    <a:pt x="23484" y="8848"/>
                  </a:cubicBezTo>
                  <a:cubicBezTo>
                    <a:pt x="23359" y="7795"/>
                    <a:pt x="23158" y="6743"/>
                    <a:pt x="22907" y="5690"/>
                  </a:cubicBezTo>
                  <a:cubicBezTo>
                    <a:pt x="22657" y="4662"/>
                    <a:pt x="22356" y="3685"/>
                    <a:pt x="21980" y="2783"/>
                  </a:cubicBezTo>
                  <a:cubicBezTo>
                    <a:pt x="21604" y="1855"/>
                    <a:pt x="21128" y="928"/>
                    <a:pt x="20577" y="101"/>
                  </a:cubicBezTo>
                  <a:cubicBezTo>
                    <a:pt x="20552" y="51"/>
                    <a:pt x="20501" y="26"/>
                    <a:pt x="20426" y="26"/>
                  </a:cubicBezTo>
                  <a:cubicBezTo>
                    <a:pt x="20401" y="26"/>
                    <a:pt x="20376" y="1"/>
                    <a:pt x="20351" y="1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515175" y="1603400"/>
              <a:ext cx="144775" cy="363450"/>
            </a:xfrm>
            <a:custGeom>
              <a:avLst/>
              <a:gdLst/>
              <a:ahLst/>
              <a:cxnLst/>
              <a:rect l="l" t="t" r="r" b="b"/>
              <a:pathLst>
                <a:path w="5791" h="14538" extrusionOk="0">
                  <a:moveTo>
                    <a:pt x="76" y="1"/>
                  </a:moveTo>
                  <a:cubicBezTo>
                    <a:pt x="51" y="1"/>
                    <a:pt x="51" y="26"/>
                    <a:pt x="26" y="26"/>
                  </a:cubicBezTo>
                  <a:cubicBezTo>
                    <a:pt x="1" y="51"/>
                    <a:pt x="1" y="76"/>
                    <a:pt x="1" y="101"/>
                  </a:cubicBezTo>
                  <a:cubicBezTo>
                    <a:pt x="1" y="101"/>
                    <a:pt x="1" y="151"/>
                    <a:pt x="26" y="151"/>
                  </a:cubicBezTo>
                  <a:cubicBezTo>
                    <a:pt x="377" y="477"/>
                    <a:pt x="728" y="853"/>
                    <a:pt x="1054" y="1254"/>
                  </a:cubicBezTo>
                  <a:cubicBezTo>
                    <a:pt x="1354" y="1630"/>
                    <a:pt x="1655" y="2006"/>
                    <a:pt x="1956" y="2482"/>
                  </a:cubicBezTo>
                  <a:cubicBezTo>
                    <a:pt x="2382" y="3159"/>
                    <a:pt x="2808" y="3886"/>
                    <a:pt x="3159" y="4688"/>
                  </a:cubicBezTo>
                  <a:cubicBezTo>
                    <a:pt x="3309" y="5064"/>
                    <a:pt x="3485" y="5465"/>
                    <a:pt x="3660" y="5941"/>
                  </a:cubicBezTo>
                  <a:cubicBezTo>
                    <a:pt x="3836" y="6367"/>
                    <a:pt x="3986" y="6818"/>
                    <a:pt x="4136" y="7244"/>
                  </a:cubicBezTo>
                  <a:cubicBezTo>
                    <a:pt x="4663" y="8948"/>
                    <a:pt x="4963" y="10527"/>
                    <a:pt x="5064" y="12056"/>
                  </a:cubicBezTo>
                  <a:cubicBezTo>
                    <a:pt x="5089" y="12457"/>
                    <a:pt x="5089" y="12833"/>
                    <a:pt x="5064" y="13184"/>
                  </a:cubicBezTo>
                  <a:cubicBezTo>
                    <a:pt x="5064" y="13610"/>
                    <a:pt x="5014" y="14036"/>
                    <a:pt x="4963" y="14462"/>
                  </a:cubicBezTo>
                  <a:cubicBezTo>
                    <a:pt x="4963" y="14462"/>
                    <a:pt x="4963" y="14487"/>
                    <a:pt x="4988" y="14512"/>
                  </a:cubicBezTo>
                  <a:cubicBezTo>
                    <a:pt x="4988" y="14537"/>
                    <a:pt x="5014" y="14537"/>
                    <a:pt x="5039" y="14537"/>
                  </a:cubicBezTo>
                  <a:cubicBezTo>
                    <a:pt x="5089" y="14537"/>
                    <a:pt x="5139" y="14512"/>
                    <a:pt x="5139" y="14462"/>
                  </a:cubicBezTo>
                  <a:cubicBezTo>
                    <a:pt x="5214" y="14036"/>
                    <a:pt x="5239" y="13560"/>
                    <a:pt x="5264" y="13084"/>
                  </a:cubicBezTo>
                  <a:cubicBezTo>
                    <a:pt x="5289" y="13084"/>
                    <a:pt x="5314" y="13059"/>
                    <a:pt x="5339" y="13033"/>
                  </a:cubicBezTo>
                  <a:cubicBezTo>
                    <a:pt x="5339" y="12983"/>
                    <a:pt x="5364" y="12933"/>
                    <a:pt x="5389" y="12883"/>
                  </a:cubicBezTo>
                  <a:cubicBezTo>
                    <a:pt x="5415" y="12808"/>
                    <a:pt x="5415" y="12758"/>
                    <a:pt x="5440" y="12708"/>
                  </a:cubicBezTo>
                  <a:cubicBezTo>
                    <a:pt x="5490" y="12582"/>
                    <a:pt x="5515" y="12457"/>
                    <a:pt x="5565" y="12357"/>
                  </a:cubicBezTo>
                  <a:cubicBezTo>
                    <a:pt x="5615" y="12131"/>
                    <a:pt x="5665" y="11906"/>
                    <a:pt x="5715" y="11655"/>
                  </a:cubicBezTo>
                  <a:cubicBezTo>
                    <a:pt x="5740" y="11429"/>
                    <a:pt x="5765" y="11179"/>
                    <a:pt x="5790" y="10903"/>
                  </a:cubicBezTo>
                  <a:cubicBezTo>
                    <a:pt x="5790" y="10602"/>
                    <a:pt x="5765" y="10327"/>
                    <a:pt x="5740" y="10101"/>
                  </a:cubicBezTo>
                  <a:cubicBezTo>
                    <a:pt x="5665" y="9199"/>
                    <a:pt x="5465" y="8221"/>
                    <a:pt x="5064" y="7043"/>
                  </a:cubicBezTo>
                  <a:cubicBezTo>
                    <a:pt x="4913" y="6617"/>
                    <a:pt x="4738" y="6166"/>
                    <a:pt x="4512" y="5640"/>
                  </a:cubicBezTo>
                  <a:cubicBezTo>
                    <a:pt x="4387" y="5339"/>
                    <a:pt x="4262" y="5038"/>
                    <a:pt x="4136" y="4738"/>
                  </a:cubicBezTo>
                  <a:lnTo>
                    <a:pt x="4136" y="4738"/>
                  </a:lnTo>
                  <a:lnTo>
                    <a:pt x="4186" y="4838"/>
                  </a:lnTo>
                  <a:lnTo>
                    <a:pt x="4237" y="4913"/>
                  </a:lnTo>
                  <a:cubicBezTo>
                    <a:pt x="4287" y="5013"/>
                    <a:pt x="4362" y="5114"/>
                    <a:pt x="4412" y="5214"/>
                  </a:cubicBezTo>
                  <a:cubicBezTo>
                    <a:pt x="4462" y="5314"/>
                    <a:pt x="4537" y="5414"/>
                    <a:pt x="4587" y="5515"/>
                  </a:cubicBezTo>
                  <a:cubicBezTo>
                    <a:pt x="4613" y="5540"/>
                    <a:pt x="4638" y="5540"/>
                    <a:pt x="4663" y="5540"/>
                  </a:cubicBezTo>
                  <a:cubicBezTo>
                    <a:pt x="4688" y="5540"/>
                    <a:pt x="4713" y="5540"/>
                    <a:pt x="4713" y="5515"/>
                  </a:cubicBezTo>
                  <a:cubicBezTo>
                    <a:pt x="4738" y="5515"/>
                    <a:pt x="4763" y="5490"/>
                    <a:pt x="4763" y="5465"/>
                  </a:cubicBezTo>
                  <a:cubicBezTo>
                    <a:pt x="4763" y="5439"/>
                    <a:pt x="4738" y="5414"/>
                    <a:pt x="4738" y="5389"/>
                  </a:cubicBezTo>
                  <a:lnTo>
                    <a:pt x="4688" y="5339"/>
                  </a:lnTo>
                  <a:cubicBezTo>
                    <a:pt x="4663" y="5264"/>
                    <a:pt x="4613" y="5189"/>
                    <a:pt x="4537" y="5089"/>
                  </a:cubicBezTo>
                  <a:lnTo>
                    <a:pt x="4487" y="4988"/>
                  </a:lnTo>
                  <a:lnTo>
                    <a:pt x="4337" y="4738"/>
                  </a:lnTo>
                  <a:lnTo>
                    <a:pt x="4262" y="4637"/>
                  </a:lnTo>
                  <a:lnTo>
                    <a:pt x="4111" y="4362"/>
                  </a:lnTo>
                  <a:cubicBezTo>
                    <a:pt x="4036" y="4211"/>
                    <a:pt x="3936" y="4061"/>
                    <a:pt x="3861" y="3911"/>
                  </a:cubicBezTo>
                  <a:cubicBezTo>
                    <a:pt x="3535" y="3359"/>
                    <a:pt x="3259" y="2933"/>
                    <a:pt x="2983" y="2557"/>
                  </a:cubicBezTo>
                  <a:cubicBezTo>
                    <a:pt x="2908" y="2457"/>
                    <a:pt x="2833" y="2357"/>
                    <a:pt x="2758" y="2256"/>
                  </a:cubicBezTo>
                  <a:cubicBezTo>
                    <a:pt x="2633" y="2081"/>
                    <a:pt x="2532" y="1931"/>
                    <a:pt x="2407" y="1755"/>
                  </a:cubicBezTo>
                  <a:cubicBezTo>
                    <a:pt x="2382" y="1730"/>
                    <a:pt x="2357" y="1730"/>
                    <a:pt x="2332" y="1730"/>
                  </a:cubicBezTo>
                  <a:cubicBezTo>
                    <a:pt x="2181" y="1580"/>
                    <a:pt x="2056" y="1429"/>
                    <a:pt x="1906" y="1304"/>
                  </a:cubicBezTo>
                  <a:cubicBezTo>
                    <a:pt x="1555" y="978"/>
                    <a:pt x="1179" y="703"/>
                    <a:pt x="778" y="452"/>
                  </a:cubicBezTo>
                  <a:cubicBezTo>
                    <a:pt x="678" y="402"/>
                    <a:pt x="577" y="327"/>
                    <a:pt x="477" y="251"/>
                  </a:cubicBezTo>
                  <a:cubicBezTo>
                    <a:pt x="452" y="251"/>
                    <a:pt x="427" y="226"/>
                    <a:pt x="427" y="226"/>
                  </a:cubicBezTo>
                  <a:cubicBezTo>
                    <a:pt x="402" y="226"/>
                    <a:pt x="377" y="251"/>
                    <a:pt x="377" y="251"/>
                  </a:cubicBezTo>
                  <a:cubicBezTo>
                    <a:pt x="302" y="176"/>
                    <a:pt x="227" y="101"/>
                    <a:pt x="151" y="51"/>
                  </a:cubicBezTo>
                  <a:cubicBezTo>
                    <a:pt x="126" y="26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38000" y="1591500"/>
              <a:ext cx="593375" cy="1176100"/>
            </a:xfrm>
            <a:custGeom>
              <a:avLst/>
              <a:gdLst/>
              <a:ahLst/>
              <a:cxnLst/>
              <a:rect l="l" t="t" r="r" b="b"/>
              <a:pathLst>
                <a:path w="23735" h="47044" extrusionOk="0">
                  <a:moveTo>
                    <a:pt x="20351" y="1"/>
                  </a:moveTo>
                  <a:cubicBezTo>
                    <a:pt x="20326" y="1"/>
                    <a:pt x="20301" y="1"/>
                    <a:pt x="20276" y="26"/>
                  </a:cubicBezTo>
                  <a:cubicBezTo>
                    <a:pt x="19775" y="226"/>
                    <a:pt x="19273" y="452"/>
                    <a:pt x="18822" y="702"/>
                  </a:cubicBezTo>
                  <a:cubicBezTo>
                    <a:pt x="18396" y="928"/>
                    <a:pt x="17970" y="1229"/>
                    <a:pt x="17519" y="1555"/>
                  </a:cubicBezTo>
                  <a:cubicBezTo>
                    <a:pt x="16742" y="2131"/>
                    <a:pt x="15990" y="2858"/>
                    <a:pt x="15263" y="3710"/>
                  </a:cubicBezTo>
                  <a:cubicBezTo>
                    <a:pt x="14612" y="4462"/>
                    <a:pt x="14035" y="5314"/>
                    <a:pt x="13459" y="6291"/>
                  </a:cubicBezTo>
                  <a:cubicBezTo>
                    <a:pt x="12958" y="7144"/>
                    <a:pt x="12481" y="8071"/>
                    <a:pt x="12030" y="9149"/>
                  </a:cubicBezTo>
                  <a:cubicBezTo>
                    <a:pt x="11629" y="10051"/>
                    <a:pt x="11278" y="11028"/>
                    <a:pt x="10902" y="12106"/>
                  </a:cubicBezTo>
                  <a:cubicBezTo>
                    <a:pt x="10727" y="12607"/>
                    <a:pt x="10577" y="13108"/>
                    <a:pt x="10401" y="13660"/>
                  </a:cubicBezTo>
                  <a:lnTo>
                    <a:pt x="10376" y="13710"/>
                  </a:lnTo>
                  <a:cubicBezTo>
                    <a:pt x="10150" y="14412"/>
                    <a:pt x="9950" y="15139"/>
                    <a:pt x="9724" y="15840"/>
                  </a:cubicBezTo>
                  <a:cubicBezTo>
                    <a:pt x="9023" y="18171"/>
                    <a:pt x="8296" y="20677"/>
                    <a:pt x="7719" y="22657"/>
                  </a:cubicBezTo>
                  <a:lnTo>
                    <a:pt x="7694" y="22758"/>
                  </a:lnTo>
                  <a:lnTo>
                    <a:pt x="7619" y="22983"/>
                  </a:lnTo>
                  <a:lnTo>
                    <a:pt x="7218" y="24362"/>
                  </a:lnTo>
                  <a:cubicBezTo>
                    <a:pt x="6316" y="27495"/>
                    <a:pt x="5539" y="30151"/>
                    <a:pt x="4662" y="32908"/>
                  </a:cubicBezTo>
                  <a:cubicBezTo>
                    <a:pt x="4160" y="34512"/>
                    <a:pt x="3734" y="35840"/>
                    <a:pt x="3308" y="37043"/>
                  </a:cubicBezTo>
                  <a:cubicBezTo>
                    <a:pt x="2832" y="38372"/>
                    <a:pt x="2331" y="39725"/>
                    <a:pt x="1780" y="41079"/>
                  </a:cubicBezTo>
                  <a:cubicBezTo>
                    <a:pt x="1479" y="41830"/>
                    <a:pt x="1178" y="42557"/>
                    <a:pt x="902" y="43234"/>
                  </a:cubicBezTo>
                  <a:cubicBezTo>
                    <a:pt x="752" y="43610"/>
                    <a:pt x="576" y="43986"/>
                    <a:pt x="426" y="44337"/>
                  </a:cubicBezTo>
                  <a:cubicBezTo>
                    <a:pt x="326" y="44537"/>
                    <a:pt x="251" y="44713"/>
                    <a:pt x="175" y="44888"/>
                  </a:cubicBezTo>
                  <a:lnTo>
                    <a:pt x="125" y="44988"/>
                  </a:lnTo>
                  <a:lnTo>
                    <a:pt x="50" y="45139"/>
                  </a:lnTo>
                  <a:cubicBezTo>
                    <a:pt x="50" y="45164"/>
                    <a:pt x="25" y="45214"/>
                    <a:pt x="25" y="45264"/>
                  </a:cubicBezTo>
                  <a:lnTo>
                    <a:pt x="0" y="45314"/>
                  </a:lnTo>
                  <a:cubicBezTo>
                    <a:pt x="0" y="45364"/>
                    <a:pt x="0" y="45389"/>
                    <a:pt x="25" y="45414"/>
                  </a:cubicBezTo>
                  <a:cubicBezTo>
                    <a:pt x="25" y="45465"/>
                    <a:pt x="25" y="45515"/>
                    <a:pt x="75" y="45565"/>
                  </a:cubicBezTo>
                  <a:cubicBezTo>
                    <a:pt x="326" y="45866"/>
                    <a:pt x="677" y="46141"/>
                    <a:pt x="1078" y="46367"/>
                  </a:cubicBezTo>
                  <a:cubicBezTo>
                    <a:pt x="1479" y="46617"/>
                    <a:pt x="1930" y="46793"/>
                    <a:pt x="2406" y="46918"/>
                  </a:cubicBezTo>
                  <a:cubicBezTo>
                    <a:pt x="2582" y="46968"/>
                    <a:pt x="2782" y="47018"/>
                    <a:pt x="2983" y="47043"/>
                  </a:cubicBezTo>
                  <a:cubicBezTo>
                    <a:pt x="4135" y="45264"/>
                    <a:pt x="5138" y="43610"/>
                    <a:pt x="6090" y="41956"/>
                  </a:cubicBezTo>
                  <a:cubicBezTo>
                    <a:pt x="8396" y="38046"/>
                    <a:pt x="10476" y="34086"/>
                    <a:pt x="12281" y="30226"/>
                  </a:cubicBezTo>
                  <a:cubicBezTo>
                    <a:pt x="12707" y="29299"/>
                    <a:pt x="13158" y="28347"/>
                    <a:pt x="13584" y="27369"/>
                  </a:cubicBezTo>
                  <a:cubicBezTo>
                    <a:pt x="13785" y="26868"/>
                    <a:pt x="14010" y="26367"/>
                    <a:pt x="14211" y="25890"/>
                  </a:cubicBezTo>
                  <a:lnTo>
                    <a:pt x="14386" y="25464"/>
                  </a:lnTo>
                  <a:lnTo>
                    <a:pt x="14812" y="24462"/>
                  </a:lnTo>
                  <a:cubicBezTo>
                    <a:pt x="15664" y="22482"/>
                    <a:pt x="16541" y="20327"/>
                    <a:pt x="17293" y="18146"/>
                  </a:cubicBezTo>
                  <a:cubicBezTo>
                    <a:pt x="17669" y="16968"/>
                    <a:pt x="17995" y="15916"/>
                    <a:pt x="18246" y="14913"/>
                  </a:cubicBezTo>
                  <a:cubicBezTo>
                    <a:pt x="18371" y="14362"/>
                    <a:pt x="18496" y="13810"/>
                    <a:pt x="18597" y="13284"/>
                  </a:cubicBezTo>
                  <a:cubicBezTo>
                    <a:pt x="18697" y="12733"/>
                    <a:pt x="18797" y="12206"/>
                    <a:pt x="18897" y="11680"/>
                  </a:cubicBezTo>
                  <a:cubicBezTo>
                    <a:pt x="18897" y="11655"/>
                    <a:pt x="18922" y="11630"/>
                    <a:pt x="18948" y="11630"/>
                  </a:cubicBezTo>
                  <a:lnTo>
                    <a:pt x="18973" y="11630"/>
                  </a:lnTo>
                  <a:cubicBezTo>
                    <a:pt x="18998" y="11605"/>
                    <a:pt x="19023" y="11605"/>
                    <a:pt x="19023" y="11605"/>
                  </a:cubicBezTo>
                  <a:cubicBezTo>
                    <a:pt x="19048" y="11605"/>
                    <a:pt x="19073" y="11630"/>
                    <a:pt x="19098" y="11630"/>
                  </a:cubicBezTo>
                  <a:cubicBezTo>
                    <a:pt x="19098" y="11655"/>
                    <a:pt x="19123" y="11680"/>
                    <a:pt x="19098" y="11705"/>
                  </a:cubicBezTo>
                  <a:cubicBezTo>
                    <a:pt x="18973" y="13359"/>
                    <a:pt x="18672" y="15113"/>
                    <a:pt x="18271" y="16943"/>
                  </a:cubicBezTo>
                  <a:cubicBezTo>
                    <a:pt x="17820" y="18898"/>
                    <a:pt x="17218" y="20978"/>
                    <a:pt x="16416" y="23309"/>
                  </a:cubicBezTo>
                  <a:cubicBezTo>
                    <a:pt x="16065" y="24337"/>
                    <a:pt x="15689" y="25339"/>
                    <a:pt x="15288" y="26417"/>
                  </a:cubicBezTo>
                  <a:cubicBezTo>
                    <a:pt x="15113" y="26918"/>
                    <a:pt x="14912" y="27419"/>
                    <a:pt x="14712" y="27946"/>
                  </a:cubicBezTo>
                  <a:cubicBezTo>
                    <a:pt x="14511" y="28447"/>
                    <a:pt x="14311" y="28948"/>
                    <a:pt x="14110" y="29449"/>
                  </a:cubicBezTo>
                  <a:cubicBezTo>
                    <a:pt x="12932" y="32432"/>
                    <a:pt x="11529" y="35314"/>
                    <a:pt x="10201" y="38121"/>
                  </a:cubicBezTo>
                  <a:cubicBezTo>
                    <a:pt x="9825" y="38898"/>
                    <a:pt x="9449" y="39675"/>
                    <a:pt x="9098" y="40427"/>
                  </a:cubicBezTo>
                  <a:cubicBezTo>
                    <a:pt x="9223" y="40652"/>
                    <a:pt x="9399" y="40878"/>
                    <a:pt x="9624" y="41129"/>
                  </a:cubicBezTo>
                  <a:cubicBezTo>
                    <a:pt x="9900" y="41404"/>
                    <a:pt x="10176" y="41655"/>
                    <a:pt x="10476" y="41931"/>
                  </a:cubicBezTo>
                  <a:lnTo>
                    <a:pt x="10627" y="42056"/>
                  </a:lnTo>
                  <a:cubicBezTo>
                    <a:pt x="10877" y="42282"/>
                    <a:pt x="11128" y="42482"/>
                    <a:pt x="11404" y="42708"/>
                  </a:cubicBezTo>
                  <a:cubicBezTo>
                    <a:pt x="11704" y="42958"/>
                    <a:pt x="12005" y="43184"/>
                    <a:pt x="12281" y="43384"/>
                  </a:cubicBezTo>
                  <a:cubicBezTo>
                    <a:pt x="12907" y="43835"/>
                    <a:pt x="13609" y="44287"/>
                    <a:pt x="14336" y="44663"/>
                  </a:cubicBezTo>
                  <a:cubicBezTo>
                    <a:pt x="15113" y="45089"/>
                    <a:pt x="15840" y="45414"/>
                    <a:pt x="16592" y="45640"/>
                  </a:cubicBezTo>
                  <a:cubicBezTo>
                    <a:pt x="17419" y="45916"/>
                    <a:pt x="18196" y="46041"/>
                    <a:pt x="18922" y="46066"/>
                  </a:cubicBezTo>
                  <a:cubicBezTo>
                    <a:pt x="19724" y="46066"/>
                    <a:pt x="20426" y="45891"/>
                    <a:pt x="21053" y="45565"/>
                  </a:cubicBezTo>
                  <a:cubicBezTo>
                    <a:pt x="21103" y="45565"/>
                    <a:pt x="21128" y="45515"/>
                    <a:pt x="21153" y="45465"/>
                  </a:cubicBezTo>
                  <a:cubicBezTo>
                    <a:pt x="21203" y="45439"/>
                    <a:pt x="21253" y="45389"/>
                    <a:pt x="21253" y="45314"/>
                  </a:cubicBezTo>
                  <a:cubicBezTo>
                    <a:pt x="21253" y="45264"/>
                    <a:pt x="21253" y="45239"/>
                    <a:pt x="21203" y="45189"/>
                  </a:cubicBezTo>
                  <a:cubicBezTo>
                    <a:pt x="21028" y="44988"/>
                    <a:pt x="20852" y="44763"/>
                    <a:pt x="20677" y="44462"/>
                  </a:cubicBezTo>
                  <a:cubicBezTo>
                    <a:pt x="20326" y="43911"/>
                    <a:pt x="20075" y="43284"/>
                    <a:pt x="19850" y="42582"/>
                  </a:cubicBezTo>
                  <a:cubicBezTo>
                    <a:pt x="19674" y="41906"/>
                    <a:pt x="19524" y="41179"/>
                    <a:pt x="19424" y="40427"/>
                  </a:cubicBezTo>
                  <a:cubicBezTo>
                    <a:pt x="19323" y="39700"/>
                    <a:pt x="19248" y="38923"/>
                    <a:pt x="19248" y="38046"/>
                  </a:cubicBezTo>
                  <a:lnTo>
                    <a:pt x="19198" y="38096"/>
                  </a:lnTo>
                  <a:cubicBezTo>
                    <a:pt x="19198" y="34612"/>
                    <a:pt x="19950" y="31204"/>
                    <a:pt x="20677" y="28347"/>
                  </a:cubicBezTo>
                  <a:cubicBezTo>
                    <a:pt x="20978" y="27194"/>
                    <a:pt x="21303" y="26041"/>
                    <a:pt x="21604" y="24913"/>
                  </a:cubicBezTo>
                  <a:lnTo>
                    <a:pt x="21654" y="24738"/>
                  </a:lnTo>
                  <a:lnTo>
                    <a:pt x="21679" y="24662"/>
                  </a:lnTo>
                  <a:lnTo>
                    <a:pt x="21704" y="24612"/>
                  </a:lnTo>
                  <a:lnTo>
                    <a:pt x="21704" y="24537"/>
                  </a:lnTo>
                  <a:lnTo>
                    <a:pt x="21729" y="24487"/>
                  </a:lnTo>
                  <a:cubicBezTo>
                    <a:pt x="21905" y="23835"/>
                    <a:pt x="22080" y="23209"/>
                    <a:pt x="22256" y="22557"/>
                  </a:cubicBezTo>
                  <a:cubicBezTo>
                    <a:pt x="22406" y="21906"/>
                    <a:pt x="22582" y="21229"/>
                    <a:pt x="22757" y="20502"/>
                  </a:cubicBezTo>
                  <a:cubicBezTo>
                    <a:pt x="23058" y="19048"/>
                    <a:pt x="23308" y="17645"/>
                    <a:pt x="23484" y="16291"/>
                  </a:cubicBezTo>
                  <a:cubicBezTo>
                    <a:pt x="23634" y="14863"/>
                    <a:pt x="23735" y="13434"/>
                    <a:pt x="23709" y="12056"/>
                  </a:cubicBezTo>
                  <a:cubicBezTo>
                    <a:pt x="23709" y="11003"/>
                    <a:pt x="23634" y="9925"/>
                    <a:pt x="23484" y="8848"/>
                  </a:cubicBezTo>
                  <a:cubicBezTo>
                    <a:pt x="23359" y="7795"/>
                    <a:pt x="23158" y="6743"/>
                    <a:pt x="22907" y="5690"/>
                  </a:cubicBezTo>
                  <a:cubicBezTo>
                    <a:pt x="22657" y="4637"/>
                    <a:pt x="22356" y="3685"/>
                    <a:pt x="22005" y="2783"/>
                  </a:cubicBezTo>
                  <a:cubicBezTo>
                    <a:pt x="21604" y="1855"/>
                    <a:pt x="21128" y="953"/>
                    <a:pt x="20577" y="101"/>
                  </a:cubicBezTo>
                  <a:cubicBezTo>
                    <a:pt x="20552" y="51"/>
                    <a:pt x="20501" y="26"/>
                    <a:pt x="20426" y="26"/>
                  </a:cubicBezTo>
                  <a:cubicBezTo>
                    <a:pt x="20401" y="1"/>
                    <a:pt x="20376" y="1"/>
                    <a:pt x="2035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758300" y="2741875"/>
              <a:ext cx="14425" cy="16950"/>
            </a:xfrm>
            <a:custGeom>
              <a:avLst/>
              <a:gdLst/>
              <a:ahLst/>
              <a:cxnLst/>
              <a:rect l="l" t="t" r="r" b="b"/>
              <a:pathLst>
                <a:path w="577" h="678" extrusionOk="0">
                  <a:moveTo>
                    <a:pt x="100" y="327"/>
                  </a:moveTo>
                  <a:lnTo>
                    <a:pt x="100" y="327"/>
                  </a:lnTo>
                  <a:cubicBezTo>
                    <a:pt x="81" y="347"/>
                    <a:pt x="76" y="351"/>
                    <a:pt x="76" y="364"/>
                  </a:cubicBezTo>
                  <a:lnTo>
                    <a:pt x="76" y="364"/>
                  </a:lnTo>
                  <a:cubicBezTo>
                    <a:pt x="82" y="351"/>
                    <a:pt x="88" y="339"/>
                    <a:pt x="100" y="327"/>
                  </a:cubicBezTo>
                  <a:close/>
                  <a:moveTo>
                    <a:pt x="401" y="1"/>
                  </a:moveTo>
                  <a:cubicBezTo>
                    <a:pt x="376" y="1"/>
                    <a:pt x="376" y="1"/>
                    <a:pt x="351" y="26"/>
                  </a:cubicBezTo>
                  <a:cubicBezTo>
                    <a:pt x="301" y="26"/>
                    <a:pt x="276" y="51"/>
                    <a:pt x="251" y="101"/>
                  </a:cubicBezTo>
                  <a:cubicBezTo>
                    <a:pt x="201" y="201"/>
                    <a:pt x="125" y="277"/>
                    <a:pt x="75" y="377"/>
                  </a:cubicBezTo>
                  <a:cubicBezTo>
                    <a:pt x="75" y="372"/>
                    <a:pt x="75" y="367"/>
                    <a:pt x="76" y="364"/>
                  </a:cubicBezTo>
                  <a:lnTo>
                    <a:pt x="76" y="364"/>
                  </a:lnTo>
                  <a:cubicBezTo>
                    <a:pt x="69" y="377"/>
                    <a:pt x="63" y="389"/>
                    <a:pt x="50" y="402"/>
                  </a:cubicBezTo>
                  <a:cubicBezTo>
                    <a:pt x="25" y="427"/>
                    <a:pt x="0" y="477"/>
                    <a:pt x="0" y="527"/>
                  </a:cubicBezTo>
                  <a:cubicBezTo>
                    <a:pt x="0" y="552"/>
                    <a:pt x="25" y="602"/>
                    <a:pt x="75" y="627"/>
                  </a:cubicBezTo>
                  <a:cubicBezTo>
                    <a:pt x="100" y="678"/>
                    <a:pt x="150" y="678"/>
                    <a:pt x="201" y="678"/>
                  </a:cubicBezTo>
                  <a:cubicBezTo>
                    <a:pt x="226" y="678"/>
                    <a:pt x="276" y="653"/>
                    <a:pt x="301" y="627"/>
                  </a:cubicBezTo>
                  <a:cubicBezTo>
                    <a:pt x="401" y="502"/>
                    <a:pt x="476" y="377"/>
                    <a:pt x="551" y="252"/>
                  </a:cubicBezTo>
                  <a:cubicBezTo>
                    <a:pt x="577" y="226"/>
                    <a:pt x="577" y="176"/>
                    <a:pt x="577" y="126"/>
                  </a:cubicBezTo>
                  <a:cubicBezTo>
                    <a:pt x="551" y="76"/>
                    <a:pt x="526" y="51"/>
                    <a:pt x="476" y="26"/>
                  </a:cubicBezTo>
                  <a:cubicBezTo>
                    <a:pt x="451" y="1"/>
                    <a:pt x="426" y="1"/>
                    <a:pt x="401" y="1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757675" y="2743150"/>
              <a:ext cx="15675" cy="16550"/>
            </a:xfrm>
            <a:custGeom>
              <a:avLst/>
              <a:gdLst/>
              <a:ahLst/>
              <a:cxnLst/>
              <a:rect l="l" t="t" r="r" b="b"/>
              <a:pathLst>
                <a:path w="627" h="662" extrusionOk="0">
                  <a:moveTo>
                    <a:pt x="426" y="0"/>
                  </a:moveTo>
                  <a:cubicBezTo>
                    <a:pt x="376" y="0"/>
                    <a:pt x="301" y="25"/>
                    <a:pt x="276" y="75"/>
                  </a:cubicBezTo>
                  <a:cubicBezTo>
                    <a:pt x="251" y="125"/>
                    <a:pt x="251" y="150"/>
                    <a:pt x="226" y="175"/>
                  </a:cubicBezTo>
                  <a:cubicBezTo>
                    <a:pt x="175" y="251"/>
                    <a:pt x="125" y="301"/>
                    <a:pt x="75" y="376"/>
                  </a:cubicBezTo>
                  <a:cubicBezTo>
                    <a:pt x="0" y="451"/>
                    <a:pt x="0" y="551"/>
                    <a:pt x="75" y="627"/>
                  </a:cubicBezTo>
                  <a:cubicBezTo>
                    <a:pt x="109" y="649"/>
                    <a:pt x="153" y="662"/>
                    <a:pt x="196" y="662"/>
                  </a:cubicBezTo>
                  <a:cubicBezTo>
                    <a:pt x="248" y="662"/>
                    <a:pt x="298" y="643"/>
                    <a:pt x="326" y="602"/>
                  </a:cubicBezTo>
                  <a:cubicBezTo>
                    <a:pt x="426" y="501"/>
                    <a:pt x="501" y="376"/>
                    <a:pt x="576" y="251"/>
                  </a:cubicBezTo>
                  <a:cubicBezTo>
                    <a:pt x="627" y="150"/>
                    <a:pt x="602" y="50"/>
                    <a:pt x="501" y="0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759550" y="2732475"/>
              <a:ext cx="20700" cy="25725"/>
            </a:xfrm>
            <a:custGeom>
              <a:avLst/>
              <a:gdLst/>
              <a:ahLst/>
              <a:cxnLst/>
              <a:rect l="l" t="t" r="r" b="b"/>
              <a:pathLst>
                <a:path w="828" h="1029" extrusionOk="0">
                  <a:moveTo>
                    <a:pt x="652" y="1"/>
                  </a:moveTo>
                  <a:cubicBezTo>
                    <a:pt x="602" y="1"/>
                    <a:pt x="552" y="26"/>
                    <a:pt x="527" y="76"/>
                  </a:cubicBezTo>
                  <a:cubicBezTo>
                    <a:pt x="351" y="277"/>
                    <a:pt x="201" y="502"/>
                    <a:pt x="50" y="728"/>
                  </a:cubicBezTo>
                  <a:cubicBezTo>
                    <a:pt x="25" y="778"/>
                    <a:pt x="0" y="803"/>
                    <a:pt x="25" y="853"/>
                  </a:cubicBezTo>
                  <a:cubicBezTo>
                    <a:pt x="25" y="903"/>
                    <a:pt x="25" y="953"/>
                    <a:pt x="75" y="978"/>
                  </a:cubicBezTo>
                  <a:cubicBezTo>
                    <a:pt x="100" y="1003"/>
                    <a:pt x="151" y="1029"/>
                    <a:pt x="201" y="1029"/>
                  </a:cubicBezTo>
                  <a:cubicBezTo>
                    <a:pt x="226" y="1029"/>
                    <a:pt x="301" y="1003"/>
                    <a:pt x="326" y="953"/>
                  </a:cubicBezTo>
                  <a:cubicBezTo>
                    <a:pt x="476" y="728"/>
                    <a:pt x="627" y="527"/>
                    <a:pt x="777" y="302"/>
                  </a:cubicBezTo>
                  <a:cubicBezTo>
                    <a:pt x="802" y="252"/>
                    <a:pt x="827" y="227"/>
                    <a:pt x="827" y="176"/>
                  </a:cubicBezTo>
                  <a:cubicBezTo>
                    <a:pt x="827" y="126"/>
                    <a:pt x="802" y="76"/>
                    <a:pt x="752" y="51"/>
                  </a:cubicBezTo>
                  <a:cubicBezTo>
                    <a:pt x="727" y="26"/>
                    <a:pt x="702" y="1"/>
                    <a:pt x="652" y="1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408050" y="950525"/>
              <a:ext cx="117825" cy="35100"/>
            </a:xfrm>
            <a:custGeom>
              <a:avLst/>
              <a:gdLst/>
              <a:ahLst/>
              <a:cxnLst/>
              <a:rect l="l" t="t" r="r" b="b"/>
              <a:pathLst>
                <a:path w="4713" h="1404" extrusionOk="0">
                  <a:moveTo>
                    <a:pt x="1529" y="0"/>
                  </a:moveTo>
                  <a:cubicBezTo>
                    <a:pt x="1128" y="0"/>
                    <a:pt x="752" y="25"/>
                    <a:pt x="301" y="101"/>
                  </a:cubicBezTo>
                  <a:cubicBezTo>
                    <a:pt x="301" y="101"/>
                    <a:pt x="276" y="126"/>
                    <a:pt x="251" y="126"/>
                  </a:cubicBezTo>
                  <a:cubicBezTo>
                    <a:pt x="75" y="176"/>
                    <a:pt x="0" y="376"/>
                    <a:pt x="50" y="577"/>
                  </a:cubicBezTo>
                  <a:cubicBezTo>
                    <a:pt x="110" y="716"/>
                    <a:pt x="249" y="793"/>
                    <a:pt x="392" y="793"/>
                  </a:cubicBezTo>
                  <a:cubicBezTo>
                    <a:pt x="429" y="793"/>
                    <a:pt x="466" y="788"/>
                    <a:pt x="501" y="777"/>
                  </a:cubicBezTo>
                  <a:lnTo>
                    <a:pt x="527" y="777"/>
                  </a:lnTo>
                  <a:cubicBezTo>
                    <a:pt x="827" y="652"/>
                    <a:pt x="1203" y="577"/>
                    <a:pt x="1554" y="527"/>
                  </a:cubicBezTo>
                  <a:cubicBezTo>
                    <a:pt x="1742" y="502"/>
                    <a:pt x="1930" y="489"/>
                    <a:pt x="2115" y="489"/>
                  </a:cubicBezTo>
                  <a:cubicBezTo>
                    <a:pt x="2300" y="489"/>
                    <a:pt x="2481" y="502"/>
                    <a:pt x="2657" y="527"/>
                  </a:cubicBezTo>
                  <a:cubicBezTo>
                    <a:pt x="3033" y="552"/>
                    <a:pt x="3409" y="652"/>
                    <a:pt x="3735" y="802"/>
                  </a:cubicBezTo>
                  <a:cubicBezTo>
                    <a:pt x="4085" y="953"/>
                    <a:pt x="4411" y="1178"/>
                    <a:pt x="4712" y="1404"/>
                  </a:cubicBezTo>
                  <a:cubicBezTo>
                    <a:pt x="4436" y="1128"/>
                    <a:pt x="4161" y="853"/>
                    <a:pt x="3835" y="652"/>
                  </a:cubicBezTo>
                  <a:cubicBezTo>
                    <a:pt x="3484" y="452"/>
                    <a:pt x="3108" y="276"/>
                    <a:pt x="2732" y="176"/>
                  </a:cubicBezTo>
                  <a:cubicBezTo>
                    <a:pt x="2356" y="76"/>
                    <a:pt x="1955" y="25"/>
                    <a:pt x="1529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152400" y="999125"/>
              <a:ext cx="98400" cy="74850"/>
            </a:xfrm>
            <a:custGeom>
              <a:avLst/>
              <a:gdLst/>
              <a:ahLst/>
              <a:cxnLst/>
              <a:rect l="l" t="t" r="r" b="b"/>
              <a:pathLst>
                <a:path w="3936" h="2994" extrusionOk="0">
                  <a:moveTo>
                    <a:pt x="3562" y="0"/>
                  </a:moveTo>
                  <a:cubicBezTo>
                    <a:pt x="3537" y="0"/>
                    <a:pt x="3511" y="4"/>
                    <a:pt x="3484" y="11"/>
                  </a:cubicBezTo>
                  <a:cubicBezTo>
                    <a:pt x="3033" y="112"/>
                    <a:pt x="2682" y="262"/>
                    <a:pt x="2306" y="437"/>
                  </a:cubicBezTo>
                  <a:cubicBezTo>
                    <a:pt x="1956" y="613"/>
                    <a:pt x="1605" y="813"/>
                    <a:pt x="1304" y="1064"/>
                  </a:cubicBezTo>
                  <a:cubicBezTo>
                    <a:pt x="978" y="1315"/>
                    <a:pt x="702" y="1615"/>
                    <a:pt x="502" y="1941"/>
                  </a:cubicBezTo>
                  <a:cubicBezTo>
                    <a:pt x="251" y="2267"/>
                    <a:pt x="126" y="2643"/>
                    <a:pt x="1" y="2994"/>
                  </a:cubicBezTo>
                  <a:cubicBezTo>
                    <a:pt x="176" y="2668"/>
                    <a:pt x="351" y="2317"/>
                    <a:pt x="627" y="2066"/>
                  </a:cubicBezTo>
                  <a:cubicBezTo>
                    <a:pt x="878" y="1791"/>
                    <a:pt x="1179" y="1540"/>
                    <a:pt x="1504" y="1365"/>
                  </a:cubicBezTo>
                  <a:cubicBezTo>
                    <a:pt x="1805" y="1164"/>
                    <a:pt x="2156" y="1014"/>
                    <a:pt x="2507" y="914"/>
                  </a:cubicBezTo>
                  <a:cubicBezTo>
                    <a:pt x="2858" y="813"/>
                    <a:pt x="3234" y="713"/>
                    <a:pt x="3560" y="688"/>
                  </a:cubicBezTo>
                  <a:lnTo>
                    <a:pt x="3635" y="688"/>
                  </a:lnTo>
                  <a:cubicBezTo>
                    <a:pt x="3810" y="638"/>
                    <a:pt x="3935" y="462"/>
                    <a:pt x="3885" y="287"/>
                  </a:cubicBezTo>
                  <a:cubicBezTo>
                    <a:pt x="3843" y="116"/>
                    <a:pt x="3709" y="0"/>
                    <a:pt x="3562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112300" y="1038875"/>
              <a:ext cx="235625" cy="229975"/>
            </a:xfrm>
            <a:custGeom>
              <a:avLst/>
              <a:gdLst/>
              <a:ahLst/>
              <a:cxnLst/>
              <a:rect l="l" t="t" r="r" b="b"/>
              <a:pathLst>
                <a:path w="9425" h="9199" extrusionOk="0">
                  <a:moveTo>
                    <a:pt x="4838" y="0"/>
                  </a:moveTo>
                  <a:cubicBezTo>
                    <a:pt x="4412" y="0"/>
                    <a:pt x="3986" y="50"/>
                    <a:pt x="3585" y="151"/>
                  </a:cubicBezTo>
                  <a:cubicBezTo>
                    <a:pt x="2858" y="351"/>
                    <a:pt x="2206" y="702"/>
                    <a:pt x="1730" y="1203"/>
                  </a:cubicBezTo>
                  <a:lnTo>
                    <a:pt x="1605" y="1203"/>
                  </a:lnTo>
                  <a:cubicBezTo>
                    <a:pt x="1554" y="1228"/>
                    <a:pt x="1504" y="1278"/>
                    <a:pt x="1454" y="1329"/>
                  </a:cubicBezTo>
                  <a:cubicBezTo>
                    <a:pt x="402" y="2782"/>
                    <a:pt x="1" y="4512"/>
                    <a:pt x="377" y="5990"/>
                  </a:cubicBezTo>
                  <a:cubicBezTo>
                    <a:pt x="602" y="6792"/>
                    <a:pt x="1078" y="7544"/>
                    <a:pt x="1730" y="8096"/>
                  </a:cubicBezTo>
                  <a:cubicBezTo>
                    <a:pt x="2382" y="8647"/>
                    <a:pt x="3209" y="8998"/>
                    <a:pt x="4136" y="9148"/>
                  </a:cubicBezTo>
                  <a:cubicBezTo>
                    <a:pt x="4387" y="9198"/>
                    <a:pt x="4637" y="9198"/>
                    <a:pt x="4888" y="9198"/>
                  </a:cubicBezTo>
                  <a:cubicBezTo>
                    <a:pt x="5088" y="9198"/>
                    <a:pt x="5264" y="9198"/>
                    <a:pt x="5439" y="9173"/>
                  </a:cubicBezTo>
                  <a:cubicBezTo>
                    <a:pt x="5665" y="9148"/>
                    <a:pt x="5890" y="9098"/>
                    <a:pt x="6091" y="9048"/>
                  </a:cubicBezTo>
                  <a:cubicBezTo>
                    <a:pt x="6291" y="8998"/>
                    <a:pt x="6492" y="8898"/>
                    <a:pt x="6742" y="8797"/>
                  </a:cubicBezTo>
                  <a:cubicBezTo>
                    <a:pt x="7093" y="8622"/>
                    <a:pt x="7444" y="8396"/>
                    <a:pt x="7820" y="8070"/>
                  </a:cubicBezTo>
                  <a:cubicBezTo>
                    <a:pt x="8146" y="7770"/>
                    <a:pt x="8422" y="7469"/>
                    <a:pt x="8647" y="7143"/>
                  </a:cubicBezTo>
                  <a:cubicBezTo>
                    <a:pt x="9048" y="6567"/>
                    <a:pt x="9299" y="5840"/>
                    <a:pt x="9374" y="5038"/>
                  </a:cubicBezTo>
                  <a:cubicBezTo>
                    <a:pt x="9424" y="4336"/>
                    <a:pt x="9324" y="3584"/>
                    <a:pt x="9023" y="2882"/>
                  </a:cubicBezTo>
                  <a:cubicBezTo>
                    <a:pt x="8748" y="2181"/>
                    <a:pt x="8296" y="1529"/>
                    <a:pt x="7745" y="1053"/>
                  </a:cubicBezTo>
                  <a:cubicBezTo>
                    <a:pt x="7444" y="802"/>
                    <a:pt x="7143" y="602"/>
                    <a:pt x="6843" y="451"/>
                  </a:cubicBezTo>
                  <a:cubicBezTo>
                    <a:pt x="6517" y="301"/>
                    <a:pt x="6166" y="176"/>
                    <a:pt x="5815" y="101"/>
                  </a:cubicBezTo>
                  <a:cubicBezTo>
                    <a:pt x="5489" y="50"/>
                    <a:pt x="5164" y="0"/>
                    <a:pt x="4838" y="0"/>
                  </a:cubicBezTo>
                  <a:close/>
                </a:path>
              </a:pathLst>
            </a:custGeom>
            <a:solidFill>
              <a:srgbClr val="B9F2FB">
                <a:alpha val="29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412425" y="934850"/>
              <a:ext cx="229350" cy="231225"/>
            </a:xfrm>
            <a:custGeom>
              <a:avLst/>
              <a:gdLst/>
              <a:ahLst/>
              <a:cxnLst/>
              <a:rect l="l" t="t" r="r" b="b"/>
              <a:pathLst>
                <a:path w="9174" h="9249" extrusionOk="0">
                  <a:moveTo>
                    <a:pt x="4788" y="1"/>
                  </a:moveTo>
                  <a:cubicBezTo>
                    <a:pt x="4437" y="1"/>
                    <a:pt x="4086" y="51"/>
                    <a:pt x="3735" y="151"/>
                  </a:cubicBezTo>
                  <a:cubicBezTo>
                    <a:pt x="3309" y="251"/>
                    <a:pt x="2883" y="427"/>
                    <a:pt x="2432" y="703"/>
                  </a:cubicBezTo>
                  <a:cubicBezTo>
                    <a:pt x="2382" y="652"/>
                    <a:pt x="2332" y="652"/>
                    <a:pt x="2256" y="652"/>
                  </a:cubicBezTo>
                  <a:cubicBezTo>
                    <a:pt x="2206" y="652"/>
                    <a:pt x="2181" y="652"/>
                    <a:pt x="2131" y="678"/>
                  </a:cubicBezTo>
                  <a:cubicBezTo>
                    <a:pt x="1805" y="878"/>
                    <a:pt x="1529" y="1129"/>
                    <a:pt x="1279" y="1379"/>
                  </a:cubicBezTo>
                  <a:cubicBezTo>
                    <a:pt x="1028" y="1655"/>
                    <a:pt x="803" y="1931"/>
                    <a:pt x="627" y="2256"/>
                  </a:cubicBezTo>
                  <a:cubicBezTo>
                    <a:pt x="301" y="2858"/>
                    <a:pt x="101" y="3585"/>
                    <a:pt x="51" y="4337"/>
                  </a:cubicBezTo>
                  <a:cubicBezTo>
                    <a:pt x="1" y="5038"/>
                    <a:pt x="126" y="5765"/>
                    <a:pt x="377" y="6442"/>
                  </a:cubicBezTo>
                  <a:cubicBezTo>
                    <a:pt x="652" y="7119"/>
                    <a:pt x="1078" y="7720"/>
                    <a:pt x="1630" y="8196"/>
                  </a:cubicBezTo>
                  <a:cubicBezTo>
                    <a:pt x="2106" y="8622"/>
                    <a:pt x="2733" y="8923"/>
                    <a:pt x="3384" y="9099"/>
                  </a:cubicBezTo>
                  <a:cubicBezTo>
                    <a:pt x="3710" y="9174"/>
                    <a:pt x="4036" y="9224"/>
                    <a:pt x="4387" y="9249"/>
                  </a:cubicBezTo>
                  <a:lnTo>
                    <a:pt x="4612" y="9249"/>
                  </a:lnTo>
                  <a:cubicBezTo>
                    <a:pt x="4863" y="9249"/>
                    <a:pt x="5113" y="9249"/>
                    <a:pt x="5389" y="9199"/>
                  </a:cubicBezTo>
                  <a:cubicBezTo>
                    <a:pt x="6016" y="9124"/>
                    <a:pt x="6642" y="8898"/>
                    <a:pt x="7194" y="8547"/>
                  </a:cubicBezTo>
                  <a:cubicBezTo>
                    <a:pt x="7770" y="8196"/>
                    <a:pt x="8246" y="7720"/>
                    <a:pt x="8572" y="7169"/>
                  </a:cubicBezTo>
                  <a:cubicBezTo>
                    <a:pt x="8923" y="6617"/>
                    <a:pt x="9124" y="5941"/>
                    <a:pt x="9174" y="5164"/>
                  </a:cubicBezTo>
                  <a:cubicBezTo>
                    <a:pt x="9174" y="4838"/>
                    <a:pt x="9149" y="4462"/>
                    <a:pt x="9098" y="4061"/>
                  </a:cubicBezTo>
                  <a:cubicBezTo>
                    <a:pt x="9048" y="3710"/>
                    <a:pt x="8948" y="3359"/>
                    <a:pt x="8798" y="2983"/>
                  </a:cubicBezTo>
                  <a:cubicBezTo>
                    <a:pt x="8522" y="2282"/>
                    <a:pt x="8096" y="1630"/>
                    <a:pt x="7595" y="1154"/>
                  </a:cubicBezTo>
                  <a:cubicBezTo>
                    <a:pt x="7043" y="627"/>
                    <a:pt x="6367" y="251"/>
                    <a:pt x="5640" y="101"/>
                  </a:cubicBezTo>
                  <a:cubicBezTo>
                    <a:pt x="5364" y="51"/>
                    <a:pt x="5063" y="1"/>
                    <a:pt x="4788" y="1"/>
                  </a:cubicBezTo>
                  <a:close/>
                </a:path>
              </a:pathLst>
            </a:custGeom>
            <a:solidFill>
              <a:srgbClr val="B9F2FB">
                <a:alpha val="29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108550" y="1031350"/>
              <a:ext cx="247500" cy="246475"/>
            </a:xfrm>
            <a:custGeom>
              <a:avLst/>
              <a:gdLst/>
              <a:ahLst/>
              <a:cxnLst/>
              <a:rect l="l" t="t" r="r" b="b"/>
              <a:pathLst>
                <a:path w="9900" h="9859" extrusionOk="0">
                  <a:moveTo>
                    <a:pt x="4956" y="517"/>
                  </a:moveTo>
                  <a:cubicBezTo>
                    <a:pt x="5050" y="517"/>
                    <a:pt x="5144" y="521"/>
                    <a:pt x="5238" y="527"/>
                  </a:cubicBezTo>
                  <a:cubicBezTo>
                    <a:pt x="5639" y="552"/>
                    <a:pt x="6015" y="627"/>
                    <a:pt x="6366" y="752"/>
                  </a:cubicBezTo>
                  <a:cubicBezTo>
                    <a:pt x="6742" y="878"/>
                    <a:pt x="7068" y="1053"/>
                    <a:pt x="7394" y="1254"/>
                  </a:cubicBezTo>
                  <a:cubicBezTo>
                    <a:pt x="7720" y="1479"/>
                    <a:pt x="8020" y="1755"/>
                    <a:pt x="8296" y="2056"/>
                  </a:cubicBezTo>
                  <a:lnTo>
                    <a:pt x="8246" y="2006"/>
                  </a:lnTo>
                  <a:lnTo>
                    <a:pt x="8246" y="2006"/>
                  </a:lnTo>
                  <a:cubicBezTo>
                    <a:pt x="8509" y="2292"/>
                    <a:pt x="8726" y="2602"/>
                    <a:pt x="8898" y="2934"/>
                  </a:cubicBezTo>
                  <a:lnTo>
                    <a:pt x="8898" y="2934"/>
                  </a:lnTo>
                  <a:cubicBezTo>
                    <a:pt x="8898" y="2933"/>
                    <a:pt x="8898" y="2933"/>
                    <a:pt x="8898" y="2933"/>
                  </a:cubicBezTo>
                  <a:lnTo>
                    <a:pt x="8898" y="2933"/>
                  </a:lnTo>
                  <a:cubicBezTo>
                    <a:pt x="8902" y="2941"/>
                    <a:pt x="8906" y="2950"/>
                    <a:pt x="8910" y="2958"/>
                  </a:cubicBezTo>
                  <a:lnTo>
                    <a:pt x="8910" y="2958"/>
                  </a:lnTo>
                  <a:cubicBezTo>
                    <a:pt x="8906" y="2950"/>
                    <a:pt x="8902" y="2942"/>
                    <a:pt x="8898" y="2934"/>
                  </a:cubicBezTo>
                  <a:lnTo>
                    <a:pt x="8898" y="2934"/>
                  </a:lnTo>
                  <a:cubicBezTo>
                    <a:pt x="8898" y="2956"/>
                    <a:pt x="8917" y="2977"/>
                    <a:pt x="8922" y="2982"/>
                  </a:cubicBezTo>
                  <a:lnTo>
                    <a:pt x="8922" y="2982"/>
                  </a:lnTo>
                  <a:cubicBezTo>
                    <a:pt x="8918" y="2974"/>
                    <a:pt x="8914" y="2966"/>
                    <a:pt x="8910" y="2958"/>
                  </a:cubicBezTo>
                  <a:lnTo>
                    <a:pt x="8910" y="2958"/>
                  </a:lnTo>
                  <a:cubicBezTo>
                    <a:pt x="8914" y="2966"/>
                    <a:pt x="8918" y="2975"/>
                    <a:pt x="8923" y="2983"/>
                  </a:cubicBezTo>
                  <a:cubicBezTo>
                    <a:pt x="8923" y="2983"/>
                    <a:pt x="8922" y="2983"/>
                    <a:pt x="8922" y="2982"/>
                  </a:cubicBezTo>
                  <a:lnTo>
                    <a:pt x="8922" y="2982"/>
                  </a:lnTo>
                  <a:cubicBezTo>
                    <a:pt x="9085" y="3319"/>
                    <a:pt x="9202" y="3678"/>
                    <a:pt x="9273" y="4061"/>
                  </a:cubicBezTo>
                  <a:cubicBezTo>
                    <a:pt x="9349" y="4437"/>
                    <a:pt x="9374" y="4838"/>
                    <a:pt x="9349" y="5239"/>
                  </a:cubicBezTo>
                  <a:cubicBezTo>
                    <a:pt x="9324" y="5640"/>
                    <a:pt x="9248" y="6016"/>
                    <a:pt x="9123" y="6392"/>
                  </a:cubicBezTo>
                  <a:cubicBezTo>
                    <a:pt x="8998" y="6742"/>
                    <a:pt x="8822" y="7068"/>
                    <a:pt x="8622" y="7394"/>
                  </a:cubicBezTo>
                  <a:cubicBezTo>
                    <a:pt x="8396" y="7695"/>
                    <a:pt x="8171" y="7970"/>
                    <a:pt x="7870" y="8221"/>
                  </a:cubicBezTo>
                  <a:cubicBezTo>
                    <a:pt x="7594" y="8472"/>
                    <a:pt x="7268" y="8697"/>
                    <a:pt x="6943" y="8873"/>
                  </a:cubicBezTo>
                  <a:cubicBezTo>
                    <a:pt x="6592" y="9048"/>
                    <a:pt x="6216" y="9173"/>
                    <a:pt x="5840" y="9249"/>
                  </a:cubicBezTo>
                  <a:lnTo>
                    <a:pt x="5865" y="9249"/>
                  </a:lnTo>
                  <a:cubicBezTo>
                    <a:pt x="5564" y="9305"/>
                    <a:pt x="5277" y="9333"/>
                    <a:pt x="4984" y="9333"/>
                  </a:cubicBezTo>
                  <a:cubicBezTo>
                    <a:pt x="4886" y="9333"/>
                    <a:pt x="4787" y="9330"/>
                    <a:pt x="4687" y="9324"/>
                  </a:cubicBezTo>
                  <a:cubicBezTo>
                    <a:pt x="4286" y="9299"/>
                    <a:pt x="3910" y="9224"/>
                    <a:pt x="3534" y="9098"/>
                  </a:cubicBezTo>
                  <a:cubicBezTo>
                    <a:pt x="3484" y="9098"/>
                    <a:pt x="3459" y="9073"/>
                    <a:pt x="3409" y="9048"/>
                  </a:cubicBezTo>
                  <a:lnTo>
                    <a:pt x="3384" y="9048"/>
                  </a:lnTo>
                  <a:cubicBezTo>
                    <a:pt x="3384" y="9048"/>
                    <a:pt x="3359" y="9048"/>
                    <a:pt x="3334" y="9023"/>
                  </a:cubicBezTo>
                  <a:cubicBezTo>
                    <a:pt x="3308" y="9023"/>
                    <a:pt x="3308" y="9023"/>
                    <a:pt x="3283" y="8998"/>
                  </a:cubicBezTo>
                  <a:cubicBezTo>
                    <a:pt x="3008" y="8898"/>
                    <a:pt x="2757" y="8772"/>
                    <a:pt x="2532" y="8597"/>
                  </a:cubicBezTo>
                  <a:cubicBezTo>
                    <a:pt x="2281" y="8447"/>
                    <a:pt x="2055" y="8271"/>
                    <a:pt x="1855" y="8071"/>
                  </a:cubicBezTo>
                  <a:cubicBezTo>
                    <a:pt x="1855" y="8046"/>
                    <a:pt x="1855" y="8046"/>
                    <a:pt x="1855" y="8046"/>
                  </a:cubicBezTo>
                  <a:cubicBezTo>
                    <a:pt x="1830" y="8046"/>
                    <a:pt x="1830" y="8046"/>
                    <a:pt x="1830" y="8021"/>
                  </a:cubicBezTo>
                  <a:cubicBezTo>
                    <a:pt x="1780" y="7970"/>
                    <a:pt x="1730" y="7920"/>
                    <a:pt x="1679" y="7870"/>
                  </a:cubicBezTo>
                  <a:cubicBezTo>
                    <a:pt x="1429" y="7595"/>
                    <a:pt x="1203" y="7269"/>
                    <a:pt x="1028" y="6943"/>
                  </a:cubicBezTo>
                  <a:cubicBezTo>
                    <a:pt x="1028" y="6943"/>
                    <a:pt x="1028" y="6918"/>
                    <a:pt x="1028" y="6918"/>
                  </a:cubicBezTo>
                  <a:cubicBezTo>
                    <a:pt x="928" y="6717"/>
                    <a:pt x="827" y="6492"/>
                    <a:pt x="752" y="6291"/>
                  </a:cubicBezTo>
                  <a:cubicBezTo>
                    <a:pt x="727" y="6166"/>
                    <a:pt x="677" y="6041"/>
                    <a:pt x="652" y="5915"/>
                  </a:cubicBezTo>
                  <a:cubicBezTo>
                    <a:pt x="652" y="5890"/>
                    <a:pt x="652" y="5890"/>
                    <a:pt x="652" y="5865"/>
                  </a:cubicBezTo>
                  <a:cubicBezTo>
                    <a:pt x="652" y="5840"/>
                    <a:pt x="627" y="5840"/>
                    <a:pt x="627" y="5840"/>
                  </a:cubicBezTo>
                  <a:lnTo>
                    <a:pt x="627" y="5815"/>
                  </a:lnTo>
                  <a:cubicBezTo>
                    <a:pt x="627" y="5790"/>
                    <a:pt x="627" y="5790"/>
                    <a:pt x="627" y="5790"/>
                  </a:cubicBezTo>
                  <a:cubicBezTo>
                    <a:pt x="627" y="5790"/>
                    <a:pt x="627" y="5765"/>
                    <a:pt x="627" y="5765"/>
                  </a:cubicBezTo>
                  <a:cubicBezTo>
                    <a:pt x="627" y="5765"/>
                    <a:pt x="627" y="5765"/>
                    <a:pt x="627" y="5740"/>
                  </a:cubicBezTo>
                  <a:cubicBezTo>
                    <a:pt x="577" y="5514"/>
                    <a:pt x="552" y="5289"/>
                    <a:pt x="552" y="5063"/>
                  </a:cubicBezTo>
                  <a:cubicBezTo>
                    <a:pt x="552" y="5038"/>
                    <a:pt x="552" y="5038"/>
                    <a:pt x="552" y="5038"/>
                  </a:cubicBezTo>
                  <a:cubicBezTo>
                    <a:pt x="552" y="5013"/>
                    <a:pt x="552" y="4988"/>
                    <a:pt x="552" y="4988"/>
                  </a:cubicBezTo>
                  <a:cubicBezTo>
                    <a:pt x="552" y="4863"/>
                    <a:pt x="552" y="4737"/>
                    <a:pt x="552" y="4612"/>
                  </a:cubicBezTo>
                  <a:cubicBezTo>
                    <a:pt x="577" y="4311"/>
                    <a:pt x="627" y="4036"/>
                    <a:pt x="702" y="3760"/>
                  </a:cubicBezTo>
                  <a:cubicBezTo>
                    <a:pt x="702" y="3735"/>
                    <a:pt x="702" y="3735"/>
                    <a:pt x="702" y="3735"/>
                  </a:cubicBezTo>
                  <a:cubicBezTo>
                    <a:pt x="702" y="3710"/>
                    <a:pt x="727" y="3710"/>
                    <a:pt x="727" y="3685"/>
                  </a:cubicBezTo>
                  <a:cubicBezTo>
                    <a:pt x="752" y="3610"/>
                    <a:pt x="752" y="3559"/>
                    <a:pt x="777" y="3484"/>
                  </a:cubicBezTo>
                  <a:cubicBezTo>
                    <a:pt x="802" y="3459"/>
                    <a:pt x="802" y="3409"/>
                    <a:pt x="827" y="3384"/>
                  </a:cubicBezTo>
                  <a:cubicBezTo>
                    <a:pt x="827" y="3384"/>
                    <a:pt x="827" y="3359"/>
                    <a:pt x="827" y="3359"/>
                  </a:cubicBezTo>
                  <a:cubicBezTo>
                    <a:pt x="827" y="3359"/>
                    <a:pt x="852" y="3334"/>
                    <a:pt x="852" y="3309"/>
                  </a:cubicBezTo>
                  <a:cubicBezTo>
                    <a:pt x="852" y="3309"/>
                    <a:pt x="852" y="3284"/>
                    <a:pt x="877" y="3259"/>
                  </a:cubicBezTo>
                  <a:cubicBezTo>
                    <a:pt x="1003" y="2983"/>
                    <a:pt x="1128" y="2707"/>
                    <a:pt x="1303" y="2457"/>
                  </a:cubicBezTo>
                  <a:cubicBezTo>
                    <a:pt x="1404" y="2306"/>
                    <a:pt x="1504" y="2181"/>
                    <a:pt x="1629" y="2031"/>
                  </a:cubicBezTo>
                  <a:cubicBezTo>
                    <a:pt x="1629" y="2031"/>
                    <a:pt x="1654" y="2006"/>
                    <a:pt x="1654" y="2006"/>
                  </a:cubicBezTo>
                  <a:cubicBezTo>
                    <a:pt x="1780" y="1855"/>
                    <a:pt x="1905" y="1730"/>
                    <a:pt x="2055" y="1605"/>
                  </a:cubicBezTo>
                  <a:cubicBezTo>
                    <a:pt x="2131" y="1529"/>
                    <a:pt x="2206" y="1479"/>
                    <a:pt x="2306" y="1404"/>
                  </a:cubicBezTo>
                  <a:cubicBezTo>
                    <a:pt x="2306" y="1404"/>
                    <a:pt x="2331" y="1379"/>
                    <a:pt x="2331" y="1379"/>
                  </a:cubicBezTo>
                  <a:cubicBezTo>
                    <a:pt x="2356" y="1379"/>
                    <a:pt x="2356" y="1354"/>
                    <a:pt x="2381" y="1354"/>
                  </a:cubicBezTo>
                  <a:cubicBezTo>
                    <a:pt x="2557" y="1204"/>
                    <a:pt x="2757" y="1103"/>
                    <a:pt x="2983" y="978"/>
                  </a:cubicBezTo>
                  <a:cubicBezTo>
                    <a:pt x="3334" y="803"/>
                    <a:pt x="3710" y="677"/>
                    <a:pt x="4111" y="602"/>
                  </a:cubicBezTo>
                  <a:cubicBezTo>
                    <a:pt x="4392" y="546"/>
                    <a:pt x="4674" y="517"/>
                    <a:pt x="4956" y="517"/>
                  </a:cubicBezTo>
                  <a:close/>
                  <a:moveTo>
                    <a:pt x="4587" y="0"/>
                  </a:moveTo>
                  <a:cubicBezTo>
                    <a:pt x="4060" y="51"/>
                    <a:pt x="3534" y="176"/>
                    <a:pt x="3058" y="376"/>
                  </a:cubicBezTo>
                  <a:cubicBezTo>
                    <a:pt x="2782" y="477"/>
                    <a:pt x="2557" y="627"/>
                    <a:pt x="2306" y="777"/>
                  </a:cubicBezTo>
                  <a:cubicBezTo>
                    <a:pt x="2281" y="803"/>
                    <a:pt x="2231" y="803"/>
                    <a:pt x="2206" y="828"/>
                  </a:cubicBezTo>
                  <a:cubicBezTo>
                    <a:pt x="2105" y="903"/>
                    <a:pt x="2005" y="978"/>
                    <a:pt x="1905" y="1053"/>
                  </a:cubicBezTo>
                  <a:cubicBezTo>
                    <a:pt x="1880" y="1078"/>
                    <a:pt x="1855" y="1103"/>
                    <a:pt x="1855" y="1103"/>
                  </a:cubicBezTo>
                  <a:cubicBezTo>
                    <a:pt x="1730" y="1204"/>
                    <a:pt x="1629" y="1304"/>
                    <a:pt x="1529" y="1404"/>
                  </a:cubicBezTo>
                  <a:cubicBezTo>
                    <a:pt x="1454" y="1454"/>
                    <a:pt x="1379" y="1529"/>
                    <a:pt x="1303" y="1630"/>
                  </a:cubicBezTo>
                  <a:cubicBezTo>
                    <a:pt x="1203" y="1730"/>
                    <a:pt x="1103" y="1855"/>
                    <a:pt x="1003" y="1980"/>
                  </a:cubicBezTo>
                  <a:cubicBezTo>
                    <a:pt x="953" y="2056"/>
                    <a:pt x="902" y="2131"/>
                    <a:pt x="827" y="2231"/>
                  </a:cubicBezTo>
                  <a:cubicBezTo>
                    <a:pt x="827" y="2231"/>
                    <a:pt x="827" y="2256"/>
                    <a:pt x="802" y="2256"/>
                  </a:cubicBezTo>
                  <a:cubicBezTo>
                    <a:pt x="652" y="2507"/>
                    <a:pt x="527" y="2757"/>
                    <a:pt x="401" y="3033"/>
                  </a:cubicBezTo>
                  <a:cubicBezTo>
                    <a:pt x="401" y="3033"/>
                    <a:pt x="401" y="3058"/>
                    <a:pt x="401" y="3058"/>
                  </a:cubicBezTo>
                  <a:cubicBezTo>
                    <a:pt x="301" y="3309"/>
                    <a:pt x="201" y="3559"/>
                    <a:pt x="151" y="3835"/>
                  </a:cubicBezTo>
                  <a:lnTo>
                    <a:pt x="151" y="3860"/>
                  </a:lnTo>
                  <a:cubicBezTo>
                    <a:pt x="50" y="4311"/>
                    <a:pt x="0" y="4787"/>
                    <a:pt x="25" y="5239"/>
                  </a:cubicBezTo>
                  <a:cubicBezTo>
                    <a:pt x="50" y="5264"/>
                    <a:pt x="50" y="5314"/>
                    <a:pt x="50" y="5339"/>
                  </a:cubicBezTo>
                  <a:cubicBezTo>
                    <a:pt x="50" y="5364"/>
                    <a:pt x="50" y="5364"/>
                    <a:pt x="50" y="5364"/>
                  </a:cubicBezTo>
                  <a:cubicBezTo>
                    <a:pt x="50" y="5414"/>
                    <a:pt x="50" y="5464"/>
                    <a:pt x="50" y="5489"/>
                  </a:cubicBezTo>
                  <a:cubicBezTo>
                    <a:pt x="126" y="6141"/>
                    <a:pt x="326" y="6742"/>
                    <a:pt x="652" y="7294"/>
                  </a:cubicBezTo>
                  <a:cubicBezTo>
                    <a:pt x="752" y="7519"/>
                    <a:pt x="877" y="7695"/>
                    <a:pt x="1028" y="7895"/>
                  </a:cubicBezTo>
                  <a:cubicBezTo>
                    <a:pt x="1379" y="8371"/>
                    <a:pt x="1830" y="8798"/>
                    <a:pt x="2356" y="9123"/>
                  </a:cubicBezTo>
                  <a:lnTo>
                    <a:pt x="2381" y="9123"/>
                  </a:lnTo>
                  <a:cubicBezTo>
                    <a:pt x="2807" y="9399"/>
                    <a:pt x="3283" y="9600"/>
                    <a:pt x="3785" y="9725"/>
                  </a:cubicBezTo>
                  <a:cubicBezTo>
                    <a:pt x="4173" y="9822"/>
                    <a:pt x="4577" y="9859"/>
                    <a:pt x="4972" y="9859"/>
                  </a:cubicBezTo>
                  <a:cubicBezTo>
                    <a:pt x="5087" y="9859"/>
                    <a:pt x="5201" y="9856"/>
                    <a:pt x="5314" y="9850"/>
                  </a:cubicBezTo>
                  <a:cubicBezTo>
                    <a:pt x="5840" y="9800"/>
                    <a:pt x="6366" y="9675"/>
                    <a:pt x="6867" y="9474"/>
                  </a:cubicBezTo>
                  <a:cubicBezTo>
                    <a:pt x="7344" y="9274"/>
                    <a:pt x="7795" y="8973"/>
                    <a:pt x="8196" y="8647"/>
                  </a:cubicBezTo>
                  <a:cubicBezTo>
                    <a:pt x="8572" y="8296"/>
                    <a:pt x="8923" y="7895"/>
                    <a:pt x="9173" y="7444"/>
                  </a:cubicBezTo>
                  <a:cubicBezTo>
                    <a:pt x="9474" y="6993"/>
                    <a:pt x="9674" y="6467"/>
                    <a:pt x="9775" y="5940"/>
                  </a:cubicBezTo>
                  <a:cubicBezTo>
                    <a:pt x="9900" y="5414"/>
                    <a:pt x="9900" y="4863"/>
                    <a:pt x="9850" y="4336"/>
                  </a:cubicBezTo>
                  <a:cubicBezTo>
                    <a:pt x="9800" y="3835"/>
                    <a:pt x="9649" y="3334"/>
                    <a:pt x="9424" y="2858"/>
                  </a:cubicBezTo>
                  <a:cubicBezTo>
                    <a:pt x="9324" y="2657"/>
                    <a:pt x="9223" y="2432"/>
                    <a:pt x="9073" y="2231"/>
                  </a:cubicBezTo>
                  <a:cubicBezTo>
                    <a:pt x="8948" y="2006"/>
                    <a:pt x="8772" y="1805"/>
                    <a:pt x="8597" y="1630"/>
                  </a:cubicBezTo>
                  <a:cubicBezTo>
                    <a:pt x="7945" y="853"/>
                    <a:pt x="7018" y="351"/>
                    <a:pt x="6040" y="126"/>
                  </a:cubicBezTo>
                  <a:cubicBezTo>
                    <a:pt x="5689" y="26"/>
                    <a:pt x="5314" y="0"/>
                    <a:pt x="4963" y="0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403025" y="929225"/>
              <a:ext cx="246900" cy="246725"/>
            </a:xfrm>
            <a:custGeom>
              <a:avLst/>
              <a:gdLst/>
              <a:ahLst/>
              <a:cxnLst/>
              <a:rect l="l" t="t" r="r" b="b"/>
              <a:pathLst>
                <a:path w="9876" h="9869" extrusionOk="0">
                  <a:moveTo>
                    <a:pt x="4953" y="517"/>
                  </a:moveTo>
                  <a:cubicBezTo>
                    <a:pt x="5049" y="517"/>
                    <a:pt x="5145" y="520"/>
                    <a:pt x="5239" y="527"/>
                  </a:cubicBezTo>
                  <a:lnTo>
                    <a:pt x="5264" y="527"/>
                  </a:lnTo>
                  <a:cubicBezTo>
                    <a:pt x="5640" y="577"/>
                    <a:pt x="6016" y="652"/>
                    <a:pt x="6367" y="752"/>
                  </a:cubicBezTo>
                  <a:cubicBezTo>
                    <a:pt x="6367" y="752"/>
                    <a:pt x="6367" y="752"/>
                    <a:pt x="6367" y="753"/>
                  </a:cubicBezTo>
                  <a:lnTo>
                    <a:pt x="6367" y="753"/>
                  </a:lnTo>
                  <a:cubicBezTo>
                    <a:pt x="6392" y="777"/>
                    <a:pt x="6392" y="777"/>
                    <a:pt x="6417" y="777"/>
                  </a:cubicBezTo>
                  <a:lnTo>
                    <a:pt x="6392" y="777"/>
                  </a:lnTo>
                  <a:cubicBezTo>
                    <a:pt x="6743" y="903"/>
                    <a:pt x="7093" y="1078"/>
                    <a:pt x="7419" y="1278"/>
                  </a:cubicBezTo>
                  <a:cubicBezTo>
                    <a:pt x="7745" y="1504"/>
                    <a:pt x="8021" y="1755"/>
                    <a:pt x="8271" y="2030"/>
                  </a:cubicBezTo>
                  <a:cubicBezTo>
                    <a:pt x="8497" y="2331"/>
                    <a:pt x="8723" y="2632"/>
                    <a:pt x="8873" y="2958"/>
                  </a:cubicBezTo>
                  <a:cubicBezTo>
                    <a:pt x="9048" y="3309"/>
                    <a:pt x="9174" y="3684"/>
                    <a:pt x="9274" y="4060"/>
                  </a:cubicBezTo>
                  <a:cubicBezTo>
                    <a:pt x="9349" y="4461"/>
                    <a:pt x="9374" y="4862"/>
                    <a:pt x="9349" y="5263"/>
                  </a:cubicBezTo>
                  <a:cubicBezTo>
                    <a:pt x="9299" y="5639"/>
                    <a:pt x="9224" y="5990"/>
                    <a:pt x="9124" y="6366"/>
                  </a:cubicBezTo>
                  <a:cubicBezTo>
                    <a:pt x="8998" y="6717"/>
                    <a:pt x="8823" y="7043"/>
                    <a:pt x="8622" y="7369"/>
                  </a:cubicBezTo>
                  <a:cubicBezTo>
                    <a:pt x="8397" y="7695"/>
                    <a:pt x="8146" y="7995"/>
                    <a:pt x="7845" y="8246"/>
                  </a:cubicBezTo>
                  <a:cubicBezTo>
                    <a:pt x="7570" y="8471"/>
                    <a:pt x="7269" y="8697"/>
                    <a:pt x="6968" y="8847"/>
                  </a:cubicBezTo>
                  <a:cubicBezTo>
                    <a:pt x="6592" y="9048"/>
                    <a:pt x="6216" y="9173"/>
                    <a:pt x="5815" y="9248"/>
                  </a:cubicBezTo>
                  <a:cubicBezTo>
                    <a:pt x="5531" y="9315"/>
                    <a:pt x="5258" y="9349"/>
                    <a:pt x="4982" y="9349"/>
                  </a:cubicBezTo>
                  <a:cubicBezTo>
                    <a:pt x="4843" y="9349"/>
                    <a:pt x="4704" y="9340"/>
                    <a:pt x="4562" y="9324"/>
                  </a:cubicBezTo>
                  <a:lnTo>
                    <a:pt x="4562" y="9324"/>
                  </a:lnTo>
                  <a:lnTo>
                    <a:pt x="4637" y="9349"/>
                  </a:lnTo>
                  <a:cubicBezTo>
                    <a:pt x="4312" y="9324"/>
                    <a:pt x="4011" y="9248"/>
                    <a:pt x="3710" y="9173"/>
                  </a:cubicBezTo>
                  <a:cubicBezTo>
                    <a:pt x="3635" y="9148"/>
                    <a:pt x="3560" y="9123"/>
                    <a:pt x="3484" y="9098"/>
                  </a:cubicBezTo>
                  <a:lnTo>
                    <a:pt x="3459" y="9098"/>
                  </a:lnTo>
                  <a:cubicBezTo>
                    <a:pt x="3409" y="9073"/>
                    <a:pt x="3334" y="9048"/>
                    <a:pt x="3259" y="9023"/>
                  </a:cubicBezTo>
                  <a:cubicBezTo>
                    <a:pt x="3259" y="9023"/>
                    <a:pt x="3259" y="9023"/>
                    <a:pt x="3259" y="8998"/>
                  </a:cubicBezTo>
                  <a:lnTo>
                    <a:pt x="3209" y="8998"/>
                  </a:lnTo>
                  <a:cubicBezTo>
                    <a:pt x="2958" y="8872"/>
                    <a:pt x="2708" y="8747"/>
                    <a:pt x="2482" y="8597"/>
                  </a:cubicBezTo>
                  <a:cubicBezTo>
                    <a:pt x="2332" y="8497"/>
                    <a:pt x="2181" y="8396"/>
                    <a:pt x="2056" y="8271"/>
                  </a:cubicBezTo>
                  <a:cubicBezTo>
                    <a:pt x="1905" y="8146"/>
                    <a:pt x="1755" y="7995"/>
                    <a:pt x="1605" y="7845"/>
                  </a:cubicBezTo>
                  <a:cubicBezTo>
                    <a:pt x="1580" y="7795"/>
                    <a:pt x="1555" y="7770"/>
                    <a:pt x="1530" y="7720"/>
                  </a:cubicBezTo>
                  <a:cubicBezTo>
                    <a:pt x="1504" y="7720"/>
                    <a:pt x="1504" y="7720"/>
                    <a:pt x="1504" y="7695"/>
                  </a:cubicBezTo>
                  <a:cubicBezTo>
                    <a:pt x="1304" y="7444"/>
                    <a:pt x="1129" y="7168"/>
                    <a:pt x="1003" y="6893"/>
                  </a:cubicBezTo>
                  <a:cubicBezTo>
                    <a:pt x="928" y="6792"/>
                    <a:pt x="878" y="6642"/>
                    <a:pt x="828" y="6517"/>
                  </a:cubicBezTo>
                  <a:cubicBezTo>
                    <a:pt x="828" y="6492"/>
                    <a:pt x="803" y="6466"/>
                    <a:pt x="803" y="6441"/>
                  </a:cubicBezTo>
                  <a:cubicBezTo>
                    <a:pt x="778" y="6416"/>
                    <a:pt x="778" y="6391"/>
                    <a:pt x="778" y="6391"/>
                  </a:cubicBezTo>
                  <a:lnTo>
                    <a:pt x="778" y="6366"/>
                  </a:lnTo>
                  <a:cubicBezTo>
                    <a:pt x="753" y="6341"/>
                    <a:pt x="753" y="6341"/>
                    <a:pt x="753" y="6316"/>
                  </a:cubicBezTo>
                  <a:cubicBezTo>
                    <a:pt x="753" y="6316"/>
                    <a:pt x="753" y="6291"/>
                    <a:pt x="753" y="6291"/>
                  </a:cubicBezTo>
                  <a:cubicBezTo>
                    <a:pt x="753" y="6291"/>
                    <a:pt x="728" y="6266"/>
                    <a:pt x="728" y="6241"/>
                  </a:cubicBezTo>
                  <a:cubicBezTo>
                    <a:pt x="728" y="6241"/>
                    <a:pt x="728" y="6241"/>
                    <a:pt x="728" y="6216"/>
                  </a:cubicBezTo>
                  <a:cubicBezTo>
                    <a:pt x="728" y="6216"/>
                    <a:pt x="702" y="6191"/>
                    <a:pt x="702" y="6166"/>
                  </a:cubicBezTo>
                  <a:cubicBezTo>
                    <a:pt x="702" y="6166"/>
                    <a:pt x="702" y="6166"/>
                    <a:pt x="702" y="6141"/>
                  </a:cubicBezTo>
                  <a:cubicBezTo>
                    <a:pt x="702" y="6141"/>
                    <a:pt x="702" y="6116"/>
                    <a:pt x="677" y="6091"/>
                  </a:cubicBezTo>
                  <a:cubicBezTo>
                    <a:pt x="677" y="6091"/>
                    <a:pt x="677" y="6091"/>
                    <a:pt x="677" y="6065"/>
                  </a:cubicBezTo>
                  <a:cubicBezTo>
                    <a:pt x="677" y="6065"/>
                    <a:pt x="677" y="6040"/>
                    <a:pt x="677" y="6040"/>
                  </a:cubicBezTo>
                  <a:lnTo>
                    <a:pt x="652" y="5990"/>
                  </a:lnTo>
                  <a:cubicBezTo>
                    <a:pt x="652" y="5915"/>
                    <a:pt x="627" y="5865"/>
                    <a:pt x="602" y="5815"/>
                  </a:cubicBezTo>
                  <a:cubicBezTo>
                    <a:pt x="602" y="5715"/>
                    <a:pt x="577" y="5614"/>
                    <a:pt x="577" y="5514"/>
                  </a:cubicBezTo>
                  <a:cubicBezTo>
                    <a:pt x="527" y="5213"/>
                    <a:pt x="527" y="4913"/>
                    <a:pt x="552" y="4612"/>
                  </a:cubicBezTo>
                  <a:cubicBezTo>
                    <a:pt x="552" y="4411"/>
                    <a:pt x="577" y="4211"/>
                    <a:pt x="627" y="4010"/>
                  </a:cubicBezTo>
                  <a:lnTo>
                    <a:pt x="627" y="3985"/>
                  </a:lnTo>
                  <a:cubicBezTo>
                    <a:pt x="627" y="3985"/>
                    <a:pt x="652" y="3960"/>
                    <a:pt x="652" y="3935"/>
                  </a:cubicBezTo>
                  <a:cubicBezTo>
                    <a:pt x="652" y="3935"/>
                    <a:pt x="652" y="3910"/>
                    <a:pt x="652" y="3910"/>
                  </a:cubicBezTo>
                  <a:cubicBezTo>
                    <a:pt x="652" y="3910"/>
                    <a:pt x="652" y="3885"/>
                    <a:pt x="652" y="3885"/>
                  </a:cubicBezTo>
                  <a:cubicBezTo>
                    <a:pt x="652" y="3860"/>
                    <a:pt x="677" y="3835"/>
                    <a:pt x="677" y="3835"/>
                  </a:cubicBezTo>
                  <a:cubicBezTo>
                    <a:pt x="677" y="3835"/>
                    <a:pt x="677" y="3810"/>
                    <a:pt x="677" y="3810"/>
                  </a:cubicBezTo>
                  <a:cubicBezTo>
                    <a:pt x="702" y="3710"/>
                    <a:pt x="728" y="3584"/>
                    <a:pt x="778" y="3484"/>
                  </a:cubicBezTo>
                  <a:cubicBezTo>
                    <a:pt x="803" y="3409"/>
                    <a:pt x="828" y="3334"/>
                    <a:pt x="853" y="3283"/>
                  </a:cubicBezTo>
                  <a:cubicBezTo>
                    <a:pt x="928" y="3108"/>
                    <a:pt x="1003" y="2958"/>
                    <a:pt x="1078" y="2782"/>
                  </a:cubicBezTo>
                  <a:lnTo>
                    <a:pt x="1103" y="2782"/>
                  </a:lnTo>
                  <a:cubicBezTo>
                    <a:pt x="1103" y="2757"/>
                    <a:pt x="1103" y="2757"/>
                    <a:pt x="1129" y="2732"/>
                  </a:cubicBezTo>
                  <a:cubicBezTo>
                    <a:pt x="1129" y="2732"/>
                    <a:pt x="1129" y="2707"/>
                    <a:pt x="1129" y="2707"/>
                  </a:cubicBezTo>
                  <a:cubicBezTo>
                    <a:pt x="1154" y="2707"/>
                    <a:pt x="1154" y="2682"/>
                    <a:pt x="1154" y="2682"/>
                  </a:cubicBezTo>
                  <a:cubicBezTo>
                    <a:pt x="1179" y="2632"/>
                    <a:pt x="1229" y="2557"/>
                    <a:pt x="1279" y="2481"/>
                  </a:cubicBezTo>
                  <a:cubicBezTo>
                    <a:pt x="1354" y="2356"/>
                    <a:pt x="1454" y="2231"/>
                    <a:pt x="1555" y="2106"/>
                  </a:cubicBezTo>
                  <a:cubicBezTo>
                    <a:pt x="1555" y="2106"/>
                    <a:pt x="1580" y="2106"/>
                    <a:pt x="1580" y="2080"/>
                  </a:cubicBezTo>
                  <a:lnTo>
                    <a:pt x="1605" y="2055"/>
                  </a:lnTo>
                  <a:cubicBezTo>
                    <a:pt x="1705" y="1930"/>
                    <a:pt x="1805" y="1830"/>
                    <a:pt x="1931" y="1730"/>
                  </a:cubicBezTo>
                  <a:lnTo>
                    <a:pt x="1931" y="1705"/>
                  </a:lnTo>
                  <a:cubicBezTo>
                    <a:pt x="1931" y="1705"/>
                    <a:pt x="1956" y="1679"/>
                    <a:pt x="1956" y="1679"/>
                  </a:cubicBezTo>
                  <a:cubicBezTo>
                    <a:pt x="1981" y="1679"/>
                    <a:pt x="1981" y="1654"/>
                    <a:pt x="1981" y="1654"/>
                  </a:cubicBezTo>
                  <a:cubicBezTo>
                    <a:pt x="2006" y="1654"/>
                    <a:pt x="2006" y="1654"/>
                    <a:pt x="2006" y="1629"/>
                  </a:cubicBezTo>
                  <a:cubicBezTo>
                    <a:pt x="2056" y="1579"/>
                    <a:pt x="2131" y="1554"/>
                    <a:pt x="2181" y="1504"/>
                  </a:cubicBezTo>
                  <a:cubicBezTo>
                    <a:pt x="2206" y="1479"/>
                    <a:pt x="2206" y="1479"/>
                    <a:pt x="2231" y="1454"/>
                  </a:cubicBezTo>
                  <a:cubicBezTo>
                    <a:pt x="2231" y="1454"/>
                    <a:pt x="2256" y="1454"/>
                    <a:pt x="2256" y="1429"/>
                  </a:cubicBezTo>
                  <a:cubicBezTo>
                    <a:pt x="2256" y="1429"/>
                    <a:pt x="2281" y="1429"/>
                    <a:pt x="2281" y="1404"/>
                  </a:cubicBezTo>
                  <a:lnTo>
                    <a:pt x="2307" y="1404"/>
                  </a:lnTo>
                  <a:cubicBezTo>
                    <a:pt x="2332" y="1379"/>
                    <a:pt x="2332" y="1379"/>
                    <a:pt x="2357" y="1379"/>
                  </a:cubicBezTo>
                  <a:cubicBezTo>
                    <a:pt x="2357" y="1354"/>
                    <a:pt x="2357" y="1354"/>
                    <a:pt x="2382" y="1354"/>
                  </a:cubicBezTo>
                  <a:cubicBezTo>
                    <a:pt x="2382" y="1354"/>
                    <a:pt x="2407" y="1329"/>
                    <a:pt x="2407" y="1329"/>
                  </a:cubicBezTo>
                  <a:cubicBezTo>
                    <a:pt x="2432" y="1329"/>
                    <a:pt x="2432" y="1304"/>
                    <a:pt x="2432" y="1304"/>
                  </a:cubicBezTo>
                  <a:cubicBezTo>
                    <a:pt x="2457" y="1304"/>
                    <a:pt x="2457" y="1278"/>
                    <a:pt x="2482" y="1278"/>
                  </a:cubicBezTo>
                  <a:cubicBezTo>
                    <a:pt x="2507" y="1253"/>
                    <a:pt x="2532" y="1253"/>
                    <a:pt x="2532" y="1228"/>
                  </a:cubicBezTo>
                  <a:lnTo>
                    <a:pt x="2557" y="1228"/>
                  </a:lnTo>
                  <a:cubicBezTo>
                    <a:pt x="2682" y="1153"/>
                    <a:pt x="2808" y="1078"/>
                    <a:pt x="2958" y="1003"/>
                  </a:cubicBezTo>
                  <a:cubicBezTo>
                    <a:pt x="3033" y="953"/>
                    <a:pt x="3109" y="928"/>
                    <a:pt x="3184" y="903"/>
                  </a:cubicBezTo>
                  <a:cubicBezTo>
                    <a:pt x="3184" y="877"/>
                    <a:pt x="3209" y="877"/>
                    <a:pt x="3209" y="877"/>
                  </a:cubicBezTo>
                  <a:lnTo>
                    <a:pt x="3234" y="877"/>
                  </a:lnTo>
                  <a:cubicBezTo>
                    <a:pt x="3510" y="752"/>
                    <a:pt x="3785" y="677"/>
                    <a:pt x="4061" y="602"/>
                  </a:cubicBezTo>
                  <a:cubicBezTo>
                    <a:pt x="4362" y="545"/>
                    <a:pt x="4662" y="517"/>
                    <a:pt x="4953" y="517"/>
                  </a:cubicBezTo>
                  <a:close/>
                  <a:moveTo>
                    <a:pt x="4963" y="0"/>
                  </a:moveTo>
                  <a:cubicBezTo>
                    <a:pt x="4763" y="0"/>
                    <a:pt x="4562" y="25"/>
                    <a:pt x="4387" y="50"/>
                  </a:cubicBezTo>
                  <a:cubicBezTo>
                    <a:pt x="4286" y="50"/>
                    <a:pt x="4211" y="50"/>
                    <a:pt x="4136" y="75"/>
                  </a:cubicBezTo>
                  <a:cubicBezTo>
                    <a:pt x="3860" y="126"/>
                    <a:pt x="3610" y="176"/>
                    <a:pt x="3359" y="276"/>
                  </a:cubicBezTo>
                  <a:lnTo>
                    <a:pt x="3309" y="276"/>
                  </a:lnTo>
                  <a:cubicBezTo>
                    <a:pt x="3083" y="351"/>
                    <a:pt x="2858" y="451"/>
                    <a:pt x="2657" y="577"/>
                  </a:cubicBezTo>
                  <a:cubicBezTo>
                    <a:pt x="2632" y="577"/>
                    <a:pt x="2607" y="602"/>
                    <a:pt x="2582" y="602"/>
                  </a:cubicBezTo>
                  <a:cubicBezTo>
                    <a:pt x="2206" y="802"/>
                    <a:pt x="1830" y="1078"/>
                    <a:pt x="1504" y="1404"/>
                  </a:cubicBezTo>
                  <a:cubicBezTo>
                    <a:pt x="1454" y="1454"/>
                    <a:pt x="1404" y="1479"/>
                    <a:pt x="1379" y="1529"/>
                  </a:cubicBezTo>
                  <a:cubicBezTo>
                    <a:pt x="1003" y="1930"/>
                    <a:pt x="702" y="2381"/>
                    <a:pt x="477" y="2857"/>
                  </a:cubicBezTo>
                  <a:cubicBezTo>
                    <a:pt x="427" y="2958"/>
                    <a:pt x="377" y="3083"/>
                    <a:pt x="327" y="3183"/>
                  </a:cubicBezTo>
                  <a:cubicBezTo>
                    <a:pt x="327" y="3208"/>
                    <a:pt x="327" y="3208"/>
                    <a:pt x="327" y="3233"/>
                  </a:cubicBezTo>
                  <a:lnTo>
                    <a:pt x="301" y="3233"/>
                  </a:lnTo>
                  <a:cubicBezTo>
                    <a:pt x="126" y="3735"/>
                    <a:pt x="26" y="4236"/>
                    <a:pt x="26" y="4762"/>
                  </a:cubicBezTo>
                  <a:cubicBezTo>
                    <a:pt x="1" y="4862"/>
                    <a:pt x="1" y="4938"/>
                    <a:pt x="1" y="5038"/>
                  </a:cubicBezTo>
                  <a:cubicBezTo>
                    <a:pt x="26" y="5314"/>
                    <a:pt x="51" y="5589"/>
                    <a:pt x="101" y="5840"/>
                  </a:cubicBezTo>
                  <a:cubicBezTo>
                    <a:pt x="101" y="5890"/>
                    <a:pt x="101" y="5915"/>
                    <a:pt x="126" y="5965"/>
                  </a:cubicBezTo>
                  <a:cubicBezTo>
                    <a:pt x="126" y="5965"/>
                    <a:pt x="126" y="5990"/>
                    <a:pt x="126" y="6015"/>
                  </a:cubicBezTo>
                  <a:cubicBezTo>
                    <a:pt x="151" y="6065"/>
                    <a:pt x="151" y="6116"/>
                    <a:pt x="176" y="6166"/>
                  </a:cubicBezTo>
                  <a:cubicBezTo>
                    <a:pt x="226" y="6441"/>
                    <a:pt x="327" y="6717"/>
                    <a:pt x="452" y="6968"/>
                  </a:cubicBezTo>
                  <a:cubicBezTo>
                    <a:pt x="477" y="7043"/>
                    <a:pt x="527" y="7118"/>
                    <a:pt x="552" y="7193"/>
                  </a:cubicBezTo>
                  <a:cubicBezTo>
                    <a:pt x="627" y="7319"/>
                    <a:pt x="677" y="7419"/>
                    <a:pt x="728" y="7519"/>
                  </a:cubicBezTo>
                  <a:cubicBezTo>
                    <a:pt x="753" y="7519"/>
                    <a:pt x="753" y="7544"/>
                    <a:pt x="753" y="7544"/>
                  </a:cubicBezTo>
                  <a:lnTo>
                    <a:pt x="778" y="7569"/>
                  </a:lnTo>
                  <a:lnTo>
                    <a:pt x="803" y="7594"/>
                  </a:lnTo>
                  <a:cubicBezTo>
                    <a:pt x="803" y="7619"/>
                    <a:pt x="803" y="7619"/>
                    <a:pt x="803" y="7619"/>
                  </a:cubicBezTo>
                  <a:cubicBezTo>
                    <a:pt x="803" y="7644"/>
                    <a:pt x="828" y="7644"/>
                    <a:pt x="828" y="7644"/>
                  </a:cubicBezTo>
                  <a:cubicBezTo>
                    <a:pt x="1028" y="7970"/>
                    <a:pt x="1279" y="8271"/>
                    <a:pt x="1555" y="8522"/>
                  </a:cubicBezTo>
                  <a:cubicBezTo>
                    <a:pt x="1580" y="8547"/>
                    <a:pt x="1605" y="8547"/>
                    <a:pt x="1605" y="8572"/>
                  </a:cubicBezTo>
                  <a:cubicBezTo>
                    <a:pt x="1830" y="8772"/>
                    <a:pt x="2056" y="8948"/>
                    <a:pt x="2307" y="9098"/>
                  </a:cubicBezTo>
                  <a:cubicBezTo>
                    <a:pt x="2357" y="9148"/>
                    <a:pt x="2432" y="9173"/>
                    <a:pt x="2482" y="9198"/>
                  </a:cubicBezTo>
                  <a:cubicBezTo>
                    <a:pt x="2507" y="9223"/>
                    <a:pt x="2507" y="9223"/>
                    <a:pt x="2507" y="9223"/>
                  </a:cubicBezTo>
                  <a:cubicBezTo>
                    <a:pt x="2632" y="9299"/>
                    <a:pt x="2758" y="9349"/>
                    <a:pt x="2858" y="9399"/>
                  </a:cubicBezTo>
                  <a:cubicBezTo>
                    <a:pt x="3209" y="9574"/>
                    <a:pt x="3560" y="9674"/>
                    <a:pt x="3911" y="9750"/>
                  </a:cubicBezTo>
                  <a:cubicBezTo>
                    <a:pt x="3936" y="9775"/>
                    <a:pt x="3986" y="9775"/>
                    <a:pt x="4011" y="9775"/>
                  </a:cubicBezTo>
                  <a:lnTo>
                    <a:pt x="4036" y="9775"/>
                  </a:lnTo>
                  <a:cubicBezTo>
                    <a:pt x="4136" y="9800"/>
                    <a:pt x="4236" y="9825"/>
                    <a:pt x="4337" y="9825"/>
                  </a:cubicBezTo>
                  <a:cubicBezTo>
                    <a:pt x="4544" y="9855"/>
                    <a:pt x="4752" y="9869"/>
                    <a:pt x="4959" y="9869"/>
                  </a:cubicBezTo>
                  <a:cubicBezTo>
                    <a:pt x="5278" y="9869"/>
                    <a:pt x="5597" y="9835"/>
                    <a:pt x="5916" y="9775"/>
                  </a:cubicBezTo>
                  <a:cubicBezTo>
                    <a:pt x="6141" y="9725"/>
                    <a:pt x="6392" y="9649"/>
                    <a:pt x="6642" y="9574"/>
                  </a:cubicBezTo>
                  <a:cubicBezTo>
                    <a:pt x="6893" y="9474"/>
                    <a:pt x="7119" y="9349"/>
                    <a:pt x="7369" y="9223"/>
                  </a:cubicBezTo>
                  <a:cubicBezTo>
                    <a:pt x="7820" y="8973"/>
                    <a:pt x="8221" y="8647"/>
                    <a:pt x="8572" y="8271"/>
                  </a:cubicBezTo>
                  <a:cubicBezTo>
                    <a:pt x="8898" y="7895"/>
                    <a:pt x="9199" y="7469"/>
                    <a:pt x="9399" y="7018"/>
                  </a:cubicBezTo>
                  <a:cubicBezTo>
                    <a:pt x="9625" y="6542"/>
                    <a:pt x="9775" y="6015"/>
                    <a:pt x="9825" y="5489"/>
                  </a:cubicBezTo>
                  <a:cubicBezTo>
                    <a:pt x="9875" y="5238"/>
                    <a:pt x="9875" y="4963"/>
                    <a:pt x="9875" y="4712"/>
                  </a:cubicBezTo>
                  <a:cubicBezTo>
                    <a:pt x="9850" y="4411"/>
                    <a:pt x="9800" y="4136"/>
                    <a:pt x="9750" y="3860"/>
                  </a:cubicBezTo>
                  <a:cubicBezTo>
                    <a:pt x="9550" y="2857"/>
                    <a:pt x="8973" y="1930"/>
                    <a:pt x="8196" y="1253"/>
                  </a:cubicBezTo>
                  <a:cubicBezTo>
                    <a:pt x="7820" y="903"/>
                    <a:pt x="7394" y="627"/>
                    <a:pt x="6943" y="426"/>
                  </a:cubicBezTo>
                  <a:cubicBezTo>
                    <a:pt x="6517" y="226"/>
                    <a:pt x="6066" y="101"/>
                    <a:pt x="5590" y="50"/>
                  </a:cubicBezTo>
                  <a:cubicBezTo>
                    <a:pt x="5389" y="25"/>
                    <a:pt x="5164" y="0"/>
                    <a:pt x="4963" y="0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336000" y="1073325"/>
              <a:ext cx="82100" cy="44150"/>
            </a:xfrm>
            <a:custGeom>
              <a:avLst/>
              <a:gdLst/>
              <a:ahLst/>
              <a:cxnLst/>
              <a:rect l="l" t="t" r="r" b="b"/>
              <a:pathLst>
                <a:path w="3284" h="1766" extrusionOk="0">
                  <a:moveTo>
                    <a:pt x="2531" y="1"/>
                  </a:moveTo>
                  <a:cubicBezTo>
                    <a:pt x="2431" y="1"/>
                    <a:pt x="2331" y="26"/>
                    <a:pt x="2231" y="26"/>
                  </a:cubicBezTo>
                  <a:cubicBezTo>
                    <a:pt x="2080" y="51"/>
                    <a:pt x="1955" y="76"/>
                    <a:pt x="1805" y="101"/>
                  </a:cubicBezTo>
                  <a:cubicBezTo>
                    <a:pt x="1654" y="126"/>
                    <a:pt x="1479" y="201"/>
                    <a:pt x="1328" y="251"/>
                  </a:cubicBezTo>
                  <a:cubicBezTo>
                    <a:pt x="1078" y="352"/>
                    <a:pt x="827" y="527"/>
                    <a:pt x="602" y="702"/>
                  </a:cubicBezTo>
                  <a:cubicBezTo>
                    <a:pt x="376" y="878"/>
                    <a:pt x="175" y="1129"/>
                    <a:pt x="50" y="1379"/>
                  </a:cubicBezTo>
                  <a:cubicBezTo>
                    <a:pt x="0" y="1504"/>
                    <a:pt x="25" y="1655"/>
                    <a:pt x="150" y="1730"/>
                  </a:cubicBezTo>
                  <a:cubicBezTo>
                    <a:pt x="191" y="1754"/>
                    <a:pt x="236" y="1765"/>
                    <a:pt x="281" y="1765"/>
                  </a:cubicBezTo>
                  <a:cubicBezTo>
                    <a:pt x="375" y="1765"/>
                    <a:pt x="467" y="1715"/>
                    <a:pt x="501" y="1630"/>
                  </a:cubicBezTo>
                  <a:cubicBezTo>
                    <a:pt x="551" y="1555"/>
                    <a:pt x="602" y="1454"/>
                    <a:pt x="677" y="1379"/>
                  </a:cubicBezTo>
                  <a:cubicBezTo>
                    <a:pt x="777" y="1254"/>
                    <a:pt x="902" y="1129"/>
                    <a:pt x="1028" y="1028"/>
                  </a:cubicBezTo>
                  <a:cubicBezTo>
                    <a:pt x="1203" y="903"/>
                    <a:pt x="1404" y="778"/>
                    <a:pt x="1604" y="702"/>
                  </a:cubicBezTo>
                  <a:cubicBezTo>
                    <a:pt x="1805" y="627"/>
                    <a:pt x="2030" y="577"/>
                    <a:pt x="2231" y="552"/>
                  </a:cubicBezTo>
                  <a:cubicBezTo>
                    <a:pt x="2331" y="540"/>
                    <a:pt x="2425" y="533"/>
                    <a:pt x="2519" y="533"/>
                  </a:cubicBezTo>
                  <a:cubicBezTo>
                    <a:pt x="2613" y="533"/>
                    <a:pt x="2707" y="540"/>
                    <a:pt x="2807" y="552"/>
                  </a:cubicBezTo>
                  <a:lnTo>
                    <a:pt x="2932" y="552"/>
                  </a:lnTo>
                  <a:cubicBezTo>
                    <a:pt x="2959" y="563"/>
                    <a:pt x="2986" y="568"/>
                    <a:pt x="3013" y="568"/>
                  </a:cubicBezTo>
                  <a:cubicBezTo>
                    <a:pt x="3115" y="568"/>
                    <a:pt x="3213" y="496"/>
                    <a:pt x="3233" y="377"/>
                  </a:cubicBezTo>
                  <a:cubicBezTo>
                    <a:pt x="3283" y="251"/>
                    <a:pt x="3208" y="101"/>
                    <a:pt x="3058" y="76"/>
                  </a:cubicBezTo>
                  <a:cubicBezTo>
                    <a:pt x="2882" y="26"/>
                    <a:pt x="2707" y="1"/>
                    <a:pt x="2531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6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436" name="Google Shape;436;p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1" name="Google Shape;691;p3"/>
          <p:cNvSpPr/>
          <p:nvPr/>
        </p:nvSpPr>
        <p:spPr>
          <a:xfrm>
            <a:off x="446400" y="279225"/>
            <a:ext cx="8251200" cy="459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3"/>
          <p:cNvSpPr txBox="1">
            <a:spLocks noGrp="1"/>
          </p:cNvSpPr>
          <p:nvPr>
            <p:ph type="subTitle" idx="1"/>
          </p:nvPr>
        </p:nvSpPr>
        <p:spPr>
          <a:xfrm>
            <a:off x="726675" y="1510075"/>
            <a:ext cx="7704000" cy="309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6" name="Google Shape;69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E9FCE3"/>
        </a:solid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6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1020" name="Google Shape;1020;p6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6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6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6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6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6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6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6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6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6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6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6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6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6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6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6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6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6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6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6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6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6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6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6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6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6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6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5" name="Google Shape;127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76" name="Google Shape;1276;p6"/>
          <p:cNvSpPr txBox="1">
            <a:spLocks noGrp="1"/>
          </p:cNvSpPr>
          <p:nvPr>
            <p:ph type="body" idx="1"/>
          </p:nvPr>
        </p:nvSpPr>
        <p:spPr>
          <a:xfrm>
            <a:off x="1017450" y="3276725"/>
            <a:ext cx="2996700" cy="10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77" name="Google Shape;1277;p6"/>
          <p:cNvSpPr txBox="1">
            <a:spLocks noGrp="1"/>
          </p:cNvSpPr>
          <p:nvPr>
            <p:ph type="body" idx="2"/>
          </p:nvPr>
        </p:nvSpPr>
        <p:spPr>
          <a:xfrm>
            <a:off x="5129850" y="3276725"/>
            <a:ext cx="2996700" cy="10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78" name="Google Shape;1278;p6"/>
          <p:cNvSpPr txBox="1">
            <a:spLocks noGrp="1"/>
          </p:cNvSpPr>
          <p:nvPr>
            <p:ph type="title" idx="3"/>
          </p:nvPr>
        </p:nvSpPr>
        <p:spPr>
          <a:xfrm>
            <a:off x="1609950" y="2647950"/>
            <a:ext cx="1811700" cy="3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79" name="Google Shape;1279;p6"/>
          <p:cNvSpPr txBox="1">
            <a:spLocks noGrp="1"/>
          </p:cNvSpPr>
          <p:nvPr>
            <p:ph type="title" idx="4"/>
          </p:nvPr>
        </p:nvSpPr>
        <p:spPr>
          <a:xfrm>
            <a:off x="5722350" y="2647950"/>
            <a:ext cx="1811700" cy="3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E9FCE3"/>
        </a:solidFill>
        <a:effectLst/>
      </p:bgPr>
    </p:bg>
    <p:spTree>
      <p:nvGrpSpPr>
        <p:cNvPr id="1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6" name="Google Shape;2526;p12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2527" name="Google Shape;2527;p12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2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2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2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2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2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2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2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2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2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2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2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2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2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2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2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2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2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2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2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2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2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2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2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2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2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2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2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2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2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2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2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2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2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2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2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2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2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2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2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2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2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2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2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2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2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2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2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2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2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2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2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2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2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2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2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2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2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2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2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2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2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2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2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2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2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2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2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2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2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2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2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2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2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2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2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2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2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2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2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2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2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2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2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2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2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2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2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2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2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2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2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2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2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2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2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2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2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2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2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2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2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2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2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2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2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2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2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2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2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2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2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2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2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2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2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2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2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2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2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2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2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2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2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2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2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2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2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2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2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2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2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2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2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2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2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2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2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2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2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2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2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2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2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2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2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2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2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2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2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2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2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2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2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2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2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2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2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2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2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2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2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2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2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2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2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2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2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2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2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2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2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2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2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2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2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2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2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2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2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2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2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2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2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2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2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2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2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2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2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2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2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2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2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2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2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2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2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2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2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2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2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2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2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2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2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2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2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2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2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2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2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2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2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2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2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2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2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2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2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2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2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2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2" name="Google Shape;2782;p12"/>
          <p:cNvSpPr/>
          <p:nvPr/>
        </p:nvSpPr>
        <p:spPr>
          <a:xfrm rot="10800000">
            <a:off x="-21810" y="-1"/>
            <a:ext cx="5752760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rgbClr val="F9FF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12"/>
          <p:cNvSpPr txBox="1">
            <a:spLocks noGrp="1"/>
          </p:cNvSpPr>
          <p:nvPr>
            <p:ph type="title"/>
          </p:nvPr>
        </p:nvSpPr>
        <p:spPr>
          <a:xfrm>
            <a:off x="720000" y="14483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84" name="Google Shape;2784;p12"/>
          <p:cNvSpPr txBox="1">
            <a:spLocks noGrp="1"/>
          </p:cNvSpPr>
          <p:nvPr>
            <p:ph type="body" idx="1"/>
          </p:nvPr>
        </p:nvSpPr>
        <p:spPr>
          <a:xfrm>
            <a:off x="720000" y="2431275"/>
            <a:ext cx="2808000" cy="126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785" name="Google Shape;2785;p12"/>
          <p:cNvGrpSpPr/>
          <p:nvPr/>
        </p:nvGrpSpPr>
        <p:grpSpPr>
          <a:xfrm>
            <a:off x="4912322" y="953701"/>
            <a:ext cx="3506003" cy="3649669"/>
            <a:chOff x="3104150" y="1772850"/>
            <a:chExt cx="2853425" cy="2970350"/>
          </a:xfrm>
        </p:grpSpPr>
        <p:sp>
          <p:nvSpPr>
            <p:cNvPr id="2786" name="Google Shape;2786;p12"/>
            <p:cNvSpPr/>
            <p:nvPr/>
          </p:nvSpPr>
          <p:spPr>
            <a:xfrm>
              <a:off x="3121700" y="4002175"/>
              <a:ext cx="209925" cy="536100"/>
            </a:xfrm>
            <a:custGeom>
              <a:avLst/>
              <a:gdLst/>
              <a:ahLst/>
              <a:cxnLst/>
              <a:rect l="l" t="t" r="r" b="b"/>
              <a:pathLst>
                <a:path w="8397" h="21444" extrusionOk="0">
                  <a:moveTo>
                    <a:pt x="3516" y="1"/>
                  </a:moveTo>
                  <a:cubicBezTo>
                    <a:pt x="2995" y="1"/>
                    <a:pt x="1454" y="347"/>
                    <a:pt x="1454" y="4451"/>
                  </a:cubicBezTo>
                  <a:cubicBezTo>
                    <a:pt x="1454" y="9364"/>
                    <a:pt x="1" y="16807"/>
                    <a:pt x="4036" y="20391"/>
                  </a:cubicBezTo>
                  <a:cubicBezTo>
                    <a:pt x="4036" y="20391"/>
                    <a:pt x="4369" y="20313"/>
                    <a:pt x="4812" y="20313"/>
                  </a:cubicBezTo>
                  <a:cubicBezTo>
                    <a:pt x="5236" y="20313"/>
                    <a:pt x="5762" y="20385"/>
                    <a:pt x="6191" y="20667"/>
                  </a:cubicBezTo>
                  <a:cubicBezTo>
                    <a:pt x="7068" y="21269"/>
                    <a:pt x="8397" y="21444"/>
                    <a:pt x="8397" y="21444"/>
                  </a:cubicBezTo>
                  <a:lnTo>
                    <a:pt x="8397" y="266"/>
                  </a:lnTo>
                  <a:lnTo>
                    <a:pt x="3685" y="15"/>
                  </a:lnTo>
                  <a:cubicBezTo>
                    <a:pt x="3685" y="15"/>
                    <a:pt x="3621" y="1"/>
                    <a:pt x="3516" y="1"/>
                  </a:cubicBezTo>
                  <a:close/>
                </a:path>
              </a:pathLst>
            </a:custGeom>
            <a:solidFill>
              <a:srgbClr val="0C4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3167825" y="3759425"/>
              <a:ext cx="2581725" cy="916075"/>
            </a:xfrm>
            <a:custGeom>
              <a:avLst/>
              <a:gdLst/>
              <a:ahLst/>
              <a:cxnLst/>
              <a:rect l="l" t="t" r="r" b="b"/>
              <a:pathLst>
                <a:path w="103269" h="36643" extrusionOk="0">
                  <a:moveTo>
                    <a:pt x="21915" y="1"/>
                  </a:moveTo>
                  <a:cubicBezTo>
                    <a:pt x="21915" y="1"/>
                    <a:pt x="3982" y="10081"/>
                    <a:pt x="1836" y="10081"/>
                  </a:cubicBezTo>
                  <a:cubicBezTo>
                    <a:pt x="1810" y="10081"/>
                    <a:pt x="1786" y="10079"/>
                    <a:pt x="1765" y="10076"/>
                  </a:cubicBezTo>
                  <a:cubicBezTo>
                    <a:pt x="1717" y="10070"/>
                    <a:pt x="1672" y="10066"/>
                    <a:pt x="1628" y="10066"/>
                  </a:cubicBezTo>
                  <a:cubicBezTo>
                    <a:pt x="0" y="10066"/>
                    <a:pt x="737" y="14558"/>
                    <a:pt x="737" y="19976"/>
                  </a:cubicBezTo>
                  <a:cubicBezTo>
                    <a:pt x="737" y="25540"/>
                    <a:pt x="2141" y="29575"/>
                    <a:pt x="2141" y="29575"/>
                  </a:cubicBezTo>
                  <a:cubicBezTo>
                    <a:pt x="5524" y="30979"/>
                    <a:pt x="80762" y="36643"/>
                    <a:pt x="80762" y="36643"/>
                  </a:cubicBezTo>
                  <a:lnTo>
                    <a:pt x="103269" y="19149"/>
                  </a:lnTo>
                  <a:cubicBezTo>
                    <a:pt x="103269" y="19149"/>
                    <a:pt x="100913" y="13109"/>
                    <a:pt x="100437" y="10377"/>
                  </a:cubicBezTo>
                  <a:cubicBezTo>
                    <a:pt x="99961" y="7645"/>
                    <a:pt x="100437" y="2933"/>
                    <a:pt x="100437" y="2933"/>
                  </a:cubicBezTo>
                  <a:lnTo>
                    <a:pt x="21915" y="1"/>
                  </a:lnTo>
                  <a:close/>
                </a:path>
              </a:pathLst>
            </a:custGeom>
            <a:solidFill>
              <a:srgbClr val="FCE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5094150" y="3824600"/>
              <a:ext cx="655400" cy="847775"/>
            </a:xfrm>
            <a:custGeom>
              <a:avLst/>
              <a:gdLst/>
              <a:ahLst/>
              <a:cxnLst/>
              <a:rect l="l" t="t" r="r" b="b"/>
              <a:pathLst>
                <a:path w="26216" h="33911" extrusionOk="0">
                  <a:moveTo>
                    <a:pt x="13434" y="0"/>
                  </a:moveTo>
                  <a:cubicBezTo>
                    <a:pt x="8271" y="4411"/>
                    <a:pt x="3384" y="7845"/>
                    <a:pt x="3484" y="11153"/>
                  </a:cubicBezTo>
                  <a:cubicBezTo>
                    <a:pt x="3484" y="11153"/>
                    <a:pt x="0" y="28071"/>
                    <a:pt x="3860" y="33910"/>
                  </a:cubicBezTo>
                  <a:lnTo>
                    <a:pt x="26216" y="16542"/>
                  </a:lnTo>
                  <a:cubicBezTo>
                    <a:pt x="26216" y="16542"/>
                    <a:pt x="23860" y="10502"/>
                    <a:pt x="23384" y="7770"/>
                  </a:cubicBezTo>
                  <a:cubicBezTo>
                    <a:pt x="22908" y="5038"/>
                    <a:pt x="23384" y="326"/>
                    <a:pt x="23384" y="326"/>
                  </a:cubicBezTo>
                  <a:lnTo>
                    <a:pt x="13434" y="0"/>
                  </a:lnTo>
                  <a:close/>
                </a:path>
              </a:pathLst>
            </a:custGeom>
            <a:solidFill>
              <a:srgbClr val="E5D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5173100" y="3824600"/>
              <a:ext cx="576450" cy="515075"/>
            </a:xfrm>
            <a:custGeom>
              <a:avLst/>
              <a:gdLst/>
              <a:ahLst/>
              <a:cxnLst/>
              <a:rect l="l" t="t" r="r" b="b"/>
              <a:pathLst>
                <a:path w="23058" h="20603" extrusionOk="0">
                  <a:moveTo>
                    <a:pt x="10276" y="0"/>
                  </a:moveTo>
                  <a:cubicBezTo>
                    <a:pt x="5113" y="4411"/>
                    <a:pt x="226" y="7845"/>
                    <a:pt x="326" y="11153"/>
                  </a:cubicBezTo>
                  <a:cubicBezTo>
                    <a:pt x="326" y="11153"/>
                    <a:pt x="201" y="11805"/>
                    <a:pt x="0" y="12908"/>
                  </a:cubicBezTo>
                  <a:lnTo>
                    <a:pt x="25" y="12908"/>
                  </a:lnTo>
                  <a:cubicBezTo>
                    <a:pt x="501" y="12874"/>
                    <a:pt x="978" y="12857"/>
                    <a:pt x="1455" y="12857"/>
                  </a:cubicBezTo>
                  <a:cubicBezTo>
                    <a:pt x="5197" y="12857"/>
                    <a:pt x="8941" y="13886"/>
                    <a:pt x="12231" y="15665"/>
                  </a:cubicBezTo>
                  <a:cubicBezTo>
                    <a:pt x="14461" y="16843"/>
                    <a:pt x="16592" y="18472"/>
                    <a:pt x="17820" y="20602"/>
                  </a:cubicBezTo>
                  <a:lnTo>
                    <a:pt x="23058" y="16542"/>
                  </a:lnTo>
                  <a:cubicBezTo>
                    <a:pt x="23058" y="16542"/>
                    <a:pt x="20702" y="10502"/>
                    <a:pt x="20226" y="7770"/>
                  </a:cubicBezTo>
                  <a:cubicBezTo>
                    <a:pt x="19750" y="5038"/>
                    <a:pt x="20226" y="326"/>
                    <a:pt x="20226" y="326"/>
                  </a:cubicBezTo>
                  <a:lnTo>
                    <a:pt x="10276" y="0"/>
                  </a:lnTo>
                  <a:close/>
                </a:path>
              </a:pathLst>
            </a:custGeom>
            <a:solidFill>
              <a:srgbClr val="D1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3180675" y="3759425"/>
              <a:ext cx="2498075" cy="468075"/>
            </a:xfrm>
            <a:custGeom>
              <a:avLst/>
              <a:gdLst/>
              <a:ahLst/>
              <a:cxnLst/>
              <a:rect l="l" t="t" r="r" b="b"/>
              <a:pathLst>
                <a:path w="99923" h="18723" extrusionOk="0">
                  <a:moveTo>
                    <a:pt x="21401" y="1"/>
                  </a:moveTo>
                  <a:cubicBezTo>
                    <a:pt x="21401" y="1"/>
                    <a:pt x="3468" y="10081"/>
                    <a:pt x="1322" y="10081"/>
                  </a:cubicBezTo>
                  <a:cubicBezTo>
                    <a:pt x="1296" y="10081"/>
                    <a:pt x="1272" y="10079"/>
                    <a:pt x="1251" y="10076"/>
                  </a:cubicBezTo>
                  <a:cubicBezTo>
                    <a:pt x="1200" y="10068"/>
                    <a:pt x="1151" y="10065"/>
                    <a:pt x="1104" y="10065"/>
                  </a:cubicBezTo>
                  <a:cubicBezTo>
                    <a:pt x="89" y="10065"/>
                    <a:pt x="1" y="11853"/>
                    <a:pt x="73" y="14512"/>
                  </a:cubicBezTo>
                  <a:cubicBezTo>
                    <a:pt x="1068" y="13696"/>
                    <a:pt x="3091" y="12880"/>
                    <a:pt x="7284" y="12880"/>
                  </a:cubicBezTo>
                  <a:cubicBezTo>
                    <a:pt x="8370" y="12880"/>
                    <a:pt x="9602" y="12935"/>
                    <a:pt x="11000" y="13059"/>
                  </a:cubicBezTo>
                  <a:cubicBezTo>
                    <a:pt x="23381" y="14161"/>
                    <a:pt x="79221" y="18723"/>
                    <a:pt x="79221" y="18723"/>
                  </a:cubicBezTo>
                  <a:cubicBezTo>
                    <a:pt x="79221" y="18723"/>
                    <a:pt x="92254" y="8673"/>
                    <a:pt x="99747" y="4562"/>
                  </a:cubicBezTo>
                  <a:cubicBezTo>
                    <a:pt x="99796" y="3313"/>
                    <a:pt x="99855" y="2999"/>
                    <a:pt x="99891" y="2932"/>
                  </a:cubicBezTo>
                  <a:lnTo>
                    <a:pt x="99891" y="2932"/>
                  </a:lnTo>
                  <a:lnTo>
                    <a:pt x="99923" y="2933"/>
                  </a:lnTo>
                  <a:cubicBezTo>
                    <a:pt x="99923" y="2933"/>
                    <a:pt x="99917" y="2916"/>
                    <a:pt x="99907" y="2916"/>
                  </a:cubicBezTo>
                  <a:cubicBezTo>
                    <a:pt x="99903" y="2916"/>
                    <a:pt x="99897" y="2920"/>
                    <a:pt x="99891" y="2932"/>
                  </a:cubicBezTo>
                  <a:lnTo>
                    <a:pt x="99891" y="2932"/>
                  </a:lnTo>
                  <a:lnTo>
                    <a:pt x="21401" y="1"/>
                  </a:lnTo>
                  <a:close/>
                </a:path>
              </a:pathLst>
            </a:custGeom>
            <a:solidFill>
              <a:srgbClr val="FCE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3104175" y="3743150"/>
              <a:ext cx="2680475" cy="989575"/>
            </a:xfrm>
            <a:custGeom>
              <a:avLst/>
              <a:gdLst/>
              <a:ahLst/>
              <a:cxnLst/>
              <a:rect l="l" t="t" r="r" b="b"/>
              <a:pathLst>
                <a:path w="107219" h="39583" extrusionOk="0">
                  <a:moveTo>
                    <a:pt x="24085" y="0"/>
                  </a:moveTo>
                  <a:lnTo>
                    <a:pt x="4687" y="9800"/>
                  </a:lnTo>
                  <a:cubicBezTo>
                    <a:pt x="1303" y="9800"/>
                    <a:pt x="1303" y="12908"/>
                    <a:pt x="651" y="19675"/>
                  </a:cubicBezTo>
                  <a:cubicBezTo>
                    <a:pt x="1" y="26206"/>
                    <a:pt x="3893" y="31857"/>
                    <a:pt x="5284" y="31857"/>
                  </a:cubicBezTo>
                  <a:cubicBezTo>
                    <a:pt x="5340" y="31857"/>
                    <a:pt x="5391" y="31848"/>
                    <a:pt x="5438" y="31830"/>
                  </a:cubicBezTo>
                  <a:cubicBezTo>
                    <a:pt x="5684" y="31735"/>
                    <a:pt x="5922" y="31697"/>
                    <a:pt x="6145" y="31697"/>
                  </a:cubicBezTo>
                  <a:cubicBezTo>
                    <a:pt x="7036" y="31697"/>
                    <a:pt x="7694" y="32306"/>
                    <a:pt x="7694" y="32306"/>
                  </a:cubicBezTo>
                  <a:cubicBezTo>
                    <a:pt x="7694" y="32306"/>
                    <a:pt x="77745" y="39374"/>
                    <a:pt x="81529" y="39549"/>
                  </a:cubicBezTo>
                  <a:cubicBezTo>
                    <a:pt x="81959" y="39572"/>
                    <a:pt x="82349" y="39582"/>
                    <a:pt x="82703" y="39582"/>
                  </a:cubicBezTo>
                  <a:cubicBezTo>
                    <a:pt x="85450" y="39582"/>
                    <a:pt x="86040" y="38973"/>
                    <a:pt x="86040" y="38973"/>
                  </a:cubicBezTo>
                  <a:cubicBezTo>
                    <a:pt x="86040" y="38973"/>
                    <a:pt x="98647" y="28071"/>
                    <a:pt x="102431" y="24863"/>
                  </a:cubicBezTo>
                  <a:cubicBezTo>
                    <a:pt x="106191" y="21655"/>
                    <a:pt x="107218" y="20627"/>
                    <a:pt x="106943" y="19775"/>
                  </a:cubicBezTo>
                  <a:cubicBezTo>
                    <a:pt x="106720" y="19085"/>
                    <a:pt x="105807" y="19019"/>
                    <a:pt x="105467" y="19019"/>
                  </a:cubicBezTo>
                  <a:cubicBezTo>
                    <a:pt x="105387" y="19019"/>
                    <a:pt x="105339" y="19023"/>
                    <a:pt x="105339" y="19023"/>
                  </a:cubicBezTo>
                  <a:lnTo>
                    <a:pt x="83308" y="37294"/>
                  </a:lnTo>
                  <a:cubicBezTo>
                    <a:pt x="83308" y="37294"/>
                    <a:pt x="25277" y="32005"/>
                    <a:pt x="21623" y="32005"/>
                  </a:cubicBezTo>
                  <a:cubicBezTo>
                    <a:pt x="21597" y="32005"/>
                    <a:pt x="21574" y="32005"/>
                    <a:pt x="21554" y="32005"/>
                  </a:cubicBezTo>
                  <a:cubicBezTo>
                    <a:pt x="21478" y="32008"/>
                    <a:pt x="21394" y="32009"/>
                    <a:pt x="21303" y="32009"/>
                  </a:cubicBezTo>
                  <a:cubicBezTo>
                    <a:pt x="17907" y="32009"/>
                    <a:pt x="4687" y="30226"/>
                    <a:pt x="4687" y="30226"/>
                  </a:cubicBezTo>
                  <a:cubicBezTo>
                    <a:pt x="2631" y="28296"/>
                    <a:pt x="2431" y="17168"/>
                    <a:pt x="2707" y="13083"/>
                  </a:cubicBezTo>
                  <a:cubicBezTo>
                    <a:pt x="2852" y="11123"/>
                    <a:pt x="3779" y="10710"/>
                    <a:pt x="4534" y="10710"/>
                  </a:cubicBezTo>
                  <a:cubicBezTo>
                    <a:pt x="5082" y="10710"/>
                    <a:pt x="5539" y="10928"/>
                    <a:pt x="5539" y="10928"/>
                  </a:cubicBezTo>
                  <a:cubicBezTo>
                    <a:pt x="5539" y="10928"/>
                    <a:pt x="77469" y="16767"/>
                    <a:pt x="80677" y="17143"/>
                  </a:cubicBezTo>
                  <a:cubicBezTo>
                    <a:pt x="81173" y="17201"/>
                    <a:pt x="81624" y="17226"/>
                    <a:pt x="82031" y="17226"/>
                  </a:cubicBezTo>
                  <a:cubicBezTo>
                    <a:pt x="84257" y="17226"/>
                    <a:pt x="85188" y="16492"/>
                    <a:pt x="85188" y="16492"/>
                  </a:cubicBezTo>
                  <a:lnTo>
                    <a:pt x="87920" y="14035"/>
                  </a:lnTo>
                  <a:lnTo>
                    <a:pt x="104988" y="2958"/>
                  </a:lnTo>
                  <a:lnTo>
                    <a:pt x="24085" y="0"/>
                  </a:lnTo>
                  <a:close/>
                </a:path>
              </a:pathLst>
            </a:custGeom>
            <a:solidFill>
              <a:srgbClr val="30BE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104150" y="3753800"/>
              <a:ext cx="2680500" cy="989400"/>
            </a:xfrm>
            <a:custGeom>
              <a:avLst/>
              <a:gdLst/>
              <a:ahLst/>
              <a:cxnLst/>
              <a:rect l="l" t="t" r="r" b="b"/>
              <a:pathLst>
                <a:path w="107220" h="39576" extrusionOk="0">
                  <a:moveTo>
                    <a:pt x="24086" y="0"/>
                  </a:moveTo>
                  <a:lnTo>
                    <a:pt x="4688" y="9800"/>
                  </a:lnTo>
                  <a:cubicBezTo>
                    <a:pt x="1304" y="9800"/>
                    <a:pt x="1304" y="12908"/>
                    <a:pt x="652" y="19675"/>
                  </a:cubicBezTo>
                  <a:cubicBezTo>
                    <a:pt x="0" y="26218"/>
                    <a:pt x="3908" y="31855"/>
                    <a:pt x="5293" y="31855"/>
                  </a:cubicBezTo>
                  <a:cubicBezTo>
                    <a:pt x="5346" y="31855"/>
                    <a:pt x="5394" y="31847"/>
                    <a:pt x="5439" y="31830"/>
                  </a:cubicBezTo>
                  <a:cubicBezTo>
                    <a:pt x="5690" y="31733"/>
                    <a:pt x="5933" y="31694"/>
                    <a:pt x="6160" y="31694"/>
                  </a:cubicBezTo>
                  <a:cubicBezTo>
                    <a:pt x="7044" y="31694"/>
                    <a:pt x="7695" y="32281"/>
                    <a:pt x="7695" y="32281"/>
                  </a:cubicBezTo>
                  <a:cubicBezTo>
                    <a:pt x="7695" y="32281"/>
                    <a:pt x="77746" y="39349"/>
                    <a:pt x="81530" y="39549"/>
                  </a:cubicBezTo>
                  <a:cubicBezTo>
                    <a:pt x="81923" y="39568"/>
                    <a:pt x="82283" y="39576"/>
                    <a:pt x="82612" y="39576"/>
                  </a:cubicBezTo>
                  <a:cubicBezTo>
                    <a:pt x="85438" y="39576"/>
                    <a:pt x="86041" y="38973"/>
                    <a:pt x="86041" y="38973"/>
                  </a:cubicBezTo>
                  <a:cubicBezTo>
                    <a:pt x="86041" y="38973"/>
                    <a:pt x="98648" y="28046"/>
                    <a:pt x="102432" y="24863"/>
                  </a:cubicBezTo>
                  <a:cubicBezTo>
                    <a:pt x="106192" y="21655"/>
                    <a:pt x="107219" y="20627"/>
                    <a:pt x="106944" y="19775"/>
                  </a:cubicBezTo>
                  <a:cubicBezTo>
                    <a:pt x="106721" y="19085"/>
                    <a:pt x="105808" y="19019"/>
                    <a:pt x="105468" y="19019"/>
                  </a:cubicBezTo>
                  <a:cubicBezTo>
                    <a:pt x="105388" y="19019"/>
                    <a:pt x="105340" y="19023"/>
                    <a:pt x="105340" y="19023"/>
                  </a:cubicBezTo>
                  <a:lnTo>
                    <a:pt x="83309" y="37294"/>
                  </a:lnTo>
                  <a:cubicBezTo>
                    <a:pt x="83309" y="37294"/>
                    <a:pt x="25542" y="32004"/>
                    <a:pt x="21649" y="32004"/>
                  </a:cubicBezTo>
                  <a:cubicBezTo>
                    <a:pt x="21613" y="32004"/>
                    <a:pt x="21582" y="32005"/>
                    <a:pt x="21555" y="32006"/>
                  </a:cubicBezTo>
                  <a:cubicBezTo>
                    <a:pt x="21479" y="32008"/>
                    <a:pt x="21395" y="32009"/>
                    <a:pt x="21304" y="32009"/>
                  </a:cubicBezTo>
                  <a:cubicBezTo>
                    <a:pt x="17908" y="32009"/>
                    <a:pt x="4688" y="30226"/>
                    <a:pt x="4688" y="30226"/>
                  </a:cubicBezTo>
                  <a:cubicBezTo>
                    <a:pt x="2632" y="28296"/>
                    <a:pt x="2432" y="17143"/>
                    <a:pt x="2708" y="13083"/>
                  </a:cubicBezTo>
                  <a:cubicBezTo>
                    <a:pt x="2853" y="11123"/>
                    <a:pt x="3780" y="10710"/>
                    <a:pt x="4535" y="10710"/>
                  </a:cubicBezTo>
                  <a:cubicBezTo>
                    <a:pt x="5083" y="10710"/>
                    <a:pt x="5540" y="10928"/>
                    <a:pt x="5540" y="10928"/>
                  </a:cubicBezTo>
                  <a:cubicBezTo>
                    <a:pt x="5540" y="10928"/>
                    <a:pt x="77470" y="16767"/>
                    <a:pt x="80678" y="17143"/>
                  </a:cubicBezTo>
                  <a:cubicBezTo>
                    <a:pt x="81164" y="17200"/>
                    <a:pt x="81606" y="17224"/>
                    <a:pt x="82007" y="17224"/>
                  </a:cubicBezTo>
                  <a:cubicBezTo>
                    <a:pt x="84251" y="17224"/>
                    <a:pt x="85189" y="16467"/>
                    <a:pt x="85189" y="16467"/>
                  </a:cubicBezTo>
                  <a:lnTo>
                    <a:pt x="87921" y="14035"/>
                  </a:lnTo>
                  <a:lnTo>
                    <a:pt x="104989" y="2958"/>
                  </a:lnTo>
                  <a:lnTo>
                    <a:pt x="24086" y="0"/>
                  </a:lnTo>
                  <a:close/>
                </a:path>
              </a:pathLst>
            </a:custGeom>
            <a:solidFill>
              <a:srgbClr val="30BE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902400" y="4509025"/>
              <a:ext cx="422975" cy="125125"/>
            </a:xfrm>
            <a:custGeom>
              <a:avLst/>
              <a:gdLst/>
              <a:ahLst/>
              <a:cxnLst/>
              <a:rect l="l" t="t" r="r" b="b"/>
              <a:pathLst>
                <a:path w="16919" h="5005" extrusionOk="0">
                  <a:moveTo>
                    <a:pt x="16805" y="1"/>
                  </a:moveTo>
                  <a:cubicBezTo>
                    <a:pt x="16784" y="1"/>
                    <a:pt x="16764" y="7"/>
                    <a:pt x="16743" y="17"/>
                  </a:cubicBezTo>
                  <a:lnTo>
                    <a:pt x="10660" y="4798"/>
                  </a:lnTo>
                  <a:lnTo>
                    <a:pt x="10660" y="4798"/>
                  </a:lnTo>
                  <a:lnTo>
                    <a:pt x="26" y="3852"/>
                  </a:lnTo>
                  <a:cubicBezTo>
                    <a:pt x="26" y="3852"/>
                    <a:pt x="1" y="3877"/>
                    <a:pt x="1" y="3902"/>
                  </a:cubicBezTo>
                  <a:cubicBezTo>
                    <a:pt x="1" y="3927"/>
                    <a:pt x="1" y="3927"/>
                    <a:pt x="26" y="3952"/>
                  </a:cubicBezTo>
                  <a:lnTo>
                    <a:pt x="10728" y="5005"/>
                  </a:lnTo>
                  <a:cubicBezTo>
                    <a:pt x="10753" y="5005"/>
                    <a:pt x="10778" y="4979"/>
                    <a:pt x="10778" y="4979"/>
                  </a:cubicBezTo>
                  <a:lnTo>
                    <a:pt x="16868" y="192"/>
                  </a:lnTo>
                  <a:cubicBezTo>
                    <a:pt x="16918" y="142"/>
                    <a:pt x="16918" y="92"/>
                    <a:pt x="16893" y="42"/>
                  </a:cubicBezTo>
                  <a:cubicBezTo>
                    <a:pt x="16864" y="13"/>
                    <a:pt x="16835" y="1"/>
                    <a:pt x="16805" y="1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5026475" y="4537850"/>
              <a:ext cx="206175" cy="57450"/>
            </a:xfrm>
            <a:custGeom>
              <a:avLst/>
              <a:gdLst/>
              <a:ahLst/>
              <a:cxnLst/>
              <a:rect l="l" t="t" r="r" b="b"/>
              <a:pathLst>
                <a:path w="8247" h="2298" extrusionOk="0">
                  <a:moveTo>
                    <a:pt x="8131" y="0"/>
                  </a:moveTo>
                  <a:cubicBezTo>
                    <a:pt x="8112" y="0"/>
                    <a:pt x="8091" y="7"/>
                    <a:pt x="8071" y="17"/>
                  </a:cubicBezTo>
                  <a:lnTo>
                    <a:pt x="5298" y="2096"/>
                  </a:lnTo>
                  <a:lnTo>
                    <a:pt x="5298" y="2096"/>
                  </a:lnTo>
                  <a:lnTo>
                    <a:pt x="0" y="1771"/>
                  </a:lnTo>
                  <a:lnTo>
                    <a:pt x="0" y="1771"/>
                  </a:lnTo>
                  <a:lnTo>
                    <a:pt x="5314" y="2298"/>
                  </a:lnTo>
                  <a:lnTo>
                    <a:pt x="5364" y="2298"/>
                  </a:lnTo>
                  <a:lnTo>
                    <a:pt x="8196" y="167"/>
                  </a:lnTo>
                  <a:cubicBezTo>
                    <a:pt x="8221" y="142"/>
                    <a:pt x="8246" y="67"/>
                    <a:pt x="8196" y="42"/>
                  </a:cubicBezTo>
                  <a:cubicBezTo>
                    <a:pt x="8181" y="13"/>
                    <a:pt x="8158" y="0"/>
                    <a:pt x="8131" y="0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5148650" y="4381825"/>
              <a:ext cx="235000" cy="171500"/>
            </a:xfrm>
            <a:custGeom>
              <a:avLst/>
              <a:gdLst/>
              <a:ahLst/>
              <a:cxnLst/>
              <a:rect l="l" t="t" r="r" b="b"/>
              <a:pathLst>
                <a:path w="9400" h="6860" extrusionOk="0">
                  <a:moveTo>
                    <a:pt x="9284" y="1"/>
                  </a:moveTo>
                  <a:cubicBezTo>
                    <a:pt x="9265" y="1"/>
                    <a:pt x="9245" y="7"/>
                    <a:pt x="9224" y="17"/>
                  </a:cubicBezTo>
                  <a:lnTo>
                    <a:pt x="76" y="6659"/>
                  </a:lnTo>
                  <a:cubicBezTo>
                    <a:pt x="26" y="6709"/>
                    <a:pt x="1" y="6759"/>
                    <a:pt x="51" y="6809"/>
                  </a:cubicBezTo>
                  <a:cubicBezTo>
                    <a:pt x="51" y="6834"/>
                    <a:pt x="101" y="6859"/>
                    <a:pt x="126" y="6859"/>
                  </a:cubicBezTo>
                  <a:cubicBezTo>
                    <a:pt x="151" y="6859"/>
                    <a:pt x="176" y="6834"/>
                    <a:pt x="176" y="6834"/>
                  </a:cubicBezTo>
                  <a:lnTo>
                    <a:pt x="9349" y="168"/>
                  </a:lnTo>
                  <a:cubicBezTo>
                    <a:pt x="9374" y="143"/>
                    <a:pt x="9399" y="67"/>
                    <a:pt x="9349" y="42"/>
                  </a:cubicBezTo>
                  <a:cubicBezTo>
                    <a:pt x="9334" y="13"/>
                    <a:pt x="9311" y="1"/>
                    <a:pt x="9284" y="1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4971325" y="4356150"/>
              <a:ext cx="393525" cy="150800"/>
            </a:xfrm>
            <a:custGeom>
              <a:avLst/>
              <a:gdLst/>
              <a:ahLst/>
              <a:cxnLst/>
              <a:rect l="l" t="t" r="r" b="b"/>
              <a:pathLst>
                <a:path w="15741" h="6032" extrusionOk="0">
                  <a:moveTo>
                    <a:pt x="15640" y="0"/>
                  </a:moveTo>
                  <a:cubicBezTo>
                    <a:pt x="15619" y="0"/>
                    <a:pt x="15600" y="6"/>
                    <a:pt x="15590" y="17"/>
                  </a:cubicBezTo>
                  <a:lnTo>
                    <a:pt x="7008" y="5830"/>
                  </a:lnTo>
                  <a:lnTo>
                    <a:pt x="7008" y="5830"/>
                  </a:lnTo>
                  <a:lnTo>
                    <a:pt x="1" y="5531"/>
                  </a:lnTo>
                  <a:lnTo>
                    <a:pt x="7018" y="6032"/>
                  </a:lnTo>
                  <a:cubicBezTo>
                    <a:pt x="7044" y="6032"/>
                    <a:pt x="7069" y="6032"/>
                    <a:pt x="7094" y="6007"/>
                  </a:cubicBezTo>
                  <a:lnTo>
                    <a:pt x="15690" y="192"/>
                  </a:lnTo>
                  <a:cubicBezTo>
                    <a:pt x="15740" y="142"/>
                    <a:pt x="15740" y="92"/>
                    <a:pt x="15715" y="42"/>
                  </a:cubicBezTo>
                  <a:cubicBezTo>
                    <a:pt x="15701" y="12"/>
                    <a:pt x="15669" y="0"/>
                    <a:pt x="15640" y="0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950650" y="4073100"/>
              <a:ext cx="433000" cy="146900"/>
            </a:xfrm>
            <a:custGeom>
              <a:avLst/>
              <a:gdLst/>
              <a:ahLst/>
              <a:cxnLst/>
              <a:rect l="l" t="t" r="r" b="b"/>
              <a:pathLst>
                <a:path w="17320" h="5876" extrusionOk="0">
                  <a:moveTo>
                    <a:pt x="17184" y="1"/>
                  </a:moveTo>
                  <a:cubicBezTo>
                    <a:pt x="17171" y="1"/>
                    <a:pt x="17157" y="4"/>
                    <a:pt x="17144" y="10"/>
                  </a:cubicBezTo>
                  <a:lnTo>
                    <a:pt x="8461" y="5674"/>
                  </a:lnTo>
                  <a:lnTo>
                    <a:pt x="8461" y="5674"/>
                  </a:lnTo>
                  <a:lnTo>
                    <a:pt x="51" y="5123"/>
                  </a:lnTo>
                  <a:cubicBezTo>
                    <a:pt x="26" y="5123"/>
                    <a:pt x="1" y="5148"/>
                    <a:pt x="1" y="5198"/>
                  </a:cubicBezTo>
                  <a:cubicBezTo>
                    <a:pt x="1" y="5223"/>
                    <a:pt x="26" y="5248"/>
                    <a:pt x="51" y="5248"/>
                  </a:cubicBezTo>
                  <a:lnTo>
                    <a:pt x="8472" y="5875"/>
                  </a:lnTo>
                  <a:lnTo>
                    <a:pt x="8522" y="5875"/>
                  </a:lnTo>
                  <a:lnTo>
                    <a:pt x="17244" y="186"/>
                  </a:lnTo>
                  <a:cubicBezTo>
                    <a:pt x="17294" y="161"/>
                    <a:pt x="17319" y="111"/>
                    <a:pt x="17294" y="60"/>
                  </a:cubicBezTo>
                  <a:cubicBezTo>
                    <a:pt x="17257" y="24"/>
                    <a:pt x="17221" y="1"/>
                    <a:pt x="17184" y="1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5153675" y="4133250"/>
              <a:ext cx="211175" cy="131850"/>
            </a:xfrm>
            <a:custGeom>
              <a:avLst/>
              <a:gdLst/>
              <a:ahLst/>
              <a:cxnLst/>
              <a:rect l="l" t="t" r="r" b="b"/>
              <a:pathLst>
                <a:path w="8447" h="5274" extrusionOk="0">
                  <a:moveTo>
                    <a:pt x="8339" y="0"/>
                  </a:moveTo>
                  <a:cubicBezTo>
                    <a:pt x="8325" y="0"/>
                    <a:pt x="8311" y="3"/>
                    <a:pt x="8296" y="10"/>
                  </a:cubicBezTo>
                  <a:lnTo>
                    <a:pt x="75" y="5098"/>
                  </a:lnTo>
                  <a:cubicBezTo>
                    <a:pt x="25" y="5123"/>
                    <a:pt x="0" y="5198"/>
                    <a:pt x="25" y="5249"/>
                  </a:cubicBezTo>
                  <a:cubicBezTo>
                    <a:pt x="50" y="5274"/>
                    <a:pt x="75" y="5274"/>
                    <a:pt x="125" y="5274"/>
                  </a:cubicBezTo>
                  <a:lnTo>
                    <a:pt x="176" y="5274"/>
                  </a:lnTo>
                  <a:lnTo>
                    <a:pt x="8396" y="186"/>
                  </a:lnTo>
                  <a:cubicBezTo>
                    <a:pt x="8446" y="161"/>
                    <a:pt x="8446" y="86"/>
                    <a:pt x="8421" y="35"/>
                  </a:cubicBezTo>
                  <a:cubicBezTo>
                    <a:pt x="8404" y="18"/>
                    <a:pt x="8373" y="0"/>
                    <a:pt x="8339" y="0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4983250" y="4105875"/>
              <a:ext cx="496875" cy="199325"/>
            </a:xfrm>
            <a:custGeom>
              <a:avLst/>
              <a:gdLst/>
              <a:ahLst/>
              <a:cxnLst/>
              <a:rect l="l" t="t" r="r" b="b"/>
              <a:pathLst>
                <a:path w="19875" h="7973" extrusionOk="0">
                  <a:moveTo>
                    <a:pt x="19764" y="0"/>
                  </a:moveTo>
                  <a:cubicBezTo>
                    <a:pt x="19741" y="0"/>
                    <a:pt x="19719" y="9"/>
                    <a:pt x="19699" y="28"/>
                  </a:cubicBezTo>
                  <a:lnTo>
                    <a:pt x="6759" y="7772"/>
                  </a:lnTo>
                  <a:lnTo>
                    <a:pt x="6759" y="7772"/>
                  </a:lnTo>
                  <a:lnTo>
                    <a:pt x="0" y="7521"/>
                  </a:lnTo>
                  <a:lnTo>
                    <a:pt x="6767" y="7973"/>
                  </a:lnTo>
                  <a:lnTo>
                    <a:pt x="6817" y="7973"/>
                  </a:lnTo>
                  <a:lnTo>
                    <a:pt x="19800" y="178"/>
                  </a:lnTo>
                  <a:cubicBezTo>
                    <a:pt x="19850" y="153"/>
                    <a:pt x="19875" y="103"/>
                    <a:pt x="19850" y="53"/>
                  </a:cubicBezTo>
                  <a:cubicBezTo>
                    <a:pt x="19834" y="22"/>
                    <a:pt x="19800" y="0"/>
                    <a:pt x="19764" y="0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4853550" y="4300375"/>
              <a:ext cx="441125" cy="95675"/>
            </a:xfrm>
            <a:custGeom>
              <a:avLst/>
              <a:gdLst/>
              <a:ahLst/>
              <a:cxnLst/>
              <a:rect l="l" t="t" r="r" b="b"/>
              <a:pathLst>
                <a:path w="17645" h="3827" extrusionOk="0">
                  <a:moveTo>
                    <a:pt x="17544" y="1"/>
                  </a:moveTo>
                  <a:cubicBezTo>
                    <a:pt x="17523" y="1"/>
                    <a:pt x="17504" y="7"/>
                    <a:pt x="17494" y="17"/>
                  </a:cubicBezTo>
                  <a:lnTo>
                    <a:pt x="11695" y="3626"/>
                  </a:lnTo>
                  <a:lnTo>
                    <a:pt x="11695" y="3626"/>
                  </a:lnTo>
                  <a:lnTo>
                    <a:pt x="25" y="2899"/>
                  </a:lnTo>
                  <a:cubicBezTo>
                    <a:pt x="0" y="2899"/>
                    <a:pt x="0" y="2924"/>
                    <a:pt x="0" y="2924"/>
                  </a:cubicBezTo>
                  <a:cubicBezTo>
                    <a:pt x="0" y="2949"/>
                    <a:pt x="0" y="2949"/>
                    <a:pt x="25" y="2949"/>
                  </a:cubicBezTo>
                  <a:lnTo>
                    <a:pt x="11704" y="3827"/>
                  </a:lnTo>
                  <a:lnTo>
                    <a:pt x="11755" y="3827"/>
                  </a:lnTo>
                  <a:lnTo>
                    <a:pt x="17594" y="193"/>
                  </a:lnTo>
                  <a:cubicBezTo>
                    <a:pt x="17644" y="142"/>
                    <a:pt x="17644" y="92"/>
                    <a:pt x="17619" y="42"/>
                  </a:cubicBezTo>
                  <a:cubicBezTo>
                    <a:pt x="17605" y="13"/>
                    <a:pt x="17573" y="1"/>
                    <a:pt x="17544" y="1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3666200" y="4501925"/>
              <a:ext cx="864675" cy="72075"/>
            </a:xfrm>
            <a:custGeom>
              <a:avLst/>
              <a:gdLst/>
              <a:ahLst/>
              <a:cxnLst/>
              <a:rect l="l" t="t" r="r" b="b"/>
              <a:pathLst>
                <a:path w="34587" h="2883" extrusionOk="0">
                  <a:moveTo>
                    <a:pt x="100" y="0"/>
                  </a:moveTo>
                  <a:cubicBezTo>
                    <a:pt x="50" y="0"/>
                    <a:pt x="0" y="50"/>
                    <a:pt x="0" y="101"/>
                  </a:cubicBezTo>
                  <a:cubicBezTo>
                    <a:pt x="0" y="151"/>
                    <a:pt x="25" y="201"/>
                    <a:pt x="100" y="201"/>
                  </a:cubicBezTo>
                  <a:lnTo>
                    <a:pt x="34461" y="2883"/>
                  </a:lnTo>
                  <a:lnTo>
                    <a:pt x="34486" y="2883"/>
                  </a:lnTo>
                  <a:cubicBezTo>
                    <a:pt x="34537" y="2883"/>
                    <a:pt x="34587" y="2832"/>
                    <a:pt x="34587" y="2782"/>
                  </a:cubicBezTo>
                  <a:cubicBezTo>
                    <a:pt x="34587" y="2732"/>
                    <a:pt x="34537" y="2682"/>
                    <a:pt x="34486" y="2682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2"/>
            <p:cNvSpPr/>
            <p:nvPr/>
          </p:nvSpPr>
          <p:spPr>
            <a:xfrm>
              <a:off x="3783350" y="4395400"/>
              <a:ext cx="864700" cy="72075"/>
            </a:xfrm>
            <a:custGeom>
              <a:avLst/>
              <a:gdLst/>
              <a:ahLst/>
              <a:cxnLst/>
              <a:rect l="l" t="t" r="r" b="b"/>
              <a:pathLst>
                <a:path w="34588" h="2883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201"/>
                    <a:pt x="101" y="201"/>
                  </a:cubicBezTo>
                  <a:lnTo>
                    <a:pt x="34487" y="2883"/>
                  </a:lnTo>
                  <a:cubicBezTo>
                    <a:pt x="34537" y="2883"/>
                    <a:pt x="34587" y="2858"/>
                    <a:pt x="34587" y="2783"/>
                  </a:cubicBezTo>
                  <a:cubicBezTo>
                    <a:pt x="34587" y="2732"/>
                    <a:pt x="34537" y="2682"/>
                    <a:pt x="34487" y="2682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2"/>
            <p:cNvSpPr/>
            <p:nvPr/>
          </p:nvSpPr>
          <p:spPr>
            <a:xfrm>
              <a:off x="3586625" y="4357650"/>
              <a:ext cx="864675" cy="72250"/>
            </a:xfrm>
            <a:custGeom>
              <a:avLst/>
              <a:gdLst/>
              <a:ahLst/>
              <a:cxnLst/>
              <a:rect l="l" t="t" r="r" b="b"/>
              <a:pathLst>
                <a:path w="34587" h="2890" extrusionOk="0">
                  <a:moveTo>
                    <a:pt x="73" y="0"/>
                  </a:moveTo>
                  <a:cubicBezTo>
                    <a:pt x="34" y="0"/>
                    <a:pt x="0" y="41"/>
                    <a:pt x="0" y="82"/>
                  </a:cubicBezTo>
                  <a:cubicBezTo>
                    <a:pt x="0" y="157"/>
                    <a:pt x="50" y="207"/>
                    <a:pt x="100" y="207"/>
                  </a:cubicBezTo>
                  <a:lnTo>
                    <a:pt x="34487" y="2889"/>
                  </a:lnTo>
                  <a:cubicBezTo>
                    <a:pt x="34537" y="2889"/>
                    <a:pt x="34587" y="2839"/>
                    <a:pt x="34587" y="2789"/>
                  </a:cubicBezTo>
                  <a:cubicBezTo>
                    <a:pt x="34587" y="2739"/>
                    <a:pt x="34537" y="2689"/>
                    <a:pt x="34487" y="2689"/>
                  </a:cubicBezTo>
                  <a:lnTo>
                    <a:pt x="100" y="7"/>
                  </a:lnTo>
                  <a:cubicBezTo>
                    <a:pt x="91" y="2"/>
                    <a:pt x="82" y="0"/>
                    <a:pt x="73" y="0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2"/>
            <p:cNvSpPr/>
            <p:nvPr/>
          </p:nvSpPr>
          <p:spPr>
            <a:xfrm>
              <a:off x="4040875" y="4260075"/>
              <a:ext cx="864700" cy="72075"/>
            </a:xfrm>
            <a:custGeom>
              <a:avLst/>
              <a:gdLst/>
              <a:ahLst/>
              <a:cxnLst/>
              <a:rect l="l" t="t" r="r" b="b"/>
              <a:pathLst>
                <a:path w="34588" h="2883" extrusionOk="0">
                  <a:moveTo>
                    <a:pt x="126" y="0"/>
                  </a:moveTo>
                  <a:cubicBezTo>
                    <a:pt x="51" y="0"/>
                    <a:pt x="26" y="50"/>
                    <a:pt x="26" y="100"/>
                  </a:cubicBezTo>
                  <a:cubicBezTo>
                    <a:pt x="1" y="150"/>
                    <a:pt x="51" y="201"/>
                    <a:pt x="101" y="201"/>
                  </a:cubicBezTo>
                  <a:lnTo>
                    <a:pt x="34487" y="2882"/>
                  </a:lnTo>
                  <a:cubicBezTo>
                    <a:pt x="34537" y="2882"/>
                    <a:pt x="34587" y="2857"/>
                    <a:pt x="34587" y="2807"/>
                  </a:cubicBezTo>
                  <a:cubicBezTo>
                    <a:pt x="34587" y="2732"/>
                    <a:pt x="34562" y="2707"/>
                    <a:pt x="34512" y="2682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2"/>
            <p:cNvSpPr/>
            <p:nvPr/>
          </p:nvSpPr>
          <p:spPr>
            <a:xfrm>
              <a:off x="3384850" y="4110775"/>
              <a:ext cx="864700" cy="71625"/>
            </a:xfrm>
            <a:custGeom>
              <a:avLst/>
              <a:gdLst/>
              <a:ahLst/>
              <a:cxnLst/>
              <a:rect l="l" t="t" r="r" b="b"/>
              <a:pathLst>
                <a:path w="34588" h="2865" extrusionOk="0">
                  <a:moveTo>
                    <a:pt x="74" y="0"/>
                  </a:moveTo>
                  <a:cubicBezTo>
                    <a:pt x="34" y="0"/>
                    <a:pt x="1" y="41"/>
                    <a:pt x="1" y="82"/>
                  </a:cubicBezTo>
                  <a:cubicBezTo>
                    <a:pt x="1" y="132"/>
                    <a:pt x="26" y="183"/>
                    <a:pt x="101" y="208"/>
                  </a:cubicBezTo>
                  <a:lnTo>
                    <a:pt x="34462" y="2864"/>
                  </a:lnTo>
                  <a:lnTo>
                    <a:pt x="34487" y="2864"/>
                  </a:lnTo>
                  <a:cubicBezTo>
                    <a:pt x="34537" y="2864"/>
                    <a:pt x="34562" y="2839"/>
                    <a:pt x="34588" y="2789"/>
                  </a:cubicBezTo>
                  <a:cubicBezTo>
                    <a:pt x="34588" y="2739"/>
                    <a:pt x="34537" y="2689"/>
                    <a:pt x="34487" y="2664"/>
                  </a:cubicBezTo>
                  <a:lnTo>
                    <a:pt x="101" y="7"/>
                  </a:lnTo>
                  <a:cubicBezTo>
                    <a:pt x="92" y="3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2"/>
            <p:cNvSpPr/>
            <p:nvPr/>
          </p:nvSpPr>
          <p:spPr>
            <a:xfrm>
              <a:off x="3384850" y="4136000"/>
              <a:ext cx="864700" cy="72075"/>
            </a:xfrm>
            <a:custGeom>
              <a:avLst/>
              <a:gdLst/>
              <a:ahLst/>
              <a:cxnLst/>
              <a:rect l="l" t="t" r="r" b="b"/>
              <a:pathLst>
                <a:path w="34588" h="2883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26" y="201"/>
                    <a:pt x="101" y="201"/>
                  </a:cubicBezTo>
                  <a:lnTo>
                    <a:pt x="34462" y="2883"/>
                  </a:lnTo>
                  <a:lnTo>
                    <a:pt x="34487" y="2883"/>
                  </a:lnTo>
                  <a:cubicBezTo>
                    <a:pt x="34537" y="2883"/>
                    <a:pt x="34562" y="2833"/>
                    <a:pt x="34588" y="2783"/>
                  </a:cubicBezTo>
                  <a:cubicBezTo>
                    <a:pt x="34588" y="2732"/>
                    <a:pt x="34537" y="2682"/>
                    <a:pt x="34487" y="2682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2"/>
            <p:cNvSpPr/>
            <p:nvPr/>
          </p:nvSpPr>
          <p:spPr>
            <a:xfrm>
              <a:off x="5478225" y="4264450"/>
              <a:ext cx="99650" cy="86025"/>
            </a:xfrm>
            <a:custGeom>
              <a:avLst/>
              <a:gdLst/>
              <a:ahLst/>
              <a:cxnLst/>
              <a:rect l="l" t="t" r="r" b="b"/>
              <a:pathLst>
                <a:path w="3986" h="3441" extrusionOk="0">
                  <a:moveTo>
                    <a:pt x="1304" y="1"/>
                  </a:moveTo>
                  <a:cubicBezTo>
                    <a:pt x="1028" y="1"/>
                    <a:pt x="778" y="51"/>
                    <a:pt x="552" y="151"/>
                  </a:cubicBezTo>
                  <a:cubicBezTo>
                    <a:pt x="327" y="276"/>
                    <a:pt x="126" y="477"/>
                    <a:pt x="76" y="727"/>
                  </a:cubicBezTo>
                  <a:cubicBezTo>
                    <a:pt x="1" y="1028"/>
                    <a:pt x="126" y="1354"/>
                    <a:pt x="276" y="1630"/>
                  </a:cubicBezTo>
                  <a:cubicBezTo>
                    <a:pt x="753" y="2507"/>
                    <a:pt x="1580" y="3309"/>
                    <a:pt x="2607" y="3434"/>
                  </a:cubicBezTo>
                  <a:cubicBezTo>
                    <a:pt x="2651" y="3438"/>
                    <a:pt x="2696" y="3440"/>
                    <a:pt x="2741" y="3440"/>
                  </a:cubicBezTo>
                  <a:cubicBezTo>
                    <a:pt x="2984" y="3440"/>
                    <a:pt x="3244" y="3381"/>
                    <a:pt x="3434" y="3234"/>
                  </a:cubicBezTo>
                  <a:cubicBezTo>
                    <a:pt x="3585" y="3108"/>
                    <a:pt x="3685" y="2933"/>
                    <a:pt x="3735" y="2757"/>
                  </a:cubicBezTo>
                  <a:cubicBezTo>
                    <a:pt x="3986" y="2156"/>
                    <a:pt x="3910" y="1153"/>
                    <a:pt x="3309" y="727"/>
                  </a:cubicBezTo>
                  <a:cubicBezTo>
                    <a:pt x="2783" y="351"/>
                    <a:pt x="1956" y="26"/>
                    <a:pt x="1304" y="1"/>
                  </a:cubicBezTo>
                  <a:close/>
                </a:path>
              </a:pathLst>
            </a:custGeom>
            <a:solidFill>
              <a:srgbClr val="D1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2"/>
            <p:cNvSpPr/>
            <p:nvPr/>
          </p:nvSpPr>
          <p:spPr>
            <a:xfrm>
              <a:off x="5485750" y="4234100"/>
              <a:ext cx="26975" cy="26000"/>
            </a:xfrm>
            <a:custGeom>
              <a:avLst/>
              <a:gdLst/>
              <a:ahLst/>
              <a:cxnLst/>
              <a:rect l="l" t="t" r="r" b="b"/>
              <a:pathLst>
                <a:path w="1079" h="1040" extrusionOk="0">
                  <a:moveTo>
                    <a:pt x="499" y="1"/>
                  </a:moveTo>
                  <a:cubicBezTo>
                    <a:pt x="440" y="1"/>
                    <a:pt x="382" y="12"/>
                    <a:pt x="326" y="37"/>
                  </a:cubicBezTo>
                  <a:cubicBezTo>
                    <a:pt x="101" y="112"/>
                    <a:pt x="0" y="412"/>
                    <a:pt x="51" y="638"/>
                  </a:cubicBezTo>
                  <a:cubicBezTo>
                    <a:pt x="126" y="864"/>
                    <a:pt x="351" y="1039"/>
                    <a:pt x="577" y="1039"/>
                  </a:cubicBezTo>
                  <a:cubicBezTo>
                    <a:pt x="627" y="1039"/>
                    <a:pt x="677" y="1039"/>
                    <a:pt x="727" y="1014"/>
                  </a:cubicBezTo>
                  <a:cubicBezTo>
                    <a:pt x="777" y="989"/>
                    <a:pt x="828" y="939"/>
                    <a:pt x="878" y="914"/>
                  </a:cubicBezTo>
                  <a:cubicBezTo>
                    <a:pt x="1053" y="738"/>
                    <a:pt x="1078" y="438"/>
                    <a:pt x="953" y="237"/>
                  </a:cubicBezTo>
                  <a:cubicBezTo>
                    <a:pt x="858" y="105"/>
                    <a:pt x="678" y="1"/>
                    <a:pt x="499" y="1"/>
                  </a:cubicBezTo>
                  <a:close/>
                </a:path>
              </a:pathLst>
            </a:custGeom>
            <a:solidFill>
              <a:srgbClr val="D1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2"/>
            <p:cNvSpPr/>
            <p:nvPr/>
          </p:nvSpPr>
          <p:spPr>
            <a:xfrm>
              <a:off x="5475725" y="4222600"/>
              <a:ext cx="11300" cy="11175"/>
            </a:xfrm>
            <a:custGeom>
              <a:avLst/>
              <a:gdLst/>
              <a:ahLst/>
              <a:cxnLst/>
              <a:rect l="l" t="t" r="r" b="b"/>
              <a:pathLst>
                <a:path w="452" h="447" extrusionOk="0">
                  <a:moveTo>
                    <a:pt x="210" y="1"/>
                  </a:moveTo>
                  <a:cubicBezTo>
                    <a:pt x="181" y="1"/>
                    <a:pt x="153" y="7"/>
                    <a:pt x="126" y="20"/>
                  </a:cubicBezTo>
                  <a:cubicBezTo>
                    <a:pt x="51" y="45"/>
                    <a:pt x="0" y="196"/>
                    <a:pt x="26" y="271"/>
                  </a:cubicBezTo>
                  <a:cubicBezTo>
                    <a:pt x="51" y="371"/>
                    <a:pt x="151" y="446"/>
                    <a:pt x="251" y="446"/>
                  </a:cubicBezTo>
                  <a:lnTo>
                    <a:pt x="301" y="446"/>
                  </a:lnTo>
                  <a:cubicBezTo>
                    <a:pt x="326" y="421"/>
                    <a:pt x="351" y="421"/>
                    <a:pt x="376" y="396"/>
                  </a:cubicBezTo>
                  <a:cubicBezTo>
                    <a:pt x="452" y="321"/>
                    <a:pt x="452" y="196"/>
                    <a:pt x="401" y="121"/>
                  </a:cubicBezTo>
                  <a:cubicBezTo>
                    <a:pt x="365" y="47"/>
                    <a:pt x="288" y="1"/>
                    <a:pt x="210" y="1"/>
                  </a:cubicBezTo>
                  <a:close/>
                </a:path>
              </a:pathLst>
            </a:custGeom>
            <a:solidFill>
              <a:srgbClr val="D1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2"/>
            <p:cNvSpPr/>
            <p:nvPr/>
          </p:nvSpPr>
          <p:spPr>
            <a:xfrm>
              <a:off x="3372950" y="3743150"/>
              <a:ext cx="2230000" cy="398525"/>
            </a:xfrm>
            <a:custGeom>
              <a:avLst/>
              <a:gdLst/>
              <a:ahLst/>
              <a:cxnLst/>
              <a:rect l="l" t="t" r="r" b="b"/>
              <a:pathLst>
                <a:path w="89200" h="15941" extrusionOk="0">
                  <a:moveTo>
                    <a:pt x="13334" y="0"/>
                  </a:moveTo>
                  <a:lnTo>
                    <a:pt x="1" y="6742"/>
                  </a:lnTo>
                  <a:cubicBezTo>
                    <a:pt x="427" y="6767"/>
                    <a:pt x="878" y="6792"/>
                    <a:pt x="1304" y="6867"/>
                  </a:cubicBezTo>
                  <a:cubicBezTo>
                    <a:pt x="3560" y="7218"/>
                    <a:pt x="5715" y="8096"/>
                    <a:pt x="7570" y="9399"/>
                  </a:cubicBezTo>
                  <a:cubicBezTo>
                    <a:pt x="8572" y="10101"/>
                    <a:pt x="9500" y="10953"/>
                    <a:pt x="10552" y="11579"/>
                  </a:cubicBezTo>
                  <a:cubicBezTo>
                    <a:pt x="11028" y="11880"/>
                    <a:pt x="11505" y="12106"/>
                    <a:pt x="12006" y="12331"/>
                  </a:cubicBezTo>
                  <a:cubicBezTo>
                    <a:pt x="25289" y="13409"/>
                    <a:pt x="43435" y="14888"/>
                    <a:pt x="55866" y="15940"/>
                  </a:cubicBezTo>
                  <a:cubicBezTo>
                    <a:pt x="60611" y="15811"/>
                    <a:pt x="65369" y="15683"/>
                    <a:pt x="70111" y="15683"/>
                  </a:cubicBezTo>
                  <a:cubicBezTo>
                    <a:pt x="71831" y="15683"/>
                    <a:pt x="73550" y="15700"/>
                    <a:pt x="75264" y="15740"/>
                  </a:cubicBezTo>
                  <a:lnTo>
                    <a:pt x="77169" y="14035"/>
                  </a:lnTo>
                  <a:lnTo>
                    <a:pt x="89199" y="6241"/>
                  </a:lnTo>
                  <a:cubicBezTo>
                    <a:pt x="88347" y="5940"/>
                    <a:pt x="87495" y="5715"/>
                    <a:pt x="86618" y="5489"/>
                  </a:cubicBezTo>
                  <a:cubicBezTo>
                    <a:pt x="77996" y="3334"/>
                    <a:pt x="69149" y="2381"/>
                    <a:pt x="60277" y="1730"/>
                  </a:cubicBezTo>
                  <a:lnTo>
                    <a:pt x="13334" y="0"/>
                  </a:lnTo>
                  <a:close/>
                </a:path>
              </a:pathLst>
            </a:custGeom>
            <a:solidFill>
              <a:srgbClr val="1F9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2"/>
            <p:cNvSpPr/>
            <p:nvPr/>
          </p:nvSpPr>
          <p:spPr>
            <a:xfrm>
              <a:off x="3355400" y="3923250"/>
              <a:ext cx="129725" cy="70000"/>
            </a:xfrm>
            <a:custGeom>
              <a:avLst/>
              <a:gdLst/>
              <a:ahLst/>
              <a:cxnLst/>
              <a:rect l="l" t="t" r="r" b="b"/>
              <a:pathLst>
                <a:path w="5189" h="2800" extrusionOk="0">
                  <a:moveTo>
                    <a:pt x="1537" y="0"/>
                  </a:moveTo>
                  <a:cubicBezTo>
                    <a:pt x="1313" y="0"/>
                    <a:pt x="1095" y="23"/>
                    <a:pt x="878" y="90"/>
                  </a:cubicBezTo>
                  <a:cubicBezTo>
                    <a:pt x="577" y="165"/>
                    <a:pt x="277" y="365"/>
                    <a:pt x="101" y="641"/>
                  </a:cubicBezTo>
                  <a:cubicBezTo>
                    <a:pt x="26" y="766"/>
                    <a:pt x="1" y="917"/>
                    <a:pt x="1" y="1067"/>
                  </a:cubicBezTo>
                  <a:cubicBezTo>
                    <a:pt x="51" y="1418"/>
                    <a:pt x="377" y="1668"/>
                    <a:pt x="678" y="1844"/>
                  </a:cubicBezTo>
                  <a:cubicBezTo>
                    <a:pt x="1129" y="2095"/>
                    <a:pt x="1580" y="2320"/>
                    <a:pt x="2031" y="2496"/>
                  </a:cubicBezTo>
                  <a:cubicBezTo>
                    <a:pt x="2449" y="2658"/>
                    <a:pt x="2867" y="2799"/>
                    <a:pt x="3305" y="2799"/>
                  </a:cubicBezTo>
                  <a:cubicBezTo>
                    <a:pt x="3339" y="2799"/>
                    <a:pt x="3374" y="2798"/>
                    <a:pt x="3409" y="2796"/>
                  </a:cubicBezTo>
                  <a:cubicBezTo>
                    <a:pt x="3886" y="2771"/>
                    <a:pt x="4362" y="2521"/>
                    <a:pt x="4562" y="2069"/>
                  </a:cubicBezTo>
                  <a:cubicBezTo>
                    <a:pt x="5189" y="516"/>
                    <a:pt x="2833" y="64"/>
                    <a:pt x="1881" y="14"/>
                  </a:cubicBezTo>
                  <a:cubicBezTo>
                    <a:pt x="1764" y="6"/>
                    <a:pt x="1650" y="0"/>
                    <a:pt x="1537" y="0"/>
                  </a:cubicBezTo>
                  <a:close/>
                </a:path>
              </a:pathLst>
            </a:custGeom>
            <a:solidFill>
              <a:srgbClr val="1F9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2"/>
            <p:cNvSpPr/>
            <p:nvPr/>
          </p:nvSpPr>
          <p:spPr>
            <a:xfrm>
              <a:off x="3485100" y="3956450"/>
              <a:ext cx="42025" cy="40125"/>
            </a:xfrm>
            <a:custGeom>
              <a:avLst/>
              <a:gdLst/>
              <a:ahLst/>
              <a:cxnLst/>
              <a:rect l="l" t="t" r="r" b="b"/>
              <a:pathLst>
                <a:path w="1681" h="1605" extrusionOk="0">
                  <a:moveTo>
                    <a:pt x="677" y="0"/>
                  </a:moveTo>
                  <a:cubicBezTo>
                    <a:pt x="425" y="0"/>
                    <a:pt x="172" y="81"/>
                    <a:pt x="51" y="340"/>
                  </a:cubicBezTo>
                  <a:cubicBezTo>
                    <a:pt x="1" y="491"/>
                    <a:pt x="1" y="666"/>
                    <a:pt x="1" y="842"/>
                  </a:cubicBezTo>
                  <a:cubicBezTo>
                    <a:pt x="1" y="942"/>
                    <a:pt x="1" y="1042"/>
                    <a:pt x="51" y="1117"/>
                  </a:cubicBezTo>
                  <a:cubicBezTo>
                    <a:pt x="76" y="1218"/>
                    <a:pt x="151" y="1293"/>
                    <a:pt x="227" y="1343"/>
                  </a:cubicBezTo>
                  <a:cubicBezTo>
                    <a:pt x="406" y="1487"/>
                    <a:pt x="650" y="1605"/>
                    <a:pt x="885" y="1605"/>
                  </a:cubicBezTo>
                  <a:cubicBezTo>
                    <a:pt x="977" y="1605"/>
                    <a:pt x="1069" y="1586"/>
                    <a:pt x="1154" y="1544"/>
                  </a:cubicBezTo>
                  <a:cubicBezTo>
                    <a:pt x="1354" y="1443"/>
                    <a:pt x="1480" y="1243"/>
                    <a:pt x="1555" y="1017"/>
                  </a:cubicBezTo>
                  <a:cubicBezTo>
                    <a:pt x="1630" y="817"/>
                    <a:pt x="1680" y="566"/>
                    <a:pt x="1555" y="366"/>
                  </a:cubicBezTo>
                  <a:cubicBezTo>
                    <a:pt x="1455" y="165"/>
                    <a:pt x="1229" y="90"/>
                    <a:pt x="1003" y="40"/>
                  </a:cubicBezTo>
                  <a:cubicBezTo>
                    <a:pt x="903" y="17"/>
                    <a:pt x="790" y="0"/>
                    <a:pt x="677" y="0"/>
                  </a:cubicBezTo>
                  <a:close/>
                </a:path>
              </a:pathLst>
            </a:custGeom>
            <a:solidFill>
              <a:srgbClr val="1F9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2"/>
            <p:cNvSpPr/>
            <p:nvPr/>
          </p:nvSpPr>
          <p:spPr>
            <a:xfrm>
              <a:off x="3607475" y="3655475"/>
              <a:ext cx="2324425" cy="458000"/>
            </a:xfrm>
            <a:custGeom>
              <a:avLst/>
              <a:gdLst/>
              <a:ahLst/>
              <a:cxnLst/>
              <a:rect l="l" t="t" r="r" b="b"/>
              <a:pathLst>
                <a:path w="92977" h="18320" extrusionOk="0">
                  <a:moveTo>
                    <a:pt x="9170" y="0"/>
                  </a:moveTo>
                  <a:cubicBezTo>
                    <a:pt x="8233" y="0"/>
                    <a:pt x="6810" y="349"/>
                    <a:pt x="5306" y="349"/>
                  </a:cubicBezTo>
                  <a:cubicBezTo>
                    <a:pt x="4834" y="349"/>
                    <a:pt x="4354" y="314"/>
                    <a:pt x="3878" y="224"/>
                  </a:cubicBezTo>
                  <a:cubicBezTo>
                    <a:pt x="3644" y="182"/>
                    <a:pt x="3425" y="159"/>
                    <a:pt x="3219" y="159"/>
                  </a:cubicBezTo>
                  <a:cubicBezTo>
                    <a:pt x="1241" y="159"/>
                    <a:pt x="516" y="2254"/>
                    <a:pt x="244" y="8996"/>
                  </a:cubicBezTo>
                  <a:cubicBezTo>
                    <a:pt x="1" y="14551"/>
                    <a:pt x="1977" y="15626"/>
                    <a:pt x="3673" y="15626"/>
                  </a:cubicBezTo>
                  <a:cubicBezTo>
                    <a:pt x="4249" y="15626"/>
                    <a:pt x="4793" y="15501"/>
                    <a:pt x="5206" y="15387"/>
                  </a:cubicBezTo>
                  <a:cubicBezTo>
                    <a:pt x="5501" y="15301"/>
                    <a:pt x="5765" y="15266"/>
                    <a:pt x="6001" y="15266"/>
                  </a:cubicBezTo>
                  <a:cubicBezTo>
                    <a:pt x="7066" y="15266"/>
                    <a:pt x="7537" y="15989"/>
                    <a:pt x="7537" y="15989"/>
                  </a:cubicBezTo>
                  <a:lnTo>
                    <a:pt x="92976" y="18319"/>
                  </a:lnTo>
                  <a:cubicBezTo>
                    <a:pt x="92976" y="18319"/>
                    <a:pt x="91046" y="12354"/>
                    <a:pt x="91046" y="9397"/>
                  </a:cubicBezTo>
                  <a:cubicBezTo>
                    <a:pt x="91046" y="6440"/>
                    <a:pt x="91673" y="3257"/>
                    <a:pt x="91673" y="3257"/>
                  </a:cubicBezTo>
                  <a:lnTo>
                    <a:pt x="91748" y="2630"/>
                  </a:lnTo>
                  <a:cubicBezTo>
                    <a:pt x="91748" y="2630"/>
                    <a:pt x="10870" y="700"/>
                    <a:pt x="9943" y="149"/>
                  </a:cubicBezTo>
                  <a:cubicBezTo>
                    <a:pt x="9752" y="41"/>
                    <a:pt x="9489" y="0"/>
                    <a:pt x="9170" y="0"/>
                  </a:cubicBezTo>
                  <a:close/>
                </a:path>
              </a:pathLst>
            </a:custGeom>
            <a:solidFill>
              <a:srgbClr val="FCE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2"/>
            <p:cNvSpPr/>
            <p:nvPr/>
          </p:nvSpPr>
          <p:spPr>
            <a:xfrm>
              <a:off x="3607925" y="3655475"/>
              <a:ext cx="2293275" cy="390325"/>
            </a:xfrm>
            <a:custGeom>
              <a:avLst/>
              <a:gdLst/>
              <a:ahLst/>
              <a:cxnLst/>
              <a:rect l="l" t="t" r="r" b="b"/>
              <a:pathLst>
                <a:path w="91731" h="15613" extrusionOk="0">
                  <a:moveTo>
                    <a:pt x="9152" y="0"/>
                  </a:moveTo>
                  <a:cubicBezTo>
                    <a:pt x="8215" y="0"/>
                    <a:pt x="6792" y="349"/>
                    <a:pt x="5288" y="349"/>
                  </a:cubicBezTo>
                  <a:cubicBezTo>
                    <a:pt x="4816" y="349"/>
                    <a:pt x="4336" y="314"/>
                    <a:pt x="3860" y="224"/>
                  </a:cubicBezTo>
                  <a:cubicBezTo>
                    <a:pt x="3626" y="182"/>
                    <a:pt x="3407" y="159"/>
                    <a:pt x="3201" y="159"/>
                  </a:cubicBezTo>
                  <a:cubicBezTo>
                    <a:pt x="1223" y="159"/>
                    <a:pt x="498" y="2254"/>
                    <a:pt x="226" y="8996"/>
                  </a:cubicBezTo>
                  <a:cubicBezTo>
                    <a:pt x="0" y="14435"/>
                    <a:pt x="1880" y="15588"/>
                    <a:pt x="3534" y="15613"/>
                  </a:cubicBezTo>
                  <a:cubicBezTo>
                    <a:pt x="3183" y="14911"/>
                    <a:pt x="2857" y="14159"/>
                    <a:pt x="2632" y="13332"/>
                  </a:cubicBezTo>
                  <a:cubicBezTo>
                    <a:pt x="2055" y="11126"/>
                    <a:pt x="2080" y="8695"/>
                    <a:pt x="2657" y="6490"/>
                  </a:cubicBezTo>
                  <a:cubicBezTo>
                    <a:pt x="2782" y="6064"/>
                    <a:pt x="2933" y="5587"/>
                    <a:pt x="3334" y="5362"/>
                  </a:cubicBezTo>
                  <a:cubicBezTo>
                    <a:pt x="3509" y="5257"/>
                    <a:pt x="3698" y="5218"/>
                    <a:pt x="3895" y="5218"/>
                  </a:cubicBezTo>
                  <a:cubicBezTo>
                    <a:pt x="4475" y="5218"/>
                    <a:pt x="5127" y="5556"/>
                    <a:pt x="5710" y="5556"/>
                  </a:cubicBezTo>
                  <a:cubicBezTo>
                    <a:pt x="5924" y="5556"/>
                    <a:pt x="6128" y="5511"/>
                    <a:pt x="6316" y="5387"/>
                  </a:cubicBezTo>
                  <a:cubicBezTo>
                    <a:pt x="6918" y="4986"/>
                    <a:pt x="6842" y="4009"/>
                    <a:pt x="7369" y="3482"/>
                  </a:cubicBezTo>
                  <a:cubicBezTo>
                    <a:pt x="7720" y="3131"/>
                    <a:pt x="8271" y="3081"/>
                    <a:pt x="8772" y="3056"/>
                  </a:cubicBezTo>
                  <a:cubicBezTo>
                    <a:pt x="10557" y="2947"/>
                    <a:pt x="12341" y="2899"/>
                    <a:pt x="14124" y="2899"/>
                  </a:cubicBezTo>
                  <a:cubicBezTo>
                    <a:pt x="24207" y="2899"/>
                    <a:pt x="34263" y="4437"/>
                    <a:pt x="44336" y="5161"/>
                  </a:cubicBezTo>
                  <a:cubicBezTo>
                    <a:pt x="49695" y="5547"/>
                    <a:pt x="55060" y="5704"/>
                    <a:pt x="60426" y="5704"/>
                  </a:cubicBezTo>
                  <a:cubicBezTo>
                    <a:pt x="70772" y="5704"/>
                    <a:pt x="81124" y="5120"/>
                    <a:pt x="91454" y="4460"/>
                  </a:cubicBezTo>
                  <a:cubicBezTo>
                    <a:pt x="91555" y="3733"/>
                    <a:pt x="91655" y="3257"/>
                    <a:pt x="91655" y="3257"/>
                  </a:cubicBezTo>
                  <a:lnTo>
                    <a:pt x="91730" y="2630"/>
                  </a:lnTo>
                  <a:cubicBezTo>
                    <a:pt x="91730" y="2630"/>
                    <a:pt x="10852" y="700"/>
                    <a:pt x="9925" y="149"/>
                  </a:cubicBezTo>
                  <a:cubicBezTo>
                    <a:pt x="9734" y="41"/>
                    <a:pt x="9471" y="0"/>
                    <a:pt x="9152" y="0"/>
                  </a:cubicBezTo>
                  <a:close/>
                </a:path>
              </a:pathLst>
            </a:custGeom>
            <a:solidFill>
              <a:srgbClr val="FCE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2"/>
            <p:cNvSpPr/>
            <p:nvPr/>
          </p:nvSpPr>
          <p:spPr>
            <a:xfrm>
              <a:off x="3609800" y="3655475"/>
              <a:ext cx="395400" cy="372775"/>
            </a:xfrm>
            <a:custGeom>
              <a:avLst/>
              <a:gdLst/>
              <a:ahLst/>
              <a:cxnLst/>
              <a:rect l="l" t="t" r="r" b="b"/>
              <a:pathLst>
                <a:path w="15816" h="14911" extrusionOk="0">
                  <a:moveTo>
                    <a:pt x="9077" y="0"/>
                  </a:moveTo>
                  <a:cubicBezTo>
                    <a:pt x="8140" y="0"/>
                    <a:pt x="6717" y="349"/>
                    <a:pt x="5213" y="349"/>
                  </a:cubicBezTo>
                  <a:cubicBezTo>
                    <a:pt x="4741" y="349"/>
                    <a:pt x="4261" y="314"/>
                    <a:pt x="3785" y="224"/>
                  </a:cubicBezTo>
                  <a:cubicBezTo>
                    <a:pt x="3551" y="182"/>
                    <a:pt x="3332" y="159"/>
                    <a:pt x="3126" y="159"/>
                  </a:cubicBezTo>
                  <a:cubicBezTo>
                    <a:pt x="1148" y="159"/>
                    <a:pt x="423" y="2254"/>
                    <a:pt x="151" y="8996"/>
                  </a:cubicBezTo>
                  <a:cubicBezTo>
                    <a:pt x="0" y="12279"/>
                    <a:pt x="627" y="13984"/>
                    <a:pt x="1529" y="14836"/>
                  </a:cubicBezTo>
                  <a:cubicBezTo>
                    <a:pt x="1630" y="14861"/>
                    <a:pt x="1730" y="14886"/>
                    <a:pt x="1805" y="14911"/>
                  </a:cubicBezTo>
                  <a:cubicBezTo>
                    <a:pt x="1805" y="14911"/>
                    <a:pt x="4086" y="1703"/>
                    <a:pt x="15815" y="500"/>
                  </a:cubicBezTo>
                  <a:cubicBezTo>
                    <a:pt x="12206" y="374"/>
                    <a:pt x="10000" y="249"/>
                    <a:pt x="9850" y="149"/>
                  </a:cubicBezTo>
                  <a:cubicBezTo>
                    <a:pt x="9659" y="41"/>
                    <a:pt x="9396" y="0"/>
                    <a:pt x="9077" y="0"/>
                  </a:cubicBezTo>
                  <a:close/>
                </a:path>
              </a:pathLst>
            </a:custGeom>
            <a:solidFill>
              <a:srgbClr val="D1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2"/>
            <p:cNvSpPr/>
            <p:nvPr/>
          </p:nvSpPr>
          <p:spPr>
            <a:xfrm>
              <a:off x="4251400" y="3676725"/>
              <a:ext cx="1458675" cy="179025"/>
            </a:xfrm>
            <a:custGeom>
              <a:avLst/>
              <a:gdLst/>
              <a:ahLst/>
              <a:cxnLst/>
              <a:rect l="l" t="t" r="r" b="b"/>
              <a:pathLst>
                <a:path w="58347" h="7161" extrusionOk="0">
                  <a:moveTo>
                    <a:pt x="1" y="1"/>
                  </a:moveTo>
                  <a:lnTo>
                    <a:pt x="1" y="1"/>
                  </a:lnTo>
                  <a:cubicBezTo>
                    <a:pt x="14888" y="1379"/>
                    <a:pt x="36843" y="5565"/>
                    <a:pt x="41279" y="6818"/>
                  </a:cubicBezTo>
                  <a:cubicBezTo>
                    <a:pt x="42123" y="7053"/>
                    <a:pt x="42998" y="7161"/>
                    <a:pt x="43898" y="7161"/>
                  </a:cubicBezTo>
                  <a:cubicBezTo>
                    <a:pt x="48451" y="7161"/>
                    <a:pt x="53617" y="4409"/>
                    <a:pt x="58347" y="1605"/>
                  </a:cubicBezTo>
                  <a:cubicBezTo>
                    <a:pt x="45089" y="1279"/>
                    <a:pt x="17545" y="577"/>
                    <a:pt x="1" y="1"/>
                  </a:cubicBezTo>
                  <a:close/>
                </a:path>
              </a:pathLst>
            </a:custGeom>
            <a:solidFill>
              <a:srgbClr val="D1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2"/>
            <p:cNvSpPr/>
            <p:nvPr/>
          </p:nvSpPr>
          <p:spPr>
            <a:xfrm>
              <a:off x="3580350" y="3614075"/>
              <a:ext cx="2377225" cy="532600"/>
            </a:xfrm>
            <a:custGeom>
              <a:avLst/>
              <a:gdLst/>
              <a:ahLst/>
              <a:cxnLst/>
              <a:rect l="l" t="t" r="r" b="b"/>
              <a:pathLst>
                <a:path w="95089" h="21304" extrusionOk="0">
                  <a:moveTo>
                    <a:pt x="2966" y="0"/>
                  </a:moveTo>
                  <a:cubicBezTo>
                    <a:pt x="1799" y="0"/>
                    <a:pt x="711" y="1208"/>
                    <a:pt x="376" y="8873"/>
                  </a:cubicBezTo>
                  <a:cubicBezTo>
                    <a:pt x="0" y="18046"/>
                    <a:pt x="3033" y="18196"/>
                    <a:pt x="4261" y="18346"/>
                  </a:cubicBezTo>
                  <a:cubicBezTo>
                    <a:pt x="4467" y="18371"/>
                    <a:pt x="4677" y="18379"/>
                    <a:pt x="4889" y="18379"/>
                  </a:cubicBezTo>
                  <a:cubicBezTo>
                    <a:pt x="5348" y="18379"/>
                    <a:pt x="5812" y="18340"/>
                    <a:pt x="6255" y="18340"/>
                  </a:cubicBezTo>
                  <a:cubicBezTo>
                    <a:pt x="6848" y="18340"/>
                    <a:pt x="7401" y="18411"/>
                    <a:pt x="7845" y="18747"/>
                  </a:cubicBezTo>
                  <a:cubicBezTo>
                    <a:pt x="8278" y="19075"/>
                    <a:pt x="8880" y="19162"/>
                    <a:pt x="9399" y="19162"/>
                  </a:cubicBezTo>
                  <a:cubicBezTo>
                    <a:pt x="9992" y="19162"/>
                    <a:pt x="10477" y="19048"/>
                    <a:pt x="10477" y="19048"/>
                  </a:cubicBezTo>
                  <a:cubicBezTo>
                    <a:pt x="10477" y="19048"/>
                    <a:pt x="92207" y="21304"/>
                    <a:pt x="93284" y="21304"/>
                  </a:cubicBezTo>
                  <a:cubicBezTo>
                    <a:pt x="94387" y="21304"/>
                    <a:pt x="95089" y="20677"/>
                    <a:pt x="95089" y="20151"/>
                  </a:cubicBezTo>
                  <a:cubicBezTo>
                    <a:pt x="95089" y="19599"/>
                    <a:pt x="93359" y="19449"/>
                    <a:pt x="93359" y="19449"/>
                  </a:cubicBezTo>
                  <a:cubicBezTo>
                    <a:pt x="93359" y="19449"/>
                    <a:pt x="9098" y="17344"/>
                    <a:pt x="8321" y="16642"/>
                  </a:cubicBezTo>
                  <a:cubicBezTo>
                    <a:pt x="8018" y="16368"/>
                    <a:pt x="7868" y="16274"/>
                    <a:pt x="7603" y="16274"/>
                  </a:cubicBezTo>
                  <a:cubicBezTo>
                    <a:pt x="7190" y="16274"/>
                    <a:pt x="6499" y="16504"/>
                    <a:pt x="4512" y="16642"/>
                  </a:cubicBezTo>
                  <a:cubicBezTo>
                    <a:pt x="4473" y="16645"/>
                    <a:pt x="4435" y="16646"/>
                    <a:pt x="4397" y="16646"/>
                  </a:cubicBezTo>
                  <a:cubicBezTo>
                    <a:pt x="1276" y="16646"/>
                    <a:pt x="2187" y="7519"/>
                    <a:pt x="2707" y="5464"/>
                  </a:cubicBezTo>
                  <a:cubicBezTo>
                    <a:pt x="3134" y="3834"/>
                    <a:pt x="3651" y="2775"/>
                    <a:pt x="4444" y="2775"/>
                  </a:cubicBezTo>
                  <a:cubicBezTo>
                    <a:pt x="4676" y="2775"/>
                    <a:pt x="4930" y="2865"/>
                    <a:pt x="5214" y="3058"/>
                  </a:cubicBezTo>
                  <a:cubicBezTo>
                    <a:pt x="5623" y="3342"/>
                    <a:pt x="6085" y="3437"/>
                    <a:pt x="6520" y="3437"/>
                  </a:cubicBezTo>
                  <a:cubicBezTo>
                    <a:pt x="7388" y="3437"/>
                    <a:pt x="8146" y="3058"/>
                    <a:pt x="8146" y="3058"/>
                  </a:cubicBezTo>
                  <a:lnTo>
                    <a:pt x="92758" y="4913"/>
                  </a:lnTo>
                  <a:cubicBezTo>
                    <a:pt x="92758" y="4913"/>
                    <a:pt x="94237" y="4762"/>
                    <a:pt x="94061" y="3760"/>
                  </a:cubicBezTo>
                  <a:cubicBezTo>
                    <a:pt x="93969" y="3131"/>
                    <a:pt x="93267" y="3009"/>
                    <a:pt x="92736" y="3009"/>
                  </a:cubicBezTo>
                  <a:cubicBezTo>
                    <a:pt x="92399" y="3009"/>
                    <a:pt x="92131" y="3058"/>
                    <a:pt x="92131" y="3058"/>
                  </a:cubicBezTo>
                  <a:cubicBezTo>
                    <a:pt x="92131" y="3058"/>
                    <a:pt x="13509" y="401"/>
                    <a:pt x="11429" y="326"/>
                  </a:cubicBezTo>
                  <a:cubicBezTo>
                    <a:pt x="11195" y="318"/>
                    <a:pt x="10970" y="314"/>
                    <a:pt x="10754" y="314"/>
                  </a:cubicBezTo>
                  <a:cubicBezTo>
                    <a:pt x="9029" y="314"/>
                    <a:pt x="7920" y="552"/>
                    <a:pt x="7920" y="552"/>
                  </a:cubicBezTo>
                  <a:cubicBezTo>
                    <a:pt x="7436" y="902"/>
                    <a:pt x="6985" y="1031"/>
                    <a:pt x="6554" y="1031"/>
                  </a:cubicBezTo>
                  <a:cubicBezTo>
                    <a:pt x="5535" y="1031"/>
                    <a:pt x="4628" y="312"/>
                    <a:pt x="3660" y="101"/>
                  </a:cubicBezTo>
                  <a:cubicBezTo>
                    <a:pt x="3429" y="47"/>
                    <a:pt x="3196" y="0"/>
                    <a:pt x="2966" y="0"/>
                  </a:cubicBezTo>
                  <a:close/>
                </a:path>
              </a:pathLst>
            </a:custGeom>
            <a:solidFill>
              <a:srgbClr val="FF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2"/>
            <p:cNvSpPr/>
            <p:nvPr/>
          </p:nvSpPr>
          <p:spPr>
            <a:xfrm>
              <a:off x="3624200" y="3427975"/>
              <a:ext cx="2307700" cy="280100"/>
            </a:xfrm>
            <a:custGeom>
              <a:avLst/>
              <a:gdLst/>
              <a:ahLst/>
              <a:cxnLst/>
              <a:rect l="l" t="t" r="r" b="b"/>
              <a:pathLst>
                <a:path w="92308" h="11204" extrusionOk="0">
                  <a:moveTo>
                    <a:pt x="5715" y="1"/>
                  </a:moveTo>
                  <a:cubicBezTo>
                    <a:pt x="5089" y="1"/>
                    <a:pt x="4512" y="352"/>
                    <a:pt x="4186" y="878"/>
                  </a:cubicBezTo>
                  <a:lnTo>
                    <a:pt x="1" y="8196"/>
                  </a:lnTo>
                  <a:lnTo>
                    <a:pt x="1" y="8547"/>
                  </a:lnTo>
                  <a:lnTo>
                    <a:pt x="92307" y="11204"/>
                  </a:lnTo>
                  <a:lnTo>
                    <a:pt x="89124" y="1229"/>
                  </a:lnTo>
                  <a:cubicBezTo>
                    <a:pt x="88899" y="502"/>
                    <a:pt x="88222" y="1"/>
                    <a:pt x="87470" y="1"/>
                  </a:cubicBezTo>
                  <a:close/>
                </a:path>
              </a:pathLst>
            </a:custGeom>
            <a:solidFill>
              <a:srgbClr val="FF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2"/>
            <p:cNvSpPr/>
            <p:nvPr/>
          </p:nvSpPr>
          <p:spPr>
            <a:xfrm>
              <a:off x="4990750" y="4025725"/>
              <a:ext cx="864700" cy="22575"/>
            </a:xfrm>
            <a:custGeom>
              <a:avLst/>
              <a:gdLst/>
              <a:ahLst/>
              <a:cxnLst/>
              <a:rect l="l" t="t" r="r" b="b"/>
              <a:pathLst>
                <a:path w="34588" h="903" extrusionOk="0">
                  <a:moveTo>
                    <a:pt x="126" y="1"/>
                  </a:moveTo>
                  <a:cubicBezTo>
                    <a:pt x="51" y="1"/>
                    <a:pt x="26" y="51"/>
                    <a:pt x="26" y="101"/>
                  </a:cubicBezTo>
                  <a:cubicBezTo>
                    <a:pt x="1" y="151"/>
                    <a:pt x="51" y="201"/>
                    <a:pt x="101" y="201"/>
                  </a:cubicBezTo>
                  <a:lnTo>
                    <a:pt x="34487" y="903"/>
                  </a:lnTo>
                  <a:cubicBezTo>
                    <a:pt x="34537" y="903"/>
                    <a:pt x="34587" y="878"/>
                    <a:pt x="34587" y="803"/>
                  </a:cubicBezTo>
                  <a:cubicBezTo>
                    <a:pt x="34587" y="752"/>
                    <a:pt x="34537" y="702"/>
                    <a:pt x="34487" y="702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2"/>
            <p:cNvSpPr/>
            <p:nvPr/>
          </p:nvSpPr>
          <p:spPr>
            <a:xfrm>
              <a:off x="5275850" y="4006300"/>
              <a:ext cx="253775" cy="13825"/>
            </a:xfrm>
            <a:custGeom>
              <a:avLst/>
              <a:gdLst/>
              <a:ahLst/>
              <a:cxnLst/>
              <a:rect l="l" t="t" r="r" b="b"/>
              <a:pathLst>
                <a:path w="10151" h="553" extrusionOk="0">
                  <a:moveTo>
                    <a:pt x="101" y="1"/>
                  </a:moveTo>
                  <a:cubicBezTo>
                    <a:pt x="51" y="1"/>
                    <a:pt x="0" y="51"/>
                    <a:pt x="0" y="101"/>
                  </a:cubicBezTo>
                  <a:cubicBezTo>
                    <a:pt x="0" y="151"/>
                    <a:pt x="51" y="201"/>
                    <a:pt x="101" y="201"/>
                  </a:cubicBezTo>
                  <a:lnTo>
                    <a:pt x="10051" y="552"/>
                  </a:lnTo>
                  <a:cubicBezTo>
                    <a:pt x="10101" y="552"/>
                    <a:pt x="10151" y="502"/>
                    <a:pt x="10151" y="452"/>
                  </a:cubicBezTo>
                  <a:cubicBezTo>
                    <a:pt x="10151" y="402"/>
                    <a:pt x="10101" y="352"/>
                    <a:pt x="10051" y="352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2"/>
            <p:cNvSpPr/>
            <p:nvPr/>
          </p:nvSpPr>
          <p:spPr>
            <a:xfrm>
              <a:off x="5280850" y="3899000"/>
              <a:ext cx="540775" cy="15850"/>
            </a:xfrm>
            <a:custGeom>
              <a:avLst/>
              <a:gdLst/>
              <a:ahLst/>
              <a:cxnLst/>
              <a:rect l="l" t="t" r="r" b="b"/>
              <a:pathLst>
                <a:path w="21631" h="634" extrusionOk="0">
                  <a:moveTo>
                    <a:pt x="98" y="0"/>
                  </a:moveTo>
                  <a:cubicBezTo>
                    <a:pt x="52" y="0"/>
                    <a:pt x="1" y="45"/>
                    <a:pt x="1" y="107"/>
                  </a:cubicBezTo>
                  <a:cubicBezTo>
                    <a:pt x="1" y="157"/>
                    <a:pt x="51" y="207"/>
                    <a:pt x="101" y="207"/>
                  </a:cubicBezTo>
                  <a:lnTo>
                    <a:pt x="21530" y="633"/>
                  </a:lnTo>
                  <a:cubicBezTo>
                    <a:pt x="21580" y="633"/>
                    <a:pt x="21630" y="608"/>
                    <a:pt x="21630" y="558"/>
                  </a:cubicBezTo>
                  <a:cubicBezTo>
                    <a:pt x="21630" y="483"/>
                    <a:pt x="21580" y="433"/>
                    <a:pt x="21530" y="433"/>
                  </a:cubicBezTo>
                  <a:lnTo>
                    <a:pt x="126" y="7"/>
                  </a:lnTo>
                  <a:cubicBezTo>
                    <a:pt x="117" y="2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2"/>
            <p:cNvSpPr/>
            <p:nvPr/>
          </p:nvSpPr>
          <p:spPr>
            <a:xfrm>
              <a:off x="3716950" y="3956800"/>
              <a:ext cx="864050" cy="22575"/>
            </a:xfrm>
            <a:custGeom>
              <a:avLst/>
              <a:gdLst/>
              <a:ahLst/>
              <a:cxnLst/>
              <a:rect l="l" t="t" r="r" b="b"/>
              <a:pathLst>
                <a:path w="34562" h="903" extrusionOk="0">
                  <a:moveTo>
                    <a:pt x="100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51"/>
                    <a:pt x="25" y="201"/>
                    <a:pt x="100" y="201"/>
                  </a:cubicBezTo>
                  <a:lnTo>
                    <a:pt x="34462" y="903"/>
                  </a:lnTo>
                  <a:cubicBezTo>
                    <a:pt x="34512" y="903"/>
                    <a:pt x="34562" y="878"/>
                    <a:pt x="34562" y="803"/>
                  </a:cubicBezTo>
                  <a:cubicBezTo>
                    <a:pt x="34562" y="753"/>
                    <a:pt x="34512" y="702"/>
                    <a:pt x="34462" y="702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2"/>
            <p:cNvSpPr/>
            <p:nvPr/>
          </p:nvSpPr>
          <p:spPr>
            <a:xfrm>
              <a:off x="4100400" y="3796400"/>
              <a:ext cx="505050" cy="15075"/>
            </a:xfrm>
            <a:custGeom>
              <a:avLst/>
              <a:gdLst/>
              <a:ahLst/>
              <a:cxnLst/>
              <a:rect l="l" t="t" r="r" b="b"/>
              <a:pathLst>
                <a:path w="20202" h="603" extrusionOk="0">
                  <a:moveTo>
                    <a:pt x="126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51"/>
                    <a:pt x="51" y="201"/>
                    <a:pt x="101" y="201"/>
                  </a:cubicBezTo>
                  <a:lnTo>
                    <a:pt x="20076" y="602"/>
                  </a:lnTo>
                  <a:lnTo>
                    <a:pt x="20101" y="602"/>
                  </a:lnTo>
                  <a:cubicBezTo>
                    <a:pt x="20151" y="602"/>
                    <a:pt x="20201" y="552"/>
                    <a:pt x="20201" y="502"/>
                  </a:cubicBezTo>
                  <a:cubicBezTo>
                    <a:pt x="20201" y="452"/>
                    <a:pt x="20151" y="402"/>
                    <a:pt x="20101" y="402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2"/>
            <p:cNvSpPr/>
            <p:nvPr/>
          </p:nvSpPr>
          <p:spPr>
            <a:xfrm>
              <a:off x="3740750" y="3822100"/>
              <a:ext cx="434875" cy="13800"/>
            </a:xfrm>
            <a:custGeom>
              <a:avLst/>
              <a:gdLst/>
              <a:ahLst/>
              <a:cxnLst/>
              <a:rect l="l" t="t" r="r" b="b"/>
              <a:pathLst>
                <a:path w="17395" h="552" extrusionOk="0">
                  <a:moveTo>
                    <a:pt x="101" y="0"/>
                  </a:moveTo>
                  <a:cubicBezTo>
                    <a:pt x="51" y="0"/>
                    <a:pt x="1" y="50"/>
                    <a:pt x="1" y="100"/>
                  </a:cubicBezTo>
                  <a:cubicBezTo>
                    <a:pt x="1" y="151"/>
                    <a:pt x="51" y="201"/>
                    <a:pt x="101" y="201"/>
                  </a:cubicBezTo>
                  <a:lnTo>
                    <a:pt x="17294" y="552"/>
                  </a:lnTo>
                  <a:cubicBezTo>
                    <a:pt x="17344" y="552"/>
                    <a:pt x="17394" y="526"/>
                    <a:pt x="17394" y="451"/>
                  </a:cubicBezTo>
                  <a:cubicBezTo>
                    <a:pt x="17394" y="401"/>
                    <a:pt x="17344" y="351"/>
                    <a:pt x="17294" y="35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2"/>
            <p:cNvSpPr/>
            <p:nvPr/>
          </p:nvSpPr>
          <p:spPr>
            <a:xfrm>
              <a:off x="3926225" y="3883500"/>
              <a:ext cx="469325" cy="14425"/>
            </a:xfrm>
            <a:custGeom>
              <a:avLst/>
              <a:gdLst/>
              <a:ahLst/>
              <a:cxnLst/>
              <a:rect l="l" t="t" r="r" b="b"/>
              <a:pathLst>
                <a:path w="18773" h="577" extrusionOk="0">
                  <a:moveTo>
                    <a:pt x="125" y="0"/>
                  </a:moveTo>
                  <a:cubicBezTo>
                    <a:pt x="50" y="0"/>
                    <a:pt x="25" y="50"/>
                    <a:pt x="0" y="101"/>
                  </a:cubicBezTo>
                  <a:cubicBezTo>
                    <a:pt x="0" y="151"/>
                    <a:pt x="50" y="201"/>
                    <a:pt x="100" y="201"/>
                  </a:cubicBezTo>
                  <a:lnTo>
                    <a:pt x="18672" y="577"/>
                  </a:lnTo>
                  <a:cubicBezTo>
                    <a:pt x="18722" y="577"/>
                    <a:pt x="18772" y="527"/>
                    <a:pt x="18772" y="477"/>
                  </a:cubicBezTo>
                  <a:cubicBezTo>
                    <a:pt x="18772" y="426"/>
                    <a:pt x="18747" y="376"/>
                    <a:pt x="18672" y="376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2"/>
            <p:cNvSpPr/>
            <p:nvPr/>
          </p:nvSpPr>
          <p:spPr>
            <a:xfrm>
              <a:off x="3822200" y="3700550"/>
              <a:ext cx="120325" cy="88825"/>
            </a:xfrm>
            <a:custGeom>
              <a:avLst/>
              <a:gdLst/>
              <a:ahLst/>
              <a:cxnLst/>
              <a:rect l="l" t="t" r="r" b="b"/>
              <a:pathLst>
                <a:path w="4813" h="3553" extrusionOk="0">
                  <a:moveTo>
                    <a:pt x="3853" y="1"/>
                  </a:moveTo>
                  <a:cubicBezTo>
                    <a:pt x="3398" y="1"/>
                    <a:pt x="2864" y="277"/>
                    <a:pt x="2457" y="451"/>
                  </a:cubicBezTo>
                  <a:cubicBezTo>
                    <a:pt x="1580" y="877"/>
                    <a:pt x="828" y="1529"/>
                    <a:pt x="301" y="2331"/>
                  </a:cubicBezTo>
                  <a:cubicBezTo>
                    <a:pt x="151" y="2607"/>
                    <a:pt x="1" y="2957"/>
                    <a:pt x="176" y="3208"/>
                  </a:cubicBezTo>
                  <a:cubicBezTo>
                    <a:pt x="276" y="3383"/>
                    <a:pt x="502" y="3484"/>
                    <a:pt x="702" y="3509"/>
                  </a:cubicBezTo>
                  <a:cubicBezTo>
                    <a:pt x="858" y="3539"/>
                    <a:pt x="1013" y="3553"/>
                    <a:pt x="1167" y="3553"/>
                  </a:cubicBezTo>
                  <a:cubicBezTo>
                    <a:pt x="1912" y="3553"/>
                    <a:pt x="2645" y="3231"/>
                    <a:pt x="3309" y="2857"/>
                  </a:cubicBezTo>
                  <a:cubicBezTo>
                    <a:pt x="3735" y="2607"/>
                    <a:pt x="4136" y="2331"/>
                    <a:pt x="4412" y="1930"/>
                  </a:cubicBezTo>
                  <a:cubicBezTo>
                    <a:pt x="4687" y="1554"/>
                    <a:pt x="4813" y="1028"/>
                    <a:pt x="4637" y="576"/>
                  </a:cubicBezTo>
                  <a:cubicBezTo>
                    <a:pt x="4469" y="145"/>
                    <a:pt x="4181" y="1"/>
                    <a:pt x="3853" y="1"/>
                  </a:cubicBezTo>
                  <a:close/>
                </a:path>
              </a:pathLst>
            </a:custGeom>
            <a:solidFill>
              <a:srgbClr val="D1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2"/>
            <p:cNvSpPr/>
            <p:nvPr/>
          </p:nvSpPr>
          <p:spPr>
            <a:xfrm>
              <a:off x="3783350" y="3774175"/>
              <a:ext cx="34500" cy="30550"/>
            </a:xfrm>
            <a:custGeom>
              <a:avLst/>
              <a:gdLst/>
              <a:ahLst/>
              <a:cxnLst/>
              <a:rect l="l" t="t" r="r" b="b"/>
              <a:pathLst>
                <a:path w="1380" h="1222" extrusionOk="0">
                  <a:moveTo>
                    <a:pt x="641" y="0"/>
                  </a:moveTo>
                  <a:cubicBezTo>
                    <a:pt x="284" y="0"/>
                    <a:pt x="23" y="263"/>
                    <a:pt x="1" y="664"/>
                  </a:cubicBezTo>
                  <a:cubicBezTo>
                    <a:pt x="1" y="839"/>
                    <a:pt x="76" y="1040"/>
                    <a:pt x="226" y="1115"/>
                  </a:cubicBezTo>
                  <a:cubicBezTo>
                    <a:pt x="327" y="1190"/>
                    <a:pt x="452" y="1190"/>
                    <a:pt x="552" y="1215"/>
                  </a:cubicBezTo>
                  <a:cubicBezTo>
                    <a:pt x="627" y="1215"/>
                    <a:pt x="703" y="1222"/>
                    <a:pt x="775" y="1222"/>
                  </a:cubicBezTo>
                  <a:cubicBezTo>
                    <a:pt x="847" y="1222"/>
                    <a:pt x="916" y="1215"/>
                    <a:pt x="978" y="1190"/>
                  </a:cubicBezTo>
                  <a:cubicBezTo>
                    <a:pt x="1129" y="1115"/>
                    <a:pt x="1204" y="990"/>
                    <a:pt x="1279" y="839"/>
                  </a:cubicBezTo>
                  <a:cubicBezTo>
                    <a:pt x="1354" y="664"/>
                    <a:pt x="1379" y="464"/>
                    <a:pt x="1304" y="313"/>
                  </a:cubicBezTo>
                  <a:cubicBezTo>
                    <a:pt x="1204" y="138"/>
                    <a:pt x="978" y="37"/>
                    <a:pt x="778" y="12"/>
                  </a:cubicBezTo>
                  <a:cubicBezTo>
                    <a:pt x="731" y="4"/>
                    <a:pt x="685" y="0"/>
                    <a:pt x="641" y="0"/>
                  </a:cubicBezTo>
                  <a:close/>
                </a:path>
              </a:pathLst>
            </a:custGeom>
            <a:solidFill>
              <a:srgbClr val="D1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2"/>
            <p:cNvSpPr/>
            <p:nvPr/>
          </p:nvSpPr>
          <p:spPr>
            <a:xfrm>
              <a:off x="5614825" y="3742700"/>
              <a:ext cx="104650" cy="65975"/>
            </a:xfrm>
            <a:custGeom>
              <a:avLst/>
              <a:gdLst/>
              <a:ahLst/>
              <a:cxnLst/>
              <a:rect l="l" t="t" r="r" b="b"/>
              <a:pathLst>
                <a:path w="4186" h="2639" extrusionOk="0">
                  <a:moveTo>
                    <a:pt x="3255" y="0"/>
                  </a:moveTo>
                  <a:cubicBezTo>
                    <a:pt x="3033" y="0"/>
                    <a:pt x="2809" y="69"/>
                    <a:pt x="2632" y="194"/>
                  </a:cubicBezTo>
                  <a:cubicBezTo>
                    <a:pt x="1980" y="645"/>
                    <a:pt x="1279" y="1021"/>
                    <a:pt x="602" y="1447"/>
                  </a:cubicBezTo>
                  <a:cubicBezTo>
                    <a:pt x="426" y="1547"/>
                    <a:pt x="251" y="1672"/>
                    <a:pt x="126" y="1823"/>
                  </a:cubicBezTo>
                  <a:cubicBezTo>
                    <a:pt x="25" y="1998"/>
                    <a:pt x="0" y="2249"/>
                    <a:pt x="126" y="2399"/>
                  </a:cubicBezTo>
                  <a:cubicBezTo>
                    <a:pt x="201" y="2525"/>
                    <a:pt x="376" y="2575"/>
                    <a:pt x="502" y="2600"/>
                  </a:cubicBezTo>
                  <a:cubicBezTo>
                    <a:pt x="662" y="2627"/>
                    <a:pt x="823" y="2639"/>
                    <a:pt x="983" y="2639"/>
                  </a:cubicBezTo>
                  <a:cubicBezTo>
                    <a:pt x="1722" y="2639"/>
                    <a:pt x="2449" y="2373"/>
                    <a:pt x="3108" y="2023"/>
                  </a:cubicBezTo>
                  <a:cubicBezTo>
                    <a:pt x="3384" y="1848"/>
                    <a:pt x="3685" y="1672"/>
                    <a:pt x="3885" y="1397"/>
                  </a:cubicBezTo>
                  <a:cubicBezTo>
                    <a:pt x="4086" y="1121"/>
                    <a:pt x="4186" y="745"/>
                    <a:pt x="4035" y="444"/>
                  </a:cubicBezTo>
                  <a:cubicBezTo>
                    <a:pt x="3874" y="137"/>
                    <a:pt x="3567" y="0"/>
                    <a:pt x="3255" y="0"/>
                  </a:cubicBezTo>
                  <a:close/>
                </a:path>
              </a:pathLst>
            </a:custGeom>
            <a:solidFill>
              <a:srgbClr val="D1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2"/>
            <p:cNvSpPr/>
            <p:nvPr/>
          </p:nvSpPr>
          <p:spPr>
            <a:xfrm>
              <a:off x="3586000" y="3539500"/>
              <a:ext cx="2302025" cy="478900"/>
            </a:xfrm>
            <a:custGeom>
              <a:avLst/>
              <a:gdLst/>
              <a:ahLst/>
              <a:cxnLst/>
              <a:rect l="l" t="t" r="r" b="b"/>
              <a:pathLst>
                <a:path w="92081" h="19156" extrusionOk="0">
                  <a:moveTo>
                    <a:pt x="91705" y="1"/>
                  </a:moveTo>
                  <a:cubicBezTo>
                    <a:pt x="85740" y="402"/>
                    <a:pt x="80226" y="4186"/>
                    <a:pt x="74211" y="4713"/>
                  </a:cubicBezTo>
                  <a:cubicBezTo>
                    <a:pt x="73619" y="4761"/>
                    <a:pt x="73028" y="4781"/>
                    <a:pt x="72437" y="4781"/>
                  </a:cubicBezTo>
                  <a:cubicBezTo>
                    <a:pt x="71176" y="4781"/>
                    <a:pt x="69918" y="4690"/>
                    <a:pt x="68672" y="4587"/>
                  </a:cubicBezTo>
                  <a:cubicBezTo>
                    <a:pt x="54888" y="3510"/>
                    <a:pt x="41203" y="2833"/>
                    <a:pt x="27444" y="1555"/>
                  </a:cubicBezTo>
                  <a:cubicBezTo>
                    <a:pt x="23248" y="1175"/>
                    <a:pt x="19052" y="774"/>
                    <a:pt x="14856" y="774"/>
                  </a:cubicBezTo>
                  <a:cubicBezTo>
                    <a:pt x="14616" y="774"/>
                    <a:pt x="14376" y="775"/>
                    <a:pt x="14135" y="778"/>
                  </a:cubicBezTo>
                  <a:cubicBezTo>
                    <a:pt x="10150" y="828"/>
                    <a:pt x="6140" y="1254"/>
                    <a:pt x="2331" y="2332"/>
                  </a:cubicBezTo>
                  <a:lnTo>
                    <a:pt x="1529" y="3735"/>
                  </a:lnTo>
                  <a:cubicBezTo>
                    <a:pt x="877" y="4738"/>
                    <a:pt x="376" y="7018"/>
                    <a:pt x="150" y="11856"/>
                  </a:cubicBezTo>
                  <a:cubicBezTo>
                    <a:pt x="0" y="15515"/>
                    <a:pt x="401" y="17745"/>
                    <a:pt x="1003" y="19099"/>
                  </a:cubicBezTo>
                  <a:cubicBezTo>
                    <a:pt x="1191" y="19136"/>
                    <a:pt x="1385" y="19156"/>
                    <a:pt x="1577" y="19156"/>
                  </a:cubicBezTo>
                  <a:cubicBezTo>
                    <a:pt x="2023" y="19156"/>
                    <a:pt x="2464" y="19051"/>
                    <a:pt x="2832" y="18823"/>
                  </a:cubicBezTo>
                  <a:cubicBezTo>
                    <a:pt x="1353" y="16542"/>
                    <a:pt x="2055" y="10126"/>
                    <a:pt x="2481" y="8447"/>
                  </a:cubicBezTo>
                  <a:cubicBezTo>
                    <a:pt x="2908" y="6817"/>
                    <a:pt x="3425" y="5758"/>
                    <a:pt x="4218" y="5758"/>
                  </a:cubicBezTo>
                  <a:cubicBezTo>
                    <a:pt x="4450" y="5758"/>
                    <a:pt x="4704" y="5848"/>
                    <a:pt x="4988" y="6041"/>
                  </a:cubicBezTo>
                  <a:cubicBezTo>
                    <a:pt x="5397" y="6325"/>
                    <a:pt x="5859" y="6420"/>
                    <a:pt x="6294" y="6420"/>
                  </a:cubicBezTo>
                  <a:cubicBezTo>
                    <a:pt x="7162" y="6420"/>
                    <a:pt x="7920" y="6041"/>
                    <a:pt x="7920" y="6041"/>
                  </a:cubicBezTo>
                  <a:lnTo>
                    <a:pt x="80727" y="7645"/>
                  </a:lnTo>
                  <a:cubicBezTo>
                    <a:pt x="80953" y="7520"/>
                    <a:pt x="81178" y="7394"/>
                    <a:pt x="81404" y="7269"/>
                  </a:cubicBezTo>
                  <a:cubicBezTo>
                    <a:pt x="84888" y="5289"/>
                    <a:pt x="88397" y="3309"/>
                    <a:pt x="91905" y="1329"/>
                  </a:cubicBezTo>
                  <a:cubicBezTo>
                    <a:pt x="91955" y="1279"/>
                    <a:pt x="92031" y="1254"/>
                    <a:pt x="92081" y="1229"/>
                  </a:cubicBezTo>
                  <a:lnTo>
                    <a:pt x="91705" y="1"/>
                  </a:lnTo>
                  <a:close/>
                </a:path>
              </a:pathLst>
            </a:custGeom>
            <a:solidFill>
              <a:srgbClr val="E2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2"/>
            <p:cNvSpPr/>
            <p:nvPr/>
          </p:nvSpPr>
          <p:spPr>
            <a:xfrm>
              <a:off x="3361175" y="3218075"/>
              <a:ext cx="2502425" cy="509425"/>
            </a:xfrm>
            <a:custGeom>
              <a:avLst/>
              <a:gdLst/>
              <a:ahLst/>
              <a:cxnLst/>
              <a:rect l="l" t="t" r="r" b="b"/>
              <a:pathLst>
                <a:path w="100097" h="20377" extrusionOk="0">
                  <a:moveTo>
                    <a:pt x="99069" y="1"/>
                  </a:moveTo>
                  <a:lnTo>
                    <a:pt x="81876" y="4712"/>
                  </a:lnTo>
                  <a:cubicBezTo>
                    <a:pt x="81876" y="4712"/>
                    <a:pt x="7539" y="3008"/>
                    <a:pt x="3755" y="2732"/>
                  </a:cubicBezTo>
                  <a:cubicBezTo>
                    <a:pt x="3680" y="2728"/>
                    <a:pt x="3607" y="2725"/>
                    <a:pt x="3536" y="2725"/>
                  </a:cubicBezTo>
                  <a:cubicBezTo>
                    <a:pt x="1" y="2725"/>
                    <a:pt x="746" y="8730"/>
                    <a:pt x="672" y="11605"/>
                  </a:cubicBezTo>
                  <a:cubicBezTo>
                    <a:pt x="582" y="14246"/>
                    <a:pt x="1041" y="16501"/>
                    <a:pt x="2360" y="16501"/>
                  </a:cubicBezTo>
                  <a:cubicBezTo>
                    <a:pt x="2505" y="16501"/>
                    <a:pt x="2661" y="16474"/>
                    <a:pt x="2828" y="16417"/>
                  </a:cubicBezTo>
                  <a:cubicBezTo>
                    <a:pt x="3153" y="16303"/>
                    <a:pt x="3532" y="16258"/>
                    <a:pt x="3932" y="16258"/>
                  </a:cubicBezTo>
                  <a:cubicBezTo>
                    <a:pt x="5566" y="16258"/>
                    <a:pt x="7539" y="17018"/>
                    <a:pt x="7539" y="17018"/>
                  </a:cubicBezTo>
                  <a:lnTo>
                    <a:pt x="81174" y="20377"/>
                  </a:lnTo>
                  <a:lnTo>
                    <a:pt x="100096" y="12031"/>
                  </a:lnTo>
                  <a:cubicBezTo>
                    <a:pt x="98392" y="9550"/>
                    <a:pt x="99069" y="1"/>
                    <a:pt x="99069" y="1"/>
                  </a:cubicBezTo>
                  <a:close/>
                </a:path>
              </a:pathLst>
            </a:custGeom>
            <a:solidFill>
              <a:srgbClr val="FCE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2"/>
            <p:cNvSpPr/>
            <p:nvPr/>
          </p:nvSpPr>
          <p:spPr>
            <a:xfrm>
              <a:off x="3361175" y="3218075"/>
              <a:ext cx="2476725" cy="412550"/>
            </a:xfrm>
            <a:custGeom>
              <a:avLst/>
              <a:gdLst/>
              <a:ahLst/>
              <a:cxnLst/>
              <a:rect l="l" t="t" r="r" b="b"/>
              <a:pathLst>
                <a:path w="99069" h="16502" extrusionOk="0">
                  <a:moveTo>
                    <a:pt x="99069" y="1"/>
                  </a:moveTo>
                  <a:lnTo>
                    <a:pt x="81876" y="4712"/>
                  </a:lnTo>
                  <a:cubicBezTo>
                    <a:pt x="81876" y="4712"/>
                    <a:pt x="7539" y="3008"/>
                    <a:pt x="3755" y="2732"/>
                  </a:cubicBezTo>
                  <a:cubicBezTo>
                    <a:pt x="3680" y="2728"/>
                    <a:pt x="3607" y="2725"/>
                    <a:pt x="3536" y="2725"/>
                  </a:cubicBezTo>
                  <a:cubicBezTo>
                    <a:pt x="1" y="2725"/>
                    <a:pt x="746" y="8730"/>
                    <a:pt x="672" y="11605"/>
                  </a:cubicBezTo>
                  <a:cubicBezTo>
                    <a:pt x="582" y="14246"/>
                    <a:pt x="1041" y="16501"/>
                    <a:pt x="2360" y="16501"/>
                  </a:cubicBezTo>
                  <a:cubicBezTo>
                    <a:pt x="2505" y="16501"/>
                    <a:pt x="2661" y="16474"/>
                    <a:pt x="2828" y="16417"/>
                  </a:cubicBezTo>
                  <a:cubicBezTo>
                    <a:pt x="2953" y="16367"/>
                    <a:pt x="3078" y="16342"/>
                    <a:pt x="3204" y="16317"/>
                  </a:cubicBezTo>
                  <a:cubicBezTo>
                    <a:pt x="3028" y="15414"/>
                    <a:pt x="2828" y="14487"/>
                    <a:pt x="2752" y="13585"/>
                  </a:cubicBezTo>
                  <a:cubicBezTo>
                    <a:pt x="2627" y="12081"/>
                    <a:pt x="2627" y="10577"/>
                    <a:pt x="2752" y="9098"/>
                  </a:cubicBezTo>
                  <a:cubicBezTo>
                    <a:pt x="2853" y="7971"/>
                    <a:pt x="3329" y="6567"/>
                    <a:pt x="4457" y="6517"/>
                  </a:cubicBezTo>
                  <a:cubicBezTo>
                    <a:pt x="4479" y="6516"/>
                    <a:pt x="4500" y="6515"/>
                    <a:pt x="4522" y="6515"/>
                  </a:cubicBezTo>
                  <a:cubicBezTo>
                    <a:pt x="4958" y="6515"/>
                    <a:pt x="5376" y="6724"/>
                    <a:pt x="5810" y="6724"/>
                  </a:cubicBezTo>
                  <a:cubicBezTo>
                    <a:pt x="5852" y="6724"/>
                    <a:pt x="5893" y="6722"/>
                    <a:pt x="5935" y="6717"/>
                  </a:cubicBezTo>
                  <a:cubicBezTo>
                    <a:pt x="6387" y="6667"/>
                    <a:pt x="6762" y="6367"/>
                    <a:pt x="7163" y="6141"/>
                  </a:cubicBezTo>
                  <a:cubicBezTo>
                    <a:pt x="8291" y="5489"/>
                    <a:pt x="9670" y="5464"/>
                    <a:pt x="10973" y="5464"/>
                  </a:cubicBezTo>
                  <a:cubicBezTo>
                    <a:pt x="11822" y="5464"/>
                    <a:pt x="12671" y="5464"/>
                    <a:pt x="13521" y="5464"/>
                  </a:cubicBezTo>
                  <a:cubicBezTo>
                    <a:pt x="19469" y="5464"/>
                    <a:pt x="25431" y="5483"/>
                    <a:pt x="31374" y="5790"/>
                  </a:cubicBezTo>
                  <a:cubicBezTo>
                    <a:pt x="42803" y="6342"/>
                    <a:pt x="54156" y="7845"/>
                    <a:pt x="65585" y="8071"/>
                  </a:cubicBezTo>
                  <a:cubicBezTo>
                    <a:pt x="66508" y="8089"/>
                    <a:pt x="67433" y="8099"/>
                    <a:pt x="68359" y="8099"/>
                  </a:cubicBezTo>
                  <a:cubicBezTo>
                    <a:pt x="78793" y="8099"/>
                    <a:pt x="89344" y="6863"/>
                    <a:pt x="98943" y="2858"/>
                  </a:cubicBezTo>
                  <a:cubicBezTo>
                    <a:pt x="98994" y="1204"/>
                    <a:pt x="99069" y="1"/>
                    <a:pt x="99069" y="1"/>
                  </a:cubicBezTo>
                  <a:close/>
                </a:path>
              </a:pathLst>
            </a:custGeom>
            <a:solidFill>
              <a:srgbClr val="FCE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2"/>
            <p:cNvSpPr/>
            <p:nvPr/>
          </p:nvSpPr>
          <p:spPr>
            <a:xfrm>
              <a:off x="3361175" y="3286200"/>
              <a:ext cx="2046900" cy="344300"/>
            </a:xfrm>
            <a:custGeom>
              <a:avLst/>
              <a:gdLst/>
              <a:ahLst/>
              <a:cxnLst/>
              <a:rect l="l" t="t" r="r" b="b"/>
              <a:pathLst>
                <a:path w="81876" h="13772" extrusionOk="0">
                  <a:moveTo>
                    <a:pt x="3536" y="0"/>
                  </a:moveTo>
                  <a:cubicBezTo>
                    <a:pt x="1" y="0"/>
                    <a:pt x="746" y="6005"/>
                    <a:pt x="672" y="8880"/>
                  </a:cubicBezTo>
                  <a:cubicBezTo>
                    <a:pt x="599" y="11516"/>
                    <a:pt x="1049" y="13772"/>
                    <a:pt x="2346" y="13772"/>
                  </a:cubicBezTo>
                  <a:cubicBezTo>
                    <a:pt x="2380" y="13772"/>
                    <a:pt x="2416" y="13770"/>
                    <a:pt x="2452" y="13767"/>
                  </a:cubicBezTo>
                  <a:cubicBezTo>
                    <a:pt x="2402" y="13541"/>
                    <a:pt x="346" y="5371"/>
                    <a:pt x="3178" y="3266"/>
                  </a:cubicBezTo>
                  <a:cubicBezTo>
                    <a:pt x="3178" y="3266"/>
                    <a:pt x="3044" y="2051"/>
                    <a:pt x="7206" y="2051"/>
                  </a:cubicBezTo>
                  <a:cubicBezTo>
                    <a:pt x="7437" y="2051"/>
                    <a:pt x="7682" y="2055"/>
                    <a:pt x="7940" y="2063"/>
                  </a:cubicBezTo>
                  <a:cubicBezTo>
                    <a:pt x="12577" y="2205"/>
                    <a:pt x="66387" y="4088"/>
                    <a:pt x="77951" y="4088"/>
                  </a:cubicBezTo>
                  <a:cubicBezTo>
                    <a:pt x="78637" y="4088"/>
                    <a:pt x="79175" y="4082"/>
                    <a:pt x="79545" y="4068"/>
                  </a:cubicBezTo>
                  <a:cubicBezTo>
                    <a:pt x="79545" y="4068"/>
                    <a:pt x="81725" y="4068"/>
                    <a:pt x="81876" y="1987"/>
                  </a:cubicBezTo>
                  <a:cubicBezTo>
                    <a:pt x="81876" y="1987"/>
                    <a:pt x="7539" y="283"/>
                    <a:pt x="3755" y="7"/>
                  </a:cubicBezTo>
                  <a:cubicBezTo>
                    <a:pt x="3680" y="3"/>
                    <a:pt x="3607" y="0"/>
                    <a:pt x="3536" y="0"/>
                  </a:cubicBezTo>
                  <a:close/>
                </a:path>
              </a:pathLst>
            </a:custGeom>
            <a:solidFill>
              <a:srgbClr val="D1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2"/>
            <p:cNvSpPr/>
            <p:nvPr/>
          </p:nvSpPr>
          <p:spPr>
            <a:xfrm>
              <a:off x="5342275" y="3218075"/>
              <a:ext cx="521325" cy="504425"/>
            </a:xfrm>
            <a:custGeom>
              <a:avLst/>
              <a:gdLst/>
              <a:ahLst/>
              <a:cxnLst/>
              <a:rect l="l" t="t" r="r" b="b"/>
              <a:pathLst>
                <a:path w="20853" h="20177" extrusionOk="0">
                  <a:moveTo>
                    <a:pt x="19825" y="1"/>
                  </a:moveTo>
                  <a:lnTo>
                    <a:pt x="2632" y="4712"/>
                  </a:lnTo>
                  <a:lnTo>
                    <a:pt x="2381" y="4712"/>
                  </a:lnTo>
                  <a:cubicBezTo>
                    <a:pt x="2381" y="4738"/>
                    <a:pt x="2381" y="4763"/>
                    <a:pt x="2356" y="4763"/>
                  </a:cubicBezTo>
                  <a:cubicBezTo>
                    <a:pt x="0" y="12131"/>
                    <a:pt x="1754" y="19600"/>
                    <a:pt x="1754" y="19600"/>
                  </a:cubicBezTo>
                  <a:cubicBezTo>
                    <a:pt x="1855" y="19850"/>
                    <a:pt x="2080" y="20026"/>
                    <a:pt x="2356" y="20176"/>
                  </a:cubicBezTo>
                  <a:lnTo>
                    <a:pt x="20852" y="12031"/>
                  </a:lnTo>
                  <a:cubicBezTo>
                    <a:pt x="19148" y="9550"/>
                    <a:pt x="19825" y="1"/>
                    <a:pt x="19825" y="1"/>
                  </a:cubicBezTo>
                  <a:close/>
                </a:path>
              </a:pathLst>
            </a:custGeom>
            <a:solidFill>
              <a:srgbClr val="E5D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2"/>
            <p:cNvSpPr/>
            <p:nvPr/>
          </p:nvSpPr>
          <p:spPr>
            <a:xfrm>
              <a:off x="5392400" y="3218075"/>
              <a:ext cx="471200" cy="318325"/>
            </a:xfrm>
            <a:custGeom>
              <a:avLst/>
              <a:gdLst/>
              <a:ahLst/>
              <a:cxnLst/>
              <a:rect l="l" t="t" r="r" b="b"/>
              <a:pathLst>
                <a:path w="18848" h="12733" extrusionOk="0">
                  <a:moveTo>
                    <a:pt x="17820" y="1"/>
                  </a:moveTo>
                  <a:lnTo>
                    <a:pt x="627" y="4712"/>
                  </a:lnTo>
                  <a:lnTo>
                    <a:pt x="376" y="4712"/>
                  </a:lnTo>
                  <a:cubicBezTo>
                    <a:pt x="376" y="4738"/>
                    <a:pt x="376" y="4763"/>
                    <a:pt x="351" y="4763"/>
                  </a:cubicBezTo>
                  <a:cubicBezTo>
                    <a:pt x="226" y="5189"/>
                    <a:pt x="100" y="5590"/>
                    <a:pt x="0" y="5991"/>
                  </a:cubicBezTo>
                  <a:cubicBezTo>
                    <a:pt x="334" y="6139"/>
                    <a:pt x="717" y="6198"/>
                    <a:pt x="1122" y="6198"/>
                  </a:cubicBezTo>
                  <a:cubicBezTo>
                    <a:pt x="2082" y="6198"/>
                    <a:pt x="3164" y="5869"/>
                    <a:pt x="4010" y="5640"/>
                  </a:cubicBezTo>
                  <a:cubicBezTo>
                    <a:pt x="5238" y="5314"/>
                    <a:pt x="6491" y="5063"/>
                    <a:pt x="7744" y="4888"/>
                  </a:cubicBezTo>
                  <a:cubicBezTo>
                    <a:pt x="8590" y="4765"/>
                    <a:pt x="9436" y="4679"/>
                    <a:pt x="10278" y="4679"/>
                  </a:cubicBezTo>
                  <a:cubicBezTo>
                    <a:pt x="10983" y="4679"/>
                    <a:pt x="11685" y="4739"/>
                    <a:pt x="12381" y="4888"/>
                  </a:cubicBezTo>
                  <a:cubicBezTo>
                    <a:pt x="13885" y="5214"/>
                    <a:pt x="15364" y="6016"/>
                    <a:pt x="16216" y="7294"/>
                  </a:cubicBezTo>
                  <a:cubicBezTo>
                    <a:pt x="17293" y="8848"/>
                    <a:pt x="17318" y="10828"/>
                    <a:pt x="17243" y="12733"/>
                  </a:cubicBezTo>
                  <a:lnTo>
                    <a:pt x="18847" y="12031"/>
                  </a:lnTo>
                  <a:cubicBezTo>
                    <a:pt x="17143" y="9550"/>
                    <a:pt x="17820" y="1"/>
                    <a:pt x="17820" y="1"/>
                  </a:cubicBezTo>
                  <a:close/>
                </a:path>
              </a:pathLst>
            </a:custGeom>
            <a:solidFill>
              <a:srgbClr val="D1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2"/>
            <p:cNvSpPr/>
            <p:nvPr/>
          </p:nvSpPr>
          <p:spPr>
            <a:xfrm>
              <a:off x="3356675" y="3187375"/>
              <a:ext cx="2572850" cy="574750"/>
            </a:xfrm>
            <a:custGeom>
              <a:avLst/>
              <a:gdLst/>
              <a:ahLst/>
              <a:cxnLst/>
              <a:rect l="l" t="t" r="r" b="b"/>
              <a:pathLst>
                <a:path w="102914" h="22990" extrusionOk="0">
                  <a:moveTo>
                    <a:pt x="18747" y="1"/>
                  </a:moveTo>
                  <a:lnTo>
                    <a:pt x="6015" y="2858"/>
                  </a:lnTo>
                  <a:cubicBezTo>
                    <a:pt x="6015" y="2858"/>
                    <a:pt x="5138" y="3108"/>
                    <a:pt x="2556" y="3359"/>
                  </a:cubicBezTo>
                  <a:cubicBezTo>
                    <a:pt x="0" y="3635"/>
                    <a:pt x="251" y="5765"/>
                    <a:pt x="251" y="5765"/>
                  </a:cubicBezTo>
                  <a:lnTo>
                    <a:pt x="251" y="15590"/>
                  </a:lnTo>
                  <a:cubicBezTo>
                    <a:pt x="251" y="18053"/>
                    <a:pt x="1869" y="18797"/>
                    <a:pt x="3027" y="18797"/>
                  </a:cubicBezTo>
                  <a:cubicBezTo>
                    <a:pt x="3401" y="18797"/>
                    <a:pt x="3727" y="18719"/>
                    <a:pt x="3935" y="18597"/>
                  </a:cubicBezTo>
                  <a:cubicBezTo>
                    <a:pt x="4453" y="18286"/>
                    <a:pt x="4726" y="18072"/>
                    <a:pt x="5074" y="18072"/>
                  </a:cubicBezTo>
                  <a:cubicBezTo>
                    <a:pt x="5316" y="18072"/>
                    <a:pt x="5594" y="18175"/>
                    <a:pt x="6015" y="18422"/>
                  </a:cubicBezTo>
                  <a:cubicBezTo>
                    <a:pt x="6664" y="18802"/>
                    <a:pt x="7453" y="18872"/>
                    <a:pt x="7946" y="18872"/>
                  </a:cubicBezTo>
                  <a:cubicBezTo>
                    <a:pt x="8234" y="18872"/>
                    <a:pt x="8421" y="18848"/>
                    <a:pt x="8421" y="18848"/>
                  </a:cubicBezTo>
                  <a:cubicBezTo>
                    <a:pt x="8421" y="18848"/>
                    <a:pt x="74386" y="22883"/>
                    <a:pt x="78772" y="22983"/>
                  </a:cubicBezTo>
                  <a:cubicBezTo>
                    <a:pt x="79030" y="22988"/>
                    <a:pt x="79279" y="22990"/>
                    <a:pt x="79519" y="22990"/>
                  </a:cubicBezTo>
                  <a:cubicBezTo>
                    <a:pt x="83356" y="22990"/>
                    <a:pt x="84888" y="22457"/>
                    <a:pt x="84888" y="22457"/>
                  </a:cubicBezTo>
                  <a:cubicBezTo>
                    <a:pt x="84888" y="22457"/>
                    <a:pt x="97269" y="16968"/>
                    <a:pt x="100026" y="15840"/>
                  </a:cubicBezTo>
                  <a:cubicBezTo>
                    <a:pt x="102783" y="14712"/>
                    <a:pt x="102783" y="14462"/>
                    <a:pt x="102858" y="13184"/>
                  </a:cubicBezTo>
                  <a:cubicBezTo>
                    <a:pt x="102913" y="12463"/>
                    <a:pt x="102202" y="12302"/>
                    <a:pt x="101555" y="12302"/>
                  </a:cubicBezTo>
                  <a:cubicBezTo>
                    <a:pt x="101032" y="12302"/>
                    <a:pt x="100552" y="12407"/>
                    <a:pt x="100552" y="12407"/>
                  </a:cubicBezTo>
                  <a:cubicBezTo>
                    <a:pt x="100524" y="12401"/>
                    <a:pt x="100490" y="12399"/>
                    <a:pt x="100452" y="12399"/>
                  </a:cubicBezTo>
                  <a:cubicBezTo>
                    <a:pt x="99791" y="12399"/>
                    <a:pt x="97795" y="13184"/>
                    <a:pt x="97795" y="13184"/>
                  </a:cubicBezTo>
                  <a:lnTo>
                    <a:pt x="81178" y="20828"/>
                  </a:lnTo>
                  <a:cubicBezTo>
                    <a:pt x="81178" y="20828"/>
                    <a:pt x="7118" y="17645"/>
                    <a:pt x="6191" y="17244"/>
                  </a:cubicBezTo>
                  <a:cubicBezTo>
                    <a:pt x="5750" y="17058"/>
                    <a:pt x="5401" y="16985"/>
                    <a:pt x="4992" y="16985"/>
                  </a:cubicBezTo>
                  <a:cubicBezTo>
                    <a:pt x="4516" y="16985"/>
                    <a:pt x="3959" y="17084"/>
                    <a:pt x="3083" y="17219"/>
                  </a:cubicBezTo>
                  <a:cubicBezTo>
                    <a:pt x="2958" y="17238"/>
                    <a:pt x="2845" y="17248"/>
                    <a:pt x="2743" y="17248"/>
                  </a:cubicBezTo>
                  <a:cubicBezTo>
                    <a:pt x="1516" y="17248"/>
                    <a:pt x="1874" y="15763"/>
                    <a:pt x="1805" y="10602"/>
                  </a:cubicBezTo>
                  <a:cubicBezTo>
                    <a:pt x="1704" y="5013"/>
                    <a:pt x="2306" y="5690"/>
                    <a:pt x="3258" y="5088"/>
                  </a:cubicBezTo>
                  <a:cubicBezTo>
                    <a:pt x="3576" y="4888"/>
                    <a:pt x="3929" y="4821"/>
                    <a:pt x="4260" y="4821"/>
                  </a:cubicBezTo>
                  <a:cubicBezTo>
                    <a:pt x="4921" y="4821"/>
                    <a:pt x="5489" y="5088"/>
                    <a:pt x="5489" y="5088"/>
                  </a:cubicBezTo>
                  <a:lnTo>
                    <a:pt x="82131" y="7244"/>
                  </a:lnTo>
                  <a:cubicBezTo>
                    <a:pt x="82212" y="7246"/>
                    <a:pt x="82290" y="7247"/>
                    <a:pt x="82365" y="7247"/>
                  </a:cubicBezTo>
                  <a:cubicBezTo>
                    <a:pt x="83787" y="7247"/>
                    <a:pt x="84036" y="6818"/>
                    <a:pt x="84036" y="6818"/>
                  </a:cubicBezTo>
                  <a:cubicBezTo>
                    <a:pt x="84036" y="6818"/>
                    <a:pt x="98472" y="2256"/>
                    <a:pt x="99424" y="1730"/>
                  </a:cubicBezTo>
                  <a:cubicBezTo>
                    <a:pt x="100377" y="1229"/>
                    <a:pt x="99349" y="1"/>
                    <a:pt x="99349" y="1"/>
                  </a:cubicBez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2"/>
            <p:cNvSpPr/>
            <p:nvPr/>
          </p:nvSpPr>
          <p:spPr>
            <a:xfrm>
              <a:off x="4275225" y="3264450"/>
              <a:ext cx="715550" cy="66750"/>
            </a:xfrm>
            <a:custGeom>
              <a:avLst/>
              <a:gdLst/>
              <a:ahLst/>
              <a:cxnLst/>
              <a:rect l="l" t="t" r="r" b="b"/>
              <a:pathLst>
                <a:path w="28622" h="2670" extrusionOk="0">
                  <a:moveTo>
                    <a:pt x="15163" y="0"/>
                  </a:moveTo>
                  <a:cubicBezTo>
                    <a:pt x="12306" y="0"/>
                    <a:pt x="9424" y="25"/>
                    <a:pt x="6567" y="101"/>
                  </a:cubicBezTo>
                  <a:cubicBezTo>
                    <a:pt x="6529" y="102"/>
                    <a:pt x="6483" y="102"/>
                    <a:pt x="6431" y="102"/>
                  </a:cubicBezTo>
                  <a:cubicBezTo>
                    <a:pt x="6125" y="102"/>
                    <a:pt x="5584" y="87"/>
                    <a:pt x="4943" y="87"/>
                  </a:cubicBezTo>
                  <a:cubicBezTo>
                    <a:pt x="3021" y="87"/>
                    <a:pt x="194" y="222"/>
                    <a:pt x="50" y="1304"/>
                  </a:cubicBezTo>
                  <a:cubicBezTo>
                    <a:pt x="0" y="1679"/>
                    <a:pt x="376" y="1955"/>
                    <a:pt x="727" y="2081"/>
                  </a:cubicBezTo>
                  <a:cubicBezTo>
                    <a:pt x="1279" y="2271"/>
                    <a:pt x="1875" y="2317"/>
                    <a:pt x="2481" y="2317"/>
                  </a:cubicBezTo>
                  <a:cubicBezTo>
                    <a:pt x="2672" y="2317"/>
                    <a:pt x="2865" y="2312"/>
                    <a:pt x="3058" y="2306"/>
                  </a:cubicBezTo>
                  <a:cubicBezTo>
                    <a:pt x="4368" y="2290"/>
                    <a:pt x="5677" y="2282"/>
                    <a:pt x="6986" y="2282"/>
                  </a:cubicBezTo>
                  <a:cubicBezTo>
                    <a:pt x="11784" y="2282"/>
                    <a:pt x="16574" y="2390"/>
                    <a:pt x="21379" y="2607"/>
                  </a:cubicBezTo>
                  <a:cubicBezTo>
                    <a:pt x="22060" y="2638"/>
                    <a:pt x="22753" y="2669"/>
                    <a:pt x="23445" y="2669"/>
                  </a:cubicBezTo>
                  <a:cubicBezTo>
                    <a:pt x="24968" y="2669"/>
                    <a:pt x="26483" y="2518"/>
                    <a:pt x="27845" y="1880"/>
                  </a:cubicBezTo>
                  <a:cubicBezTo>
                    <a:pt x="28221" y="1705"/>
                    <a:pt x="28622" y="1354"/>
                    <a:pt x="28497" y="953"/>
                  </a:cubicBezTo>
                  <a:cubicBezTo>
                    <a:pt x="28396" y="652"/>
                    <a:pt x="28020" y="552"/>
                    <a:pt x="27695" y="476"/>
                  </a:cubicBezTo>
                  <a:cubicBezTo>
                    <a:pt x="25138" y="50"/>
                    <a:pt x="22532" y="25"/>
                    <a:pt x="19925" y="25"/>
                  </a:cubicBezTo>
                  <a:cubicBezTo>
                    <a:pt x="18346" y="0"/>
                    <a:pt x="16742" y="0"/>
                    <a:pt x="15163" y="0"/>
                  </a:cubicBezTo>
                  <a:close/>
                </a:path>
              </a:pathLst>
            </a:custGeom>
            <a:solidFill>
              <a:srgbClr val="E59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2"/>
            <p:cNvSpPr/>
            <p:nvPr/>
          </p:nvSpPr>
          <p:spPr>
            <a:xfrm>
              <a:off x="4969450" y="3303875"/>
              <a:ext cx="77725" cy="38225"/>
            </a:xfrm>
            <a:custGeom>
              <a:avLst/>
              <a:gdLst/>
              <a:ahLst/>
              <a:cxnLst/>
              <a:rect l="l" t="t" r="r" b="b"/>
              <a:pathLst>
                <a:path w="3109" h="1529" extrusionOk="0">
                  <a:moveTo>
                    <a:pt x="1691" y="0"/>
                  </a:moveTo>
                  <a:cubicBezTo>
                    <a:pt x="1190" y="0"/>
                    <a:pt x="655" y="196"/>
                    <a:pt x="276" y="504"/>
                  </a:cubicBezTo>
                  <a:cubicBezTo>
                    <a:pt x="126" y="629"/>
                    <a:pt x="1" y="754"/>
                    <a:pt x="1" y="930"/>
                  </a:cubicBezTo>
                  <a:cubicBezTo>
                    <a:pt x="1" y="1155"/>
                    <a:pt x="201" y="1331"/>
                    <a:pt x="427" y="1406"/>
                  </a:cubicBezTo>
                  <a:cubicBezTo>
                    <a:pt x="639" y="1498"/>
                    <a:pt x="865" y="1528"/>
                    <a:pt x="1097" y="1528"/>
                  </a:cubicBezTo>
                  <a:cubicBezTo>
                    <a:pt x="1305" y="1528"/>
                    <a:pt x="1517" y="1505"/>
                    <a:pt x="1730" y="1481"/>
                  </a:cubicBezTo>
                  <a:cubicBezTo>
                    <a:pt x="2181" y="1456"/>
                    <a:pt x="2682" y="1381"/>
                    <a:pt x="2958" y="1030"/>
                  </a:cubicBezTo>
                  <a:cubicBezTo>
                    <a:pt x="3033" y="930"/>
                    <a:pt x="3108" y="829"/>
                    <a:pt x="3083" y="704"/>
                  </a:cubicBezTo>
                  <a:cubicBezTo>
                    <a:pt x="3083" y="604"/>
                    <a:pt x="3033" y="529"/>
                    <a:pt x="2983" y="453"/>
                  </a:cubicBezTo>
                  <a:cubicBezTo>
                    <a:pt x="2682" y="2"/>
                    <a:pt x="2256" y="27"/>
                    <a:pt x="1780" y="2"/>
                  </a:cubicBezTo>
                  <a:cubicBezTo>
                    <a:pt x="1751" y="1"/>
                    <a:pt x="1721" y="0"/>
                    <a:pt x="1691" y="0"/>
                  </a:cubicBezTo>
                  <a:close/>
                </a:path>
              </a:pathLst>
            </a:custGeom>
            <a:solidFill>
              <a:srgbClr val="E59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2"/>
            <p:cNvSpPr/>
            <p:nvPr/>
          </p:nvSpPr>
          <p:spPr>
            <a:xfrm>
              <a:off x="4987150" y="3280425"/>
              <a:ext cx="35450" cy="18500"/>
            </a:xfrm>
            <a:custGeom>
              <a:avLst/>
              <a:gdLst/>
              <a:ahLst/>
              <a:cxnLst/>
              <a:rect l="l" t="t" r="r" b="b"/>
              <a:pathLst>
                <a:path w="1418" h="740" extrusionOk="0">
                  <a:moveTo>
                    <a:pt x="848" y="0"/>
                  </a:moveTo>
                  <a:cubicBezTo>
                    <a:pt x="454" y="0"/>
                    <a:pt x="1" y="235"/>
                    <a:pt x="270" y="589"/>
                  </a:cubicBezTo>
                  <a:cubicBezTo>
                    <a:pt x="320" y="665"/>
                    <a:pt x="446" y="715"/>
                    <a:pt x="546" y="715"/>
                  </a:cubicBezTo>
                  <a:cubicBezTo>
                    <a:pt x="646" y="740"/>
                    <a:pt x="721" y="740"/>
                    <a:pt x="822" y="740"/>
                  </a:cubicBezTo>
                  <a:cubicBezTo>
                    <a:pt x="947" y="740"/>
                    <a:pt x="1072" y="690"/>
                    <a:pt x="1197" y="614"/>
                  </a:cubicBezTo>
                  <a:cubicBezTo>
                    <a:pt x="1223" y="564"/>
                    <a:pt x="1273" y="514"/>
                    <a:pt x="1298" y="464"/>
                  </a:cubicBezTo>
                  <a:cubicBezTo>
                    <a:pt x="1417" y="138"/>
                    <a:pt x="1150" y="0"/>
                    <a:pt x="848" y="0"/>
                  </a:cubicBezTo>
                  <a:close/>
                </a:path>
              </a:pathLst>
            </a:custGeom>
            <a:solidFill>
              <a:srgbClr val="E59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2"/>
            <p:cNvSpPr/>
            <p:nvPr/>
          </p:nvSpPr>
          <p:spPr>
            <a:xfrm>
              <a:off x="4266450" y="3263375"/>
              <a:ext cx="30725" cy="14875"/>
            </a:xfrm>
            <a:custGeom>
              <a:avLst/>
              <a:gdLst/>
              <a:ahLst/>
              <a:cxnLst/>
              <a:rect l="l" t="t" r="r" b="b"/>
              <a:pathLst>
                <a:path w="1229" h="595" extrusionOk="0">
                  <a:moveTo>
                    <a:pt x="721" y="1"/>
                  </a:moveTo>
                  <a:cubicBezTo>
                    <a:pt x="471" y="1"/>
                    <a:pt x="203" y="124"/>
                    <a:pt x="50" y="294"/>
                  </a:cubicBezTo>
                  <a:cubicBezTo>
                    <a:pt x="25" y="319"/>
                    <a:pt x="0" y="344"/>
                    <a:pt x="0" y="394"/>
                  </a:cubicBezTo>
                  <a:cubicBezTo>
                    <a:pt x="0" y="444"/>
                    <a:pt x="25" y="494"/>
                    <a:pt x="50" y="519"/>
                  </a:cubicBezTo>
                  <a:cubicBezTo>
                    <a:pt x="101" y="545"/>
                    <a:pt x="151" y="545"/>
                    <a:pt x="201" y="570"/>
                  </a:cubicBezTo>
                  <a:cubicBezTo>
                    <a:pt x="293" y="586"/>
                    <a:pt x="385" y="595"/>
                    <a:pt x="476" y="595"/>
                  </a:cubicBezTo>
                  <a:cubicBezTo>
                    <a:pt x="660" y="595"/>
                    <a:pt x="844" y="561"/>
                    <a:pt x="1028" y="494"/>
                  </a:cubicBezTo>
                  <a:cubicBezTo>
                    <a:pt x="1103" y="469"/>
                    <a:pt x="1203" y="394"/>
                    <a:pt x="1203" y="294"/>
                  </a:cubicBezTo>
                  <a:cubicBezTo>
                    <a:pt x="1228" y="219"/>
                    <a:pt x="1128" y="144"/>
                    <a:pt x="1053" y="93"/>
                  </a:cubicBezTo>
                  <a:cubicBezTo>
                    <a:pt x="956" y="29"/>
                    <a:pt x="840" y="1"/>
                    <a:pt x="721" y="1"/>
                  </a:cubicBezTo>
                  <a:close/>
                </a:path>
              </a:pathLst>
            </a:custGeom>
            <a:solidFill>
              <a:srgbClr val="E59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2"/>
            <p:cNvSpPr/>
            <p:nvPr/>
          </p:nvSpPr>
          <p:spPr>
            <a:xfrm>
              <a:off x="4265825" y="3281350"/>
              <a:ext cx="10675" cy="6300"/>
            </a:xfrm>
            <a:custGeom>
              <a:avLst/>
              <a:gdLst/>
              <a:ahLst/>
              <a:cxnLst/>
              <a:rect l="l" t="t" r="r" b="b"/>
              <a:pathLst>
                <a:path w="427" h="252" extrusionOk="0">
                  <a:moveTo>
                    <a:pt x="201" y="1"/>
                  </a:moveTo>
                  <a:cubicBezTo>
                    <a:pt x="176" y="26"/>
                    <a:pt x="126" y="26"/>
                    <a:pt x="75" y="51"/>
                  </a:cubicBezTo>
                  <a:cubicBezTo>
                    <a:pt x="50" y="76"/>
                    <a:pt x="25" y="101"/>
                    <a:pt x="0" y="126"/>
                  </a:cubicBezTo>
                  <a:cubicBezTo>
                    <a:pt x="0" y="151"/>
                    <a:pt x="25" y="201"/>
                    <a:pt x="50" y="201"/>
                  </a:cubicBezTo>
                  <a:cubicBezTo>
                    <a:pt x="75" y="227"/>
                    <a:pt x="100" y="227"/>
                    <a:pt x="126" y="227"/>
                  </a:cubicBezTo>
                  <a:cubicBezTo>
                    <a:pt x="201" y="252"/>
                    <a:pt x="251" y="252"/>
                    <a:pt x="326" y="252"/>
                  </a:cubicBezTo>
                  <a:cubicBezTo>
                    <a:pt x="351" y="252"/>
                    <a:pt x="401" y="227"/>
                    <a:pt x="426" y="201"/>
                  </a:cubicBezTo>
                  <a:cubicBezTo>
                    <a:pt x="426" y="201"/>
                    <a:pt x="426" y="176"/>
                    <a:pt x="426" y="176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26" y="101"/>
                    <a:pt x="401" y="51"/>
                    <a:pt x="351" y="26"/>
                  </a:cubicBezTo>
                  <a:cubicBezTo>
                    <a:pt x="301" y="1"/>
                    <a:pt x="276" y="1"/>
                    <a:pt x="201" y="1"/>
                  </a:cubicBezTo>
                  <a:close/>
                </a:path>
              </a:pathLst>
            </a:custGeom>
            <a:solidFill>
              <a:srgbClr val="E59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2"/>
            <p:cNvSpPr/>
            <p:nvPr/>
          </p:nvSpPr>
          <p:spPr>
            <a:xfrm>
              <a:off x="4897400" y="3453050"/>
              <a:ext cx="467450" cy="21950"/>
            </a:xfrm>
            <a:custGeom>
              <a:avLst/>
              <a:gdLst/>
              <a:ahLst/>
              <a:cxnLst/>
              <a:rect l="l" t="t" r="r" b="b"/>
              <a:pathLst>
                <a:path w="18698" h="878" extrusionOk="0">
                  <a:moveTo>
                    <a:pt x="101" y="0"/>
                  </a:moveTo>
                  <a:cubicBezTo>
                    <a:pt x="51" y="0"/>
                    <a:pt x="0" y="50"/>
                    <a:pt x="0" y="100"/>
                  </a:cubicBezTo>
                  <a:cubicBezTo>
                    <a:pt x="0" y="151"/>
                    <a:pt x="51" y="201"/>
                    <a:pt x="101" y="201"/>
                  </a:cubicBezTo>
                  <a:lnTo>
                    <a:pt x="18597" y="877"/>
                  </a:lnTo>
                  <a:cubicBezTo>
                    <a:pt x="18647" y="877"/>
                    <a:pt x="18697" y="852"/>
                    <a:pt x="18697" y="777"/>
                  </a:cubicBezTo>
                  <a:cubicBezTo>
                    <a:pt x="18697" y="727"/>
                    <a:pt x="18647" y="677"/>
                    <a:pt x="18597" y="67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2"/>
            <p:cNvSpPr/>
            <p:nvPr/>
          </p:nvSpPr>
          <p:spPr>
            <a:xfrm>
              <a:off x="5170575" y="3487500"/>
              <a:ext cx="194275" cy="12550"/>
            </a:xfrm>
            <a:custGeom>
              <a:avLst/>
              <a:gdLst/>
              <a:ahLst/>
              <a:cxnLst/>
              <a:rect l="l" t="t" r="r" b="b"/>
              <a:pathLst>
                <a:path w="7771" h="502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201"/>
                    <a:pt x="101" y="201"/>
                  </a:cubicBezTo>
                  <a:lnTo>
                    <a:pt x="7670" y="502"/>
                  </a:lnTo>
                  <a:cubicBezTo>
                    <a:pt x="7720" y="502"/>
                    <a:pt x="7770" y="452"/>
                    <a:pt x="7770" y="402"/>
                  </a:cubicBezTo>
                  <a:cubicBezTo>
                    <a:pt x="7770" y="352"/>
                    <a:pt x="7720" y="301"/>
                    <a:pt x="7670" y="30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2"/>
            <p:cNvSpPr/>
            <p:nvPr/>
          </p:nvSpPr>
          <p:spPr>
            <a:xfrm>
              <a:off x="5193150" y="3541775"/>
              <a:ext cx="337100" cy="72950"/>
            </a:xfrm>
            <a:custGeom>
              <a:avLst/>
              <a:gdLst/>
              <a:ahLst/>
              <a:cxnLst/>
              <a:rect l="l" t="t" r="r" b="b"/>
              <a:pathLst>
                <a:path w="13484" h="2918" extrusionOk="0">
                  <a:moveTo>
                    <a:pt x="13353" y="0"/>
                  </a:moveTo>
                  <a:cubicBezTo>
                    <a:pt x="13337" y="0"/>
                    <a:pt x="13322" y="3"/>
                    <a:pt x="13308" y="10"/>
                  </a:cubicBezTo>
                  <a:lnTo>
                    <a:pt x="7168" y="2717"/>
                  </a:lnTo>
                  <a:lnTo>
                    <a:pt x="100" y="2391"/>
                  </a:lnTo>
                  <a:cubicBezTo>
                    <a:pt x="50" y="2391"/>
                    <a:pt x="0" y="2416"/>
                    <a:pt x="0" y="2491"/>
                  </a:cubicBezTo>
                  <a:cubicBezTo>
                    <a:pt x="0" y="2541"/>
                    <a:pt x="50" y="2592"/>
                    <a:pt x="100" y="2592"/>
                  </a:cubicBezTo>
                  <a:lnTo>
                    <a:pt x="7193" y="2917"/>
                  </a:lnTo>
                  <a:cubicBezTo>
                    <a:pt x="7218" y="2917"/>
                    <a:pt x="7218" y="2917"/>
                    <a:pt x="7243" y="2892"/>
                  </a:cubicBezTo>
                  <a:lnTo>
                    <a:pt x="13409" y="186"/>
                  </a:lnTo>
                  <a:cubicBezTo>
                    <a:pt x="13459" y="160"/>
                    <a:pt x="13484" y="110"/>
                    <a:pt x="13459" y="60"/>
                  </a:cubicBezTo>
                  <a:cubicBezTo>
                    <a:pt x="13440" y="24"/>
                    <a:pt x="13395" y="0"/>
                    <a:pt x="13353" y="0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2"/>
            <p:cNvSpPr/>
            <p:nvPr/>
          </p:nvSpPr>
          <p:spPr>
            <a:xfrm>
              <a:off x="5372350" y="3584375"/>
              <a:ext cx="114675" cy="51650"/>
            </a:xfrm>
            <a:custGeom>
              <a:avLst/>
              <a:gdLst/>
              <a:ahLst/>
              <a:cxnLst/>
              <a:rect l="l" t="t" r="r" b="b"/>
              <a:pathLst>
                <a:path w="4587" h="2066" extrusionOk="0">
                  <a:moveTo>
                    <a:pt x="4476" y="1"/>
                  </a:moveTo>
                  <a:cubicBezTo>
                    <a:pt x="4463" y="1"/>
                    <a:pt x="4450" y="4"/>
                    <a:pt x="4436" y="10"/>
                  </a:cubicBezTo>
                  <a:lnTo>
                    <a:pt x="75" y="1865"/>
                  </a:lnTo>
                  <a:cubicBezTo>
                    <a:pt x="25" y="1890"/>
                    <a:pt x="0" y="1965"/>
                    <a:pt x="0" y="2015"/>
                  </a:cubicBezTo>
                  <a:cubicBezTo>
                    <a:pt x="25" y="2040"/>
                    <a:pt x="75" y="2066"/>
                    <a:pt x="100" y="2066"/>
                  </a:cubicBezTo>
                  <a:lnTo>
                    <a:pt x="150" y="2066"/>
                  </a:lnTo>
                  <a:lnTo>
                    <a:pt x="4511" y="186"/>
                  </a:lnTo>
                  <a:cubicBezTo>
                    <a:pt x="4562" y="161"/>
                    <a:pt x="4587" y="111"/>
                    <a:pt x="4562" y="61"/>
                  </a:cubicBezTo>
                  <a:cubicBezTo>
                    <a:pt x="4543" y="24"/>
                    <a:pt x="4511" y="1"/>
                    <a:pt x="4476" y="1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2"/>
            <p:cNvSpPr/>
            <p:nvPr/>
          </p:nvSpPr>
          <p:spPr>
            <a:xfrm>
              <a:off x="5481375" y="3385375"/>
              <a:ext cx="280100" cy="92125"/>
            </a:xfrm>
            <a:custGeom>
              <a:avLst/>
              <a:gdLst/>
              <a:ahLst/>
              <a:cxnLst/>
              <a:rect l="l" t="t" r="r" b="b"/>
              <a:pathLst>
                <a:path w="11204" h="3685" extrusionOk="0">
                  <a:moveTo>
                    <a:pt x="11053" y="0"/>
                  </a:moveTo>
                  <a:lnTo>
                    <a:pt x="75" y="3484"/>
                  </a:lnTo>
                  <a:cubicBezTo>
                    <a:pt x="25" y="3509"/>
                    <a:pt x="0" y="3559"/>
                    <a:pt x="25" y="3609"/>
                  </a:cubicBezTo>
                  <a:cubicBezTo>
                    <a:pt x="25" y="3660"/>
                    <a:pt x="75" y="3685"/>
                    <a:pt x="100" y="3685"/>
                  </a:cubicBezTo>
                  <a:lnTo>
                    <a:pt x="150" y="3685"/>
                  </a:lnTo>
                  <a:lnTo>
                    <a:pt x="11103" y="201"/>
                  </a:lnTo>
                  <a:cubicBezTo>
                    <a:pt x="11153" y="176"/>
                    <a:pt x="11203" y="126"/>
                    <a:pt x="11178" y="76"/>
                  </a:cubicBezTo>
                  <a:cubicBezTo>
                    <a:pt x="11153" y="25"/>
                    <a:pt x="11103" y="0"/>
                    <a:pt x="11053" y="0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2"/>
            <p:cNvSpPr/>
            <p:nvPr/>
          </p:nvSpPr>
          <p:spPr>
            <a:xfrm>
              <a:off x="5641775" y="3398275"/>
              <a:ext cx="170450" cy="59800"/>
            </a:xfrm>
            <a:custGeom>
              <a:avLst/>
              <a:gdLst/>
              <a:ahLst/>
              <a:cxnLst/>
              <a:rect l="l" t="t" r="r" b="b"/>
              <a:pathLst>
                <a:path w="6818" h="2392" extrusionOk="0">
                  <a:moveTo>
                    <a:pt x="6732" y="1"/>
                  </a:moveTo>
                  <a:cubicBezTo>
                    <a:pt x="6719" y="1"/>
                    <a:pt x="6705" y="4"/>
                    <a:pt x="6692" y="11"/>
                  </a:cubicBezTo>
                  <a:lnTo>
                    <a:pt x="75" y="2216"/>
                  </a:lnTo>
                  <a:cubicBezTo>
                    <a:pt x="25" y="2216"/>
                    <a:pt x="0" y="2291"/>
                    <a:pt x="25" y="2342"/>
                  </a:cubicBezTo>
                  <a:cubicBezTo>
                    <a:pt x="25" y="2367"/>
                    <a:pt x="75" y="2392"/>
                    <a:pt x="125" y="2392"/>
                  </a:cubicBezTo>
                  <a:lnTo>
                    <a:pt x="150" y="2392"/>
                  </a:lnTo>
                  <a:lnTo>
                    <a:pt x="6742" y="186"/>
                  </a:lnTo>
                  <a:cubicBezTo>
                    <a:pt x="6792" y="186"/>
                    <a:pt x="6817" y="111"/>
                    <a:pt x="6817" y="61"/>
                  </a:cubicBezTo>
                  <a:cubicBezTo>
                    <a:pt x="6799" y="24"/>
                    <a:pt x="6767" y="1"/>
                    <a:pt x="6732" y="1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2"/>
            <p:cNvSpPr/>
            <p:nvPr/>
          </p:nvSpPr>
          <p:spPr>
            <a:xfrm>
              <a:off x="5474475" y="3311450"/>
              <a:ext cx="332100" cy="112800"/>
            </a:xfrm>
            <a:custGeom>
              <a:avLst/>
              <a:gdLst/>
              <a:ahLst/>
              <a:cxnLst/>
              <a:rect l="l" t="t" r="r" b="b"/>
              <a:pathLst>
                <a:path w="13284" h="4512" extrusionOk="0">
                  <a:moveTo>
                    <a:pt x="13133" y="0"/>
                  </a:moveTo>
                  <a:lnTo>
                    <a:pt x="76" y="4336"/>
                  </a:lnTo>
                  <a:cubicBezTo>
                    <a:pt x="25" y="4336"/>
                    <a:pt x="0" y="4411"/>
                    <a:pt x="25" y="4461"/>
                  </a:cubicBezTo>
                  <a:cubicBezTo>
                    <a:pt x="25" y="4486"/>
                    <a:pt x="76" y="4511"/>
                    <a:pt x="101" y="4511"/>
                  </a:cubicBezTo>
                  <a:lnTo>
                    <a:pt x="151" y="4511"/>
                  </a:lnTo>
                  <a:lnTo>
                    <a:pt x="13208" y="201"/>
                  </a:lnTo>
                  <a:cubicBezTo>
                    <a:pt x="13259" y="175"/>
                    <a:pt x="13284" y="125"/>
                    <a:pt x="13284" y="75"/>
                  </a:cubicBezTo>
                  <a:cubicBezTo>
                    <a:pt x="13259" y="25"/>
                    <a:pt x="13208" y="0"/>
                    <a:pt x="13133" y="0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2"/>
            <p:cNvSpPr/>
            <p:nvPr/>
          </p:nvSpPr>
          <p:spPr>
            <a:xfrm>
              <a:off x="3545900" y="3575850"/>
              <a:ext cx="617800" cy="30725"/>
            </a:xfrm>
            <a:custGeom>
              <a:avLst/>
              <a:gdLst/>
              <a:ahLst/>
              <a:cxnLst/>
              <a:rect l="l" t="t" r="r" b="b"/>
              <a:pathLst>
                <a:path w="24712" h="1229" extrusionOk="0">
                  <a:moveTo>
                    <a:pt x="125" y="0"/>
                  </a:moveTo>
                  <a:cubicBezTo>
                    <a:pt x="50" y="0"/>
                    <a:pt x="0" y="26"/>
                    <a:pt x="0" y="76"/>
                  </a:cubicBezTo>
                  <a:cubicBezTo>
                    <a:pt x="0" y="151"/>
                    <a:pt x="50" y="176"/>
                    <a:pt x="100" y="201"/>
                  </a:cubicBezTo>
                  <a:lnTo>
                    <a:pt x="24612" y="1229"/>
                  </a:lnTo>
                  <a:cubicBezTo>
                    <a:pt x="24662" y="1229"/>
                    <a:pt x="24712" y="1178"/>
                    <a:pt x="24712" y="1128"/>
                  </a:cubicBezTo>
                  <a:cubicBezTo>
                    <a:pt x="24712" y="1078"/>
                    <a:pt x="24662" y="1028"/>
                    <a:pt x="24612" y="1028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2"/>
            <p:cNvSpPr/>
            <p:nvPr/>
          </p:nvSpPr>
          <p:spPr>
            <a:xfrm>
              <a:off x="3699400" y="3548900"/>
              <a:ext cx="337750" cy="21325"/>
            </a:xfrm>
            <a:custGeom>
              <a:avLst/>
              <a:gdLst/>
              <a:ahLst/>
              <a:cxnLst/>
              <a:rect l="l" t="t" r="r" b="b"/>
              <a:pathLst>
                <a:path w="13510" h="853" extrusionOk="0">
                  <a:moveTo>
                    <a:pt x="101" y="1"/>
                  </a:moveTo>
                  <a:cubicBezTo>
                    <a:pt x="51" y="1"/>
                    <a:pt x="0" y="26"/>
                    <a:pt x="0" y="101"/>
                  </a:cubicBezTo>
                  <a:cubicBezTo>
                    <a:pt x="0" y="151"/>
                    <a:pt x="51" y="201"/>
                    <a:pt x="101" y="201"/>
                  </a:cubicBezTo>
                  <a:lnTo>
                    <a:pt x="13409" y="853"/>
                  </a:lnTo>
                  <a:cubicBezTo>
                    <a:pt x="13459" y="853"/>
                    <a:pt x="13509" y="828"/>
                    <a:pt x="13509" y="778"/>
                  </a:cubicBezTo>
                  <a:cubicBezTo>
                    <a:pt x="13509" y="703"/>
                    <a:pt x="13459" y="652"/>
                    <a:pt x="13409" y="652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2"/>
            <p:cNvSpPr/>
            <p:nvPr/>
          </p:nvSpPr>
          <p:spPr>
            <a:xfrm>
              <a:off x="3545900" y="3419200"/>
              <a:ext cx="544500" cy="20700"/>
            </a:xfrm>
            <a:custGeom>
              <a:avLst/>
              <a:gdLst/>
              <a:ahLst/>
              <a:cxnLst/>
              <a:rect l="l" t="t" r="r" b="b"/>
              <a:pathLst>
                <a:path w="21780" h="828" extrusionOk="0">
                  <a:moveTo>
                    <a:pt x="100" y="1"/>
                  </a:moveTo>
                  <a:cubicBezTo>
                    <a:pt x="50" y="26"/>
                    <a:pt x="0" y="51"/>
                    <a:pt x="0" y="101"/>
                  </a:cubicBezTo>
                  <a:cubicBezTo>
                    <a:pt x="0" y="176"/>
                    <a:pt x="50" y="201"/>
                    <a:pt x="100" y="201"/>
                  </a:cubicBezTo>
                  <a:lnTo>
                    <a:pt x="21679" y="828"/>
                  </a:lnTo>
                  <a:cubicBezTo>
                    <a:pt x="21755" y="828"/>
                    <a:pt x="21780" y="803"/>
                    <a:pt x="21780" y="753"/>
                  </a:cubicBezTo>
                  <a:cubicBezTo>
                    <a:pt x="21780" y="677"/>
                    <a:pt x="21755" y="627"/>
                    <a:pt x="21679" y="627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2"/>
            <p:cNvSpPr/>
            <p:nvPr/>
          </p:nvSpPr>
          <p:spPr>
            <a:xfrm>
              <a:off x="3889875" y="3406675"/>
              <a:ext cx="285750" cy="17575"/>
            </a:xfrm>
            <a:custGeom>
              <a:avLst/>
              <a:gdLst/>
              <a:ahLst/>
              <a:cxnLst/>
              <a:rect l="l" t="t" r="r" b="b"/>
              <a:pathLst>
                <a:path w="11430" h="703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201"/>
                    <a:pt x="101" y="201"/>
                  </a:cubicBezTo>
                  <a:lnTo>
                    <a:pt x="11329" y="702"/>
                  </a:lnTo>
                  <a:cubicBezTo>
                    <a:pt x="11379" y="702"/>
                    <a:pt x="11429" y="677"/>
                    <a:pt x="11429" y="627"/>
                  </a:cubicBezTo>
                  <a:cubicBezTo>
                    <a:pt x="11429" y="552"/>
                    <a:pt x="11379" y="527"/>
                    <a:pt x="11329" y="502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2"/>
            <p:cNvSpPr/>
            <p:nvPr/>
          </p:nvSpPr>
          <p:spPr>
            <a:xfrm>
              <a:off x="4526475" y="3601550"/>
              <a:ext cx="568325" cy="34475"/>
            </a:xfrm>
            <a:custGeom>
              <a:avLst/>
              <a:gdLst/>
              <a:ahLst/>
              <a:cxnLst/>
              <a:rect l="l" t="t" r="r" b="b"/>
              <a:pathLst>
                <a:path w="22733" h="1379" extrusionOk="0">
                  <a:moveTo>
                    <a:pt x="101" y="0"/>
                  </a:moveTo>
                  <a:cubicBezTo>
                    <a:pt x="50" y="0"/>
                    <a:pt x="0" y="25"/>
                    <a:pt x="0" y="100"/>
                  </a:cubicBezTo>
                  <a:cubicBezTo>
                    <a:pt x="0" y="150"/>
                    <a:pt x="50" y="201"/>
                    <a:pt x="101" y="201"/>
                  </a:cubicBezTo>
                  <a:lnTo>
                    <a:pt x="22607" y="1379"/>
                  </a:lnTo>
                  <a:cubicBezTo>
                    <a:pt x="22682" y="1379"/>
                    <a:pt x="22707" y="1328"/>
                    <a:pt x="22707" y="1278"/>
                  </a:cubicBezTo>
                  <a:cubicBezTo>
                    <a:pt x="22732" y="1228"/>
                    <a:pt x="22682" y="1178"/>
                    <a:pt x="22632" y="1178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2"/>
            <p:cNvSpPr/>
            <p:nvPr/>
          </p:nvSpPr>
          <p:spPr>
            <a:xfrm>
              <a:off x="4414325" y="3565200"/>
              <a:ext cx="354025" cy="24450"/>
            </a:xfrm>
            <a:custGeom>
              <a:avLst/>
              <a:gdLst/>
              <a:ahLst/>
              <a:cxnLst/>
              <a:rect l="l" t="t" r="r" b="b"/>
              <a:pathLst>
                <a:path w="14161" h="978" extrusionOk="0">
                  <a:moveTo>
                    <a:pt x="100" y="0"/>
                  </a:moveTo>
                  <a:cubicBezTo>
                    <a:pt x="50" y="0"/>
                    <a:pt x="0" y="51"/>
                    <a:pt x="0" y="101"/>
                  </a:cubicBezTo>
                  <a:cubicBezTo>
                    <a:pt x="0" y="151"/>
                    <a:pt x="50" y="201"/>
                    <a:pt x="100" y="201"/>
                  </a:cubicBezTo>
                  <a:lnTo>
                    <a:pt x="14035" y="978"/>
                  </a:lnTo>
                  <a:cubicBezTo>
                    <a:pt x="14110" y="978"/>
                    <a:pt x="14135" y="928"/>
                    <a:pt x="14135" y="878"/>
                  </a:cubicBezTo>
                  <a:cubicBezTo>
                    <a:pt x="14161" y="828"/>
                    <a:pt x="14110" y="777"/>
                    <a:pt x="14060" y="777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2"/>
            <p:cNvSpPr/>
            <p:nvPr/>
          </p:nvSpPr>
          <p:spPr>
            <a:xfrm>
              <a:off x="4537750" y="3504875"/>
              <a:ext cx="589625" cy="34650"/>
            </a:xfrm>
            <a:custGeom>
              <a:avLst/>
              <a:gdLst/>
              <a:ahLst/>
              <a:cxnLst/>
              <a:rect l="l" t="t" r="r" b="b"/>
              <a:pathLst>
                <a:path w="23585" h="1386" extrusionOk="0">
                  <a:moveTo>
                    <a:pt x="89" y="1"/>
                  </a:moveTo>
                  <a:cubicBezTo>
                    <a:pt x="41" y="1"/>
                    <a:pt x="21" y="42"/>
                    <a:pt x="0" y="83"/>
                  </a:cubicBezTo>
                  <a:cubicBezTo>
                    <a:pt x="0" y="158"/>
                    <a:pt x="51" y="183"/>
                    <a:pt x="101" y="208"/>
                  </a:cubicBezTo>
                  <a:lnTo>
                    <a:pt x="23459" y="1386"/>
                  </a:lnTo>
                  <a:lnTo>
                    <a:pt x="23484" y="1386"/>
                  </a:lnTo>
                  <a:cubicBezTo>
                    <a:pt x="23534" y="1386"/>
                    <a:pt x="23559" y="1336"/>
                    <a:pt x="23585" y="1286"/>
                  </a:cubicBezTo>
                  <a:cubicBezTo>
                    <a:pt x="23585" y="1235"/>
                    <a:pt x="23534" y="1185"/>
                    <a:pt x="23484" y="1185"/>
                  </a:cubicBezTo>
                  <a:lnTo>
                    <a:pt x="126" y="7"/>
                  </a:lnTo>
                  <a:cubicBezTo>
                    <a:pt x="112" y="3"/>
                    <a:pt x="100" y="1"/>
                    <a:pt x="89" y="1"/>
                  </a:cubicBezTo>
                  <a:close/>
                </a:path>
              </a:pathLst>
            </a:custGeom>
            <a:solidFill>
              <a:srgbClr val="DB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2"/>
            <p:cNvSpPr/>
            <p:nvPr/>
          </p:nvSpPr>
          <p:spPr>
            <a:xfrm>
              <a:off x="3867325" y="2096675"/>
              <a:ext cx="204275" cy="498000"/>
            </a:xfrm>
            <a:custGeom>
              <a:avLst/>
              <a:gdLst/>
              <a:ahLst/>
              <a:cxnLst/>
              <a:rect l="l" t="t" r="r" b="b"/>
              <a:pathLst>
                <a:path w="8171" h="19920" extrusionOk="0">
                  <a:moveTo>
                    <a:pt x="2525" y="0"/>
                  </a:moveTo>
                  <a:cubicBezTo>
                    <a:pt x="2316" y="0"/>
                    <a:pt x="2113" y="142"/>
                    <a:pt x="2030" y="370"/>
                  </a:cubicBezTo>
                  <a:cubicBezTo>
                    <a:pt x="0" y="7313"/>
                    <a:pt x="101" y="12626"/>
                    <a:pt x="2356" y="16185"/>
                  </a:cubicBezTo>
                  <a:cubicBezTo>
                    <a:pt x="4386" y="19393"/>
                    <a:pt x="7419" y="19894"/>
                    <a:pt x="7569" y="19919"/>
                  </a:cubicBezTo>
                  <a:lnTo>
                    <a:pt x="7644" y="19919"/>
                  </a:lnTo>
                  <a:cubicBezTo>
                    <a:pt x="7870" y="19919"/>
                    <a:pt x="8096" y="19744"/>
                    <a:pt x="8121" y="19493"/>
                  </a:cubicBezTo>
                  <a:cubicBezTo>
                    <a:pt x="8171" y="19217"/>
                    <a:pt x="7995" y="18967"/>
                    <a:pt x="7720" y="18917"/>
                  </a:cubicBezTo>
                  <a:cubicBezTo>
                    <a:pt x="7695" y="18917"/>
                    <a:pt x="4988" y="18491"/>
                    <a:pt x="3208" y="15658"/>
                  </a:cubicBezTo>
                  <a:cubicBezTo>
                    <a:pt x="1103" y="12350"/>
                    <a:pt x="1028" y="7313"/>
                    <a:pt x="3008" y="646"/>
                  </a:cubicBezTo>
                  <a:cubicBezTo>
                    <a:pt x="3083" y="395"/>
                    <a:pt x="2933" y="94"/>
                    <a:pt x="2657" y="19"/>
                  </a:cubicBezTo>
                  <a:cubicBezTo>
                    <a:pt x="2613" y="6"/>
                    <a:pt x="2569" y="0"/>
                    <a:pt x="25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2"/>
            <p:cNvSpPr/>
            <p:nvPr/>
          </p:nvSpPr>
          <p:spPr>
            <a:xfrm>
              <a:off x="3977600" y="2086450"/>
              <a:ext cx="1326475" cy="1235225"/>
            </a:xfrm>
            <a:custGeom>
              <a:avLst/>
              <a:gdLst/>
              <a:ahLst/>
              <a:cxnLst/>
              <a:rect l="l" t="t" r="r" b="b"/>
              <a:pathLst>
                <a:path w="53059" h="49409" extrusionOk="0">
                  <a:moveTo>
                    <a:pt x="16594" y="1"/>
                  </a:moveTo>
                  <a:cubicBezTo>
                    <a:pt x="7568" y="1"/>
                    <a:pt x="3376" y="8416"/>
                    <a:pt x="1905" y="18849"/>
                  </a:cubicBezTo>
                  <a:cubicBezTo>
                    <a:pt x="0" y="32333"/>
                    <a:pt x="9424" y="44714"/>
                    <a:pt x="13785" y="47571"/>
                  </a:cubicBezTo>
                  <a:cubicBezTo>
                    <a:pt x="15506" y="48689"/>
                    <a:pt x="17360" y="48971"/>
                    <a:pt x="19319" y="48971"/>
                  </a:cubicBezTo>
                  <a:cubicBezTo>
                    <a:pt x="21318" y="48971"/>
                    <a:pt x="23427" y="48677"/>
                    <a:pt x="25616" y="48677"/>
                  </a:cubicBezTo>
                  <a:cubicBezTo>
                    <a:pt x="26716" y="48677"/>
                    <a:pt x="27836" y="48752"/>
                    <a:pt x="28973" y="48975"/>
                  </a:cubicBezTo>
                  <a:cubicBezTo>
                    <a:pt x="30562" y="49294"/>
                    <a:pt x="31910" y="49409"/>
                    <a:pt x="33026" y="49409"/>
                  </a:cubicBezTo>
                  <a:cubicBezTo>
                    <a:pt x="35854" y="49409"/>
                    <a:pt x="37193" y="48674"/>
                    <a:pt x="37193" y="48674"/>
                  </a:cubicBezTo>
                  <a:cubicBezTo>
                    <a:pt x="46642" y="42659"/>
                    <a:pt x="53058" y="24138"/>
                    <a:pt x="51554" y="16945"/>
                  </a:cubicBezTo>
                  <a:cubicBezTo>
                    <a:pt x="50102" y="10089"/>
                    <a:pt x="47474" y="4567"/>
                    <a:pt x="40578" y="4567"/>
                  </a:cubicBezTo>
                  <a:cubicBezTo>
                    <a:pt x="40214" y="4567"/>
                    <a:pt x="39838" y="4582"/>
                    <a:pt x="39449" y="4614"/>
                  </a:cubicBezTo>
                  <a:cubicBezTo>
                    <a:pt x="38712" y="4671"/>
                    <a:pt x="37992" y="4697"/>
                    <a:pt x="37292" y="4697"/>
                  </a:cubicBezTo>
                  <a:cubicBezTo>
                    <a:pt x="30650" y="4697"/>
                    <a:pt x="25890" y="2358"/>
                    <a:pt x="25890" y="2358"/>
                  </a:cubicBezTo>
                  <a:cubicBezTo>
                    <a:pt x="22335" y="732"/>
                    <a:pt x="19255" y="1"/>
                    <a:pt x="16594" y="1"/>
                  </a:cubicBezTo>
                  <a:close/>
                </a:path>
              </a:pathLst>
            </a:custGeom>
            <a:solidFill>
              <a:srgbClr val="FF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2"/>
            <p:cNvSpPr/>
            <p:nvPr/>
          </p:nvSpPr>
          <p:spPr>
            <a:xfrm>
              <a:off x="4112925" y="2201150"/>
              <a:ext cx="1191150" cy="1120525"/>
            </a:xfrm>
            <a:custGeom>
              <a:avLst/>
              <a:gdLst/>
              <a:ahLst/>
              <a:cxnLst/>
              <a:rect l="l" t="t" r="r" b="b"/>
              <a:pathLst>
                <a:path w="47646" h="44821" extrusionOk="0">
                  <a:moveTo>
                    <a:pt x="35866" y="1"/>
                  </a:moveTo>
                  <a:lnTo>
                    <a:pt x="35866" y="1"/>
                  </a:lnTo>
                  <a:cubicBezTo>
                    <a:pt x="37294" y="4913"/>
                    <a:pt x="39801" y="16993"/>
                    <a:pt x="33385" y="26091"/>
                  </a:cubicBezTo>
                  <a:cubicBezTo>
                    <a:pt x="28929" y="32384"/>
                    <a:pt x="21677" y="34533"/>
                    <a:pt x="14132" y="34533"/>
                  </a:cubicBezTo>
                  <a:cubicBezTo>
                    <a:pt x="9325" y="34533"/>
                    <a:pt x="4399" y="33661"/>
                    <a:pt x="1" y="32432"/>
                  </a:cubicBezTo>
                  <a:lnTo>
                    <a:pt x="1" y="32432"/>
                  </a:lnTo>
                  <a:cubicBezTo>
                    <a:pt x="2658" y="37670"/>
                    <a:pt x="6166" y="41530"/>
                    <a:pt x="8372" y="42983"/>
                  </a:cubicBezTo>
                  <a:cubicBezTo>
                    <a:pt x="10093" y="44101"/>
                    <a:pt x="11947" y="44383"/>
                    <a:pt x="13906" y="44383"/>
                  </a:cubicBezTo>
                  <a:cubicBezTo>
                    <a:pt x="15905" y="44383"/>
                    <a:pt x="18014" y="44089"/>
                    <a:pt x="20203" y="44089"/>
                  </a:cubicBezTo>
                  <a:cubicBezTo>
                    <a:pt x="21303" y="44089"/>
                    <a:pt x="22423" y="44164"/>
                    <a:pt x="23560" y="44387"/>
                  </a:cubicBezTo>
                  <a:cubicBezTo>
                    <a:pt x="25149" y="44706"/>
                    <a:pt x="26497" y="44821"/>
                    <a:pt x="27613" y="44821"/>
                  </a:cubicBezTo>
                  <a:cubicBezTo>
                    <a:pt x="30441" y="44821"/>
                    <a:pt x="31780" y="44086"/>
                    <a:pt x="31780" y="44086"/>
                  </a:cubicBezTo>
                  <a:cubicBezTo>
                    <a:pt x="41229" y="38071"/>
                    <a:pt x="47645" y="19550"/>
                    <a:pt x="46141" y="12357"/>
                  </a:cubicBezTo>
                  <a:cubicBezTo>
                    <a:pt x="44738" y="5740"/>
                    <a:pt x="42232" y="377"/>
                    <a:pt x="35866" y="1"/>
                  </a:cubicBezTo>
                  <a:close/>
                </a:path>
              </a:pathLst>
            </a:custGeom>
            <a:solidFill>
              <a:srgbClr val="D3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2"/>
            <p:cNvSpPr/>
            <p:nvPr/>
          </p:nvSpPr>
          <p:spPr>
            <a:xfrm>
              <a:off x="4143000" y="2125950"/>
              <a:ext cx="329600" cy="270550"/>
            </a:xfrm>
            <a:custGeom>
              <a:avLst/>
              <a:gdLst/>
              <a:ahLst/>
              <a:cxnLst/>
              <a:rect l="l" t="t" r="r" b="b"/>
              <a:pathLst>
                <a:path w="13184" h="10822" extrusionOk="0">
                  <a:moveTo>
                    <a:pt x="9851" y="0"/>
                  </a:moveTo>
                  <a:cubicBezTo>
                    <a:pt x="9138" y="0"/>
                    <a:pt x="8428" y="130"/>
                    <a:pt x="7871" y="327"/>
                  </a:cubicBezTo>
                  <a:cubicBezTo>
                    <a:pt x="5866" y="1029"/>
                    <a:pt x="4061" y="2006"/>
                    <a:pt x="2607" y="3560"/>
                  </a:cubicBezTo>
                  <a:cubicBezTo>
                    <a:pt x="1780" y="4462"/>
                    <a:pt x="1104" y="5490"/>
                    <a:pt x="577" y="6593"/>
                  </a:cubicBezTo>
                  <a:cubicBezTo>
                    <a:pt x="277" y="7294"/>
                    <a:pt x="1" y="8046"/>
                    <a:pt x="51" y="8823"/>
                  </a:cubicBezTo>
                  <a:cubicBezTo>
                    <a:pt x="101" y="9600"/>
                    <a:pt x="502" y="10377"/>
                    <a:pt x="1204" y="10678"/>
                  </a:cubicBezTo>
                  <a:cubicBezTo>
                    <a:pt x="1422" y="10777"/>
                    <a:pt x="1657" y="10822"/>
                    <a:pt x="1894" y="10822"/>
                  </a:cubicBezTo>
                  <a:cubicBezTo>
                    <a:pt x="2256" y="10822"/>
                    <a:pt x="2625" y="10719"/>
                    <a:pt x="2958" y="10553"/>
                  </a:cubicBezTo>
                  <a:cubicBezTo>
                    <a:pt x="3485" y="10302"/>
                    <a:pt x="3936" y="9876"/>
                    <a:pt x="4337" y="9425"/>
                  </a:cubicBezTo>
                  <a:cubicBezTo>
                    <a:pt x="5089" y="8598"/>
                    <a:pt x="5740" y="7695"/>
                    <a:pt x="6492" y="6893"/>
                  </a:cubicBezTo>
                  <a:cubicBezTo>
                    <a:pt x="7269" y="6091"/>
                    <a:pt x="8171" y="5365"/>
                    <a:pt x="9224" y="5039"/>
                  </a:cubicBezTo>
                  <a:cubicBezTo>
                    <a:pt x="9951" y="4838"/>
                    <a:pt x="10703" y="4813"/>
                    <a:pt x="11379" y="4512"/>
                  </a:cubicBezTo>
                  <a:cubicBezTo>
                    <a:pt x="12407" y="4086"/>
                    <a:pt x="13184" y="2959"/>
                    <a:pt x="12933" y="1881"/>
                  </a:cubicBezTo>
                  <a:cubicBezTo>
                    <a:pt x="12604" y="480"/>
                    <a:pt x="11222" y="0"/>
                    <a:pt x="9851" y="0"/>
                  </a:cubicBezTo>
                  <a:close/>
                </a:path>
              </a:pathLst>
            </a:custGeom>
            <a:solidFill>
              <a:srgbClr val="F9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2"/>
            <p:cNvSpPr/>
            <p:nvPr/>
          </p:nvSpPr>
          <p:spPr>
            <a:xfrm>
              <a:off x="4302150" y="2432250"/>
              <a:ext cx="115325" cy="108225"/>
            </a:xfrm>
            <a:custGeom>
              <a:avLst/>
              <a:gdLst/>
              <a:ahLst/>
              <a:cxnLst/>
              <a:rect l="l" t="t" r="r" b="b"/>
              <a:pathLst>
                <a:path w="4613" h="4329" extrusionOk="0">
                  <a:moveTo>
                    <a:pt x="2525" y="0"/>
                  </a:moveTo>
                  <a:cubicBezTo>
                    <a:pt x="2142" y="0"/>
                    <a:pt x="1732" y="82"/>
                    <a:pt x="1379" y="281"/>
                  </a:cubicBezTo>
                  <a:cubicBezTo>
                    <a:pt x="978" y="506"/>
                    <a:pt x="678" y="857"/>
                    <a:pt x="477" y="1233"/>
                  </a:cubicBezTo>
                  <a:cubicBezTo>
                    <a:pt x="277" y="1609"/>
                    <a:pt x="176" y="2010"/>
                    <a:pt x="101" y="2386"/>
                  </a:cubicBezTo>
                  <a:cubicBezTo>
                    <a:pt x="51" y="2787"/>
                    <a:pt x="1" y="3163"/>
                    <a:pt x="51" y="3589"/>
                  </a:cubicBezTo>
                  <a:cubicBezTo>
                    <a:pt x="51" y="3739"/>
                    <a:pt x="176" y="3890"/>
                    <a:pt x="352" y="3890"/>
                  </a:cubicBezTo>
                  <a:cubicBezTo>
                    <a:pt x="527" y="3890"/>
                    <a:pt x="678" y="3739"/>
                    <a:pt x="678" y="3564"/>
                  </a:cubicBezTo>
                  <a:cubicBezTo>
                    <a:pt x="703" y="3213"/>
                    <a:pt x="728" y="2862"/>
                    <a:pt x="803" y="2536"/>
                  </a:cubicBezTo>
                  <a:cubicBezTo>
                    <a:pt x="878" y="2185"/>
                    <a:pt x="1003" y="1860"/>
                    <a:pt x="1154" y="1584"/>
                  </a:cubicBezTo>
                  <a:cubicBezTo>
                    <a:pt x="1304" y="1308"/>
                    <a:pt x="1505" y="1083"/>
                    <a:pt x="1755" y="957"/>
                  </a:cubicBezTo>
                  <a:cubicBezTo>
                    <a:pt x="1964" y="853"/>
                    <a:pt x="2208" y="801"/>
                    <a:pt x="2472" y="801"/>
                  </a:cubicBezTo>
                  <a:cubicBezTo>
                    <a:pt x="2525" y="801"/>
                    <a:pt x="2578" y="803"/>
                    <a:pt x="2632" y="807"/>
                  </a:cubicBezTo>
                  <a:cubicBezTo>
                    <a:pt x="2783" y="807"/>
                    <a:pt x="2933" y="832"/>
                    <a:pt x="3058" y="882"/>
                  </a:cubicBezTo>
                  <a:cubicBezTo>
                    <a:pt x="3184" y="932"/>
                    <a:pt x="3284" y="1007"/>
                    <a:pt x="3384" y="1083"/>
                  </a:cubicBezTo>
                  <a:cubicBezTo>
                    <a:pt x="3560" y="1258"/>
                    <a:pt x="3685" y="1559"/>
                    <a:pt x="3760" y="1860"/>
                  </a:cubicBezTo>
                  <a:cubicBezTo>
                    <a:pt x="3810" y="2185"/>
                    <a:pt x="3810" y="2536"/>
                    <a:pt x="3785" y="2887"/>
                  </a:cubicBezTo>
                  <a:cubicBezTo>
                    <a:pt x="3760" y="3238"/>
                    <a:pt x="3710" y="3589"/>
                    <a:pt x="3635" y="3915"/>
                  </a:cubicBezTo>
                  <a:lnTo>
                    <a:pt x="3635" y="3940"/>
                  </a:lnTo>
                  <a:cubicBezTo>
                    <a:pt x="3610" y="4115"/>
                    <a:pt x="3685" y="4266"/>
                    <a:pt x="3861" y="4316"/>
                  </a:cubicBezTo>
                  <a:cubicBezTo>
                    <a:pt x="3891" y="4324"/>
                    <a:pt x="3922" y="4329"/>
                    <a:pt x="3952" y="4329"/>
                  </a:cubicBezTo>
                  <a:cubicBezTo>
                    <a:pt x="4093" y="4329"/>
                    <a:pt x="4220" y="4235"/>
                    <a:pt x="4262" y="4090"/>
                  </a:cubicBezTo>
                  <a:cubicBezTo>
                    <a:pt x="4487" y="3338"/>
                    <a:pt x="4612" y="2586"/>
                    <a:pt x="4512" y="1734"/>
                  </a:cubicBezTo>
                  <a:cubicBezTo>
                    <a:pt x="4437" y="1333"/>
                    <a:pt x="4287" y="882"/>
                    <a:pt x="3936" y="531"/>
                  </a:cubicBezTo>
                  <a:cubicBezTo>
                    <a:pt x="3760" y="356"/>
                    <a:pt x="3560" y="230"/>
                    <a:pt x="3334" y="155"/>
                  </a:cubicBezTo>
                  <a:cubicBezTo>
                    <a:pt x="3109" y="55"/>
                    <a:pt x="2883" y="5"/>
                    <a:pt x="2683" y="5"/>
                  </a:cubicBezTo>
                  <a:cubicBezTo>
                    <a:pt x="2631" y="2"/>
                    <a:pt x="2578" y="0"/>
                    <a:pt x="25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2"/>
            <p:cNvSpPr/>
            <p:nvPr/>
          </p:nvSpPr>
          <p:spPr>
            <a:xfrm>
              <a:off x="4758300" y="2487250"/>
              <a:ext cx="112800" cy="109625"/>
            </a:xfrm>
            <a:custGeom>
              <a:avLst/>
              <a:gdLst/>
              <a:ahLst/>
              <a:cxnLst/>
              <a:rect l="l" t="t" r="r" b="b"/>
              <a:pathLst>
                <a:path w="4512" h="4385" extrusionOk="0">
                  <a:moveTo>
                    <a:pt x="2104" y="0"/>
                  </a:moveTo>
                  <a:cubicBezTo>
                    <a:pt x="2037" y="0"/>
                    <a:pt x="1971" y="3"/>
                    <a:pt x="1905" y="10"/>
                  </a:cubicBezTo>
                  <a:cubicBezTo>
                    <a:pt x="1655" y="35"/>
                    <a:pt x="1429" y="136"/>
                    <a:pt x="1229" y="261"/>
                  </a:cubicBezTo>
                  <a:cubicBezTo>
                    <a:pt x="803" y="512"/>
                    <a:pt x="552" y="888"/>
                    <a:pt x="376" y="1289"/>
                  </a:cubicBezTo>
                  <a:cubicBezTo>
                    <a:pt x="76" y="2066"/>
                    <a:pt x="1" y="2843"/>
                    <a:pt x="51" y="3619"/>
                  </a:cubicBezTo>
                  <a:cubicBezTo>
                    <a:pt x="51" y="3795"/>
                    <a:pt x="176" y="3945"/>
                    <a:pt x="351" y="3945"/>
                  </a:cubicBezTo>
                  <a:cubicBezTo>
                    <a:pt x="527" y="3945"/>
                    <a:pt x="677" y="3795"/>
                    <a:pt x="677" y="3619"/>
                  </a:cubicBezTo>
                  <a:lnTo>
                    <a:pt x="677" y="3594"/>
                  </a:lnTo>
                  <a:cubicBezTo>
                    <a:pt x="702" y="3269"/>
                    <a:pt x="727" y="2893"/>
                    <a:pt x="803" y="2567"/>
                  </a:cubicBezTo>
                  <a:cubicBezTo>
                    <a:pt x="853" y="2216"/>
                    <a:pt x="953" y="1890"/>
                    <a:pt x="1078" y="1589"/>
                  </a:cubicBezTo>
                  <a:cubicBezTo>
                    <a:pt x="1229" y="1289"/>
                    <a:pt x="1404" y="1063"/>
                    <a:pt x="1630" y="913"/>
                  </a:cubicBezTo>
                  <a:cubicBezTo>
                    <a:pt x="1730" y="863"/>
                    <a:pt x="1855" y="812"/>
                    <a:pt x="2006" y="812"/>
                  </a:cubicBezTo>
                  <a:cubicBezTo>
                    <a:pt x="2068" y="800"/>
                    <a:pt x="2137" y="794"/>
                    <a:pt x="2209" y="794"/>
                  </a:cubicBezTo>
                  <a:cubicBezTo>
                    <a:pt x="2281" y="794"/>
                    <a:pt x="2356" y="800"/>
                    <a:pt x="2432" y="812"/>
                  </a:cubicBezTo>
                  <a:cubicBezTo>
                    <a:pt x="2732" y="888"/>
                    <a:pt x="3008" y="988"/>
                    <a:pt x="3234" y="1188"/>
                  </a:cubicBezTo>
                  <a:cubicBezTo>
                    <a:pt x="3434" y="1389"/>
                    <a:pt x="3585" y="1640"/>
                    <a:pt x="3660" y="1965"/>
                  </a:cubicBezTo>
                  <a:cubicBezTo>
                    <a:pt x="3760" y="2266"/>
                    <a:pt x="3785" y="2592"/>
                    <a:pt x="3760" y="2943"/>
                  </a:cubicBezTo>
                  <a:cubicBezTo>
                    <a:pt x="3760" y="3294"/>
                    <a:pt x="3710" y="3645"/>
                    <a:pt x="3635" y="3970"/>
                  </a:cubicBezTo>
                  <a:lnTo>
                    <a:pt x="3635" y="3995"/>
                  </a:lnTo>
                  <a:cubicBezTo>
                    <a:pt x="3610" y="4146"/>
                    <a:pt x="3685" y="4321"/>
                    <a:pt x="3860" y="4371"/>
                  </a:cubicBezTo>
                  <a:cubicBezTo>
                    <a:pt x="3891" y="4380"/>
                    <a:pt x="3921" y="4384"/>
                    <a:pt x="3951" y="4384"/>
                  </a:cubicBezTo>
                  <a:cubicBezTo>
                    <a:pt x="4093" y="4384"/>
                    <a:pt x="4220" y="4291"/>
                    <a:pt x="4261" y="4146"/>
                  </a:cubicBezTo>
                  <a:cubicBezTo>
                    <a:pt x="4387" y="3770"/>
                    <a:pt x="4462" y="3394"/>
                    <a:pt x="4487" y="2993"/>
                  </a:cubicBezTo>
                  <a:cubicBezTo>
                    <a:pt x="4512" y="2592"/>
                    <a:pt x="4512" y="2166"/>
                    <a:pt x="4412" y="1765"/>
                  </a:cubicBezTo>
                  <a:cubicBezTo>
                    <a:pt x="4311" y="1339"/>
                    <a:pt x="4111" y="938"/>
                    <a:pt x="3760" y="612"/>
                  </a:cubicBezTo>
                  <a:cubicBezTo>
                    <a:pt x="3434" y="286"/>
                    <a:pt x="2983" y="111"/>
                    <a:pt x="2582" y="35"/>
                  </a:cubicBezTo>
                  <a:cubicBezTo>
                    <a:pt x="2423" y="18"/>
                    <a:pt x="2263" y="0"/>
                    <a:pt x="21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2"/>
            <p:cNvSpPr/>
            <p:nvPr/>
          </p:nvSpPr>
          <p:spPr>
            <a:xfrm>
              <a:off x="4432475" y="2544175"/>
              <a:ext cx="288875" cy="140450"/>
            </a:xfrm>
            <a:custGeom>
              <a:avLst/>
              <a:gdLst/>
              <a:ahLst/>
              <a:cxnLst/>
              <a:rect l="l" t="t" r="r" b="b"/>
              <a:pathLst>
                <a:path w="11555" h="5618" extrusionOk="0">
                  <a:moveTo>
                    <a:pt x="1309" y="1"/>
                  </a:moveTo>
                  <a:cubicBezTo>
                    <a:pt x="1276" y="1"/>
                    <a:pt x="1241" y="5"/>
                    <a:pt x="1204" y="14"/>
                  </a:cubicBezTo>
                  <a:cubicBezTo>
                    <a:pt x="803" y="89"/>
                    <a:pt x="452" y="340"/>
                    <a:pt x="226" y="691"/>
                  </a:cubicBezTo>
                  <a:cubicBezTo>
                    <a:pt x="201" y="766"/>
                    <a:pt x="151" y="841"/>
                    <a:pt x="126" y="941"/>
                  </a:cubicBezTo>
                  <a:cubicBezTo>
                    <a:pt x="1" y="1317"/>
                    <a:pt x="101" y="1643"/>
                    <a:pt x="277" y="1969"/>
                  </a:cubicBezTo>
                  <a:cubicBezTo>
                    <a:pt x="477" y="2320"/>
                    <a:pt x="653" y="2646"/>
                    <a:pt x="903" y="2972"/>
                  </a:cubicBezTo>
                  <a:cubicBezTo>
                    <a:pt x="1379" y="3573"/>
                    <a:pt x="1981" y="4074"/>
                    <a:pt x="2658" y="4450"/>
                  </a:cubicBezTo>
                  <a:cubicBezTo>
                    <a:pt x="3384" y="4826"/>
                    <a:pt x="4211" y="5052"/>
                    <a:pt x="5013" y="5252"/>
                  </a:cubicBezTo>
                  <a:cubicBezTo>
                    <a:pt x="5686" y="5426"/>
                    <a:pt x="6377" y="5618"/>
                    <a:pt x="7070" y="5618"/>
                  </a:cubicBezTo>
                  <a:cubicBezTo>
                    <a:pt x="7178" y="5618"/>
                    <a:pt x="7286" y="5613"/>
                    <a:pt x="7394" y="5603"/>
                  </a:cubicBezTo>
                  <a:cubicBezTo>
                    <a:pt x="8297" y="5553"/>
                    <a:pt x="9575" y="5202"/>
                    <a:pt x="10277" y="4626"/>
                  </a:cubicBezTo>
                  <a:cubicBezTo>
                    <a:pt x="10853" y="4150"/>
                    <a:pt x="11530" y="3373"/>
                    <a:pt x="11555" y="2596"/>
                  </a:cubicBezTo>
                  <a:cubicBezTo>
                    <a:pt x="11555" y="1869"/>
                    <a:pt x="11104" y="1167"/>
                    <a:pt x="10452" y="891"/>
                  </a:cubicBezTo>
                  <a:cubicBezTo>
                    <a:pt x="10183" y="770"/>
                    <a:pt x="9893" y="721"/>
                    <a:pt x="9596" y="721"/>
                  </a:cubicBezTo>
                  <a:cubicBezTo>
                    <a:pt x="9340" y="721"/>
                    <a:pt x="9079" y="758"/>
                    <a:pt x="8823" y="816"/>
                  </a:cubicBezTo>
                  <a:cubicBezTo>
                    <a:pt x="8272" y="916"/>
                    <a:pt x="7770" y="1117"/>
                    <a:pt x="7219" y="1267"/>
                  </a:cubicBezTo>
                  <a:cubicBezTo>
                    <a:pt x="6732" y="1384"/>
                    <a:pt x="6232" y="1441"/>
                    <a:pt x="5732" y="1441"/>
                  </a:cubicBezTo>
                  <a:cubicBezTo>
                    <a:pt x="4509" y="1441"/>
                    <a:pt x="3288" y="1098"/>
                    <a:pt x="2257" y="440"/>
                  </a:cubicBezTo>
                  <a:cubicBezTo>
                    <a:pt x="2081" y="340"/>
                    <a:pt x="1906" y="215"/>
                    <a:pt x="1705" y="139"/>
                  </a:cubicBezTo>
                  <a:cubicBezTo>
                    <a:pt x="1563" y="78"/>
                    <a:pt x="1453" y="1"/>
                    <a:pt x="1309" y="1"/>
                  </a:cubicBezTo>
                  <a:close/>
                </a:path>
              </a:pathLst>
            </a:custGeom>
            <a:solidFill>
              <a:srgbClr val="5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2"/>
            <p:cNvSpPr/>
            <p:nvPr/>
          </p:nvSpPr>
          <p:spPr>
            <a:xfrm>
              <a:off x="4594150" y="2637850"/>
              <a:ext cx="55150" cy="33975"/>
            </a:xfrm>
            <a:custGeom>
              <a:avLst/>
              <a:gdLst/>
              <a:ahLst/>
              <a:cxnLst/>
              <a:rect l="l" t="t" r="r" b="b"/>
              <a:pathLst>
                <a:path w="2206" h="1359" extrusionOk="0">
                  <a:moveTo>
                    <a:pt x="1180" y="1"/>
                  </a:moveTo>
                  <a:cubicBezTo>
                    <a:pt x="720" y="1"/>
                    <a:pt x="244" y="166"/>
                    <a:pt x="100" y="453"/>
                  </a:cubicBezTo>
                  <a:cubicBezTo>
                    <a:pt x="0" y="653"/>
                    <a:pt x="0" y="904"/>
                    <a:pt x="150" y="1054"/>
                  </a:cubicBezTo>
                  <a:cubicBezTo>
                    <a:pt x="226" y="1129"/>
                    <a:pt x="301" y="1179"/>
                    <a:pt x="401" y="1230"/>
                  </a:cubicBezTo>
                  <a:cubicBezTo>
                    <a:pt x="595" y="1314"/>
                    <a:pt x="806" y="1358"/>
                    <a:pt x="1018" y="1358"/>
                  </a:cubicBezTo>
                  <a:cubicBezTo>
                    <a:pt x="1245" y="1358"/>
                    <a:pt x="1472" y="1308"/>
                    <a:pt x="1679" y="1205"/>
                  </a:cubicBezTo>
                  <a:cubicBezTo>
                    <a:pt x="1830" y="1154"/>
                    <a:pt x="1980" y="1054"/>
                    <a:pt x="2055" y="929"/>
                  </a:cubicBezTo>
                  <a:cubicBezTo>
                    <a:pt x="2155" y="778"/>
                    <a:pt x="2206" y="603"/>
                    <a:pt x="2130" y="453"/>
                  </a:cubicBezTo>
                  <a:cubicBezTo>
                    <a:pt x="2010" y="140"/>
                    <a:pt x="1602" y="1"/>
                    <a:pt x="1180" y="1"/>
                  </a:cubicBezTo>
                  <a:close/>
                </a:path>
              </a:pathLst>
            </a:custGeom>
            <a:solidFill>
              <a:srgbClr val="FF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2"/>
            <p:cNvSpPr/>
            <p:nvPr/>
          </p:nvSpPr>
          <p:spPr>
            <a:xfrm>
              <a:off x="4118575" y="3107850"/>
              <a:ext cx="661050" cy="194850"/>
            </a:xfrm>
            <a:custGeom>
              <a:avLst/>
              <a:gdLst/>
              <a:ahLst/>
              <a:cxnLst/>
              <a:rect l="l" t="t" r="r" b="b"/>
              <a:pathLst>
                <a:path w="26442" h="7794" extrusionOk="0">
                  <a:moveTo>
                    <a:pt x="10609" y="0"/>
                  </a:moveTo>
                  <a:cubicBezTo>
                    <a:pt x="7532" y="0"/>
                    <a:pt x="4087" y="709"/>
                    <a:pt x="351" y="2580"/>
                  </a:cubicBezTo>
                  <a:cubicBezTo>
                    <a:pt x="101" y="2705"/>
                    <a:pt x="0" y="3006"/>
                    <a:pt x="126" y="3257"/>
                  </a:cubicBezTo>
                  <a:cubicBezTo>
                    <a:pt x="214" y="3434"/>
                    <a:pt x="391" y="3536"/>
                    <a:pt x="576" y="3536"/>
                  </a:cubicBezTo>
                  <a:cubicBezTo>
                    <a:pt x="652" y="3536"/>
                    <a:pt x="729" y="3519"/>
                    <a:pt x="802" y="3482"/>
                  </a:cubicBezTo>
                  <a:cubicBezTo>
                    <a:pt x="4136" y="1809"/>
                    <a:pt x="7433" y="970"/>
                    <a:pt x="10665" y="970"/>
                  </a:cubicBezTo>
                  <a:cubicBezTo>
                    <a:pt x="13386" y="970"/>
                    <a:pt x="16060" y="1564"/>
                    <a:pt x="18672" y="2755"/>
                  </a:cubicBezTo>
                  <a:cubicBezTo>
                    <a:pt x="22958" y="4685"/>
                    <a:pt x="25464" y="7568"/>
                    <a:pt x="25489" y="7618"/>
                  </a:cubicBezTo>
                  <a:cubicBezTo>
                    <a:pt x="25590" y="7718"/>
                    <a:pt x="25740" y="7793"/>
                    <a:pt x="25865" y="7793"/>
                  </a:cubicBezTo>
                  <a:cubicBezTo>
                    <a:pt x="25991" y="7793"/>
                    <a:pt x="26116" y="7743"/>
                    <a:pt x="26191" y="7668"/>
                  </a:cubicBezTo>
                  <a:cubicBezTo>
                    <a:pt x="26417" y="7492"/>
                    <a:pt x="26442" y="7167"/>
                    <a:pt x="26266" y="6966"/>
                  </a:cubicBezTo>
                  <a:cubicBezTo>
                    <a:pt x="26190" y="6871"/>
                    <a:pt x="20185" y="0"/>
                    <a:pt x="106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2"/>
            <p:cNvSpPr/>
            <p:nvPr/>
          </p:nvSpPr>
          <p:spPr>
            <a:xfrm>
              <a:off x="4245150" y="3277400"/>
              <a:ext cx="202400" cy="356750"/>
            </a:xfrm>
            <a:custGeom>
              <a:avLst/>
              <a:gdLst/>
              <a:ahLst/>
              <a:cxnLst/>
              <a:rect l="l" t="t" r="r" b="b"/>
              <a:pathLst>
                <a:path w="8096" h="14270" extrusionOk="0">
                  <a:moveTo>
                    <a:pt x="7563" y="0"/>
                  </a:moveTo>
                  <a:cubicBezTo>
                    <a:pt x="7532" y="0"/>
                    <a:pt x="7500" y="3"/>
                    <a:pt x="7469" y="9"/>
                  </a:cubicBezTo>
                  <a:cubicBezTo>
                    <a:pt x="7293" y="34"/>
                    <a:pt x="3083" y="786"/>
                    <a:pt x="1303" y="4294"/>
                  </a:cubicBezTo>
                  <a:cubicBezTo>
                    <a:pt x="0" y="6826"/>
                    <a:pt x="326" y="10084"/>
                    <a:pt x="2281" y="13994"/>
                  </a:cubicBezTo>
                  <a:cubicBezTo>
                    <a:pt x="2356" y="14169"/>
                    <a:pt x="2557" y="14269"/>
                    <a:pt x="2732" y="14269"/>
                  </a:cubicBezTo>
                  <a:cubicBezTo>
                    <a:pt x="2807" y="14269"/>
                    <a:pt x="2882" y="14244"/>
                    <a:pt x="2958" y="14219"/>
                  </a:cubicBezTo>
                  <a:cubicBezTo>
                    <a:pt x="3208" y="14094"/>
                    <a:pt x="3308" y="13793"/>
                    <a:pt x="3183" y="13543"/>
                  </a:cubicBezTo>
                  <a:cubicBezTo>
                    <a:pt x="1379" y="9933"/>
                    <a:pt x="1053" y="6976"/>
                    <a:pt x="2181" y="4745"/>
                  </a:cubicBezTo>
                  <a:cubicBezTo>
                    <a:pt x="3734" y="1688"/>
                    <a:pt x="7619" y="1011"/>
                    <a:pt x="7644" y="986"/>
                  </a:cubicBezTo>
                  <a:cubicBezTo>
                    <a:pt x="7920" y="961"/>
                    <a:pt x="8095" y="685"/>
                    <a:pt x="8045" y="410"/>
                  </a:cubicBezTo>
                  <a:cubicBezTo>
                    <a:pt x="8023" y="166"/>
                    <a:pt x="7804" y="0"/>
                    <a:pt x="7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2"/>
            <p:cNvSpPr/>
            <p:nvPr/>
          </p:nvSpPr>
          <p:spPr>
            <a:xfrm>
              <a:off x="5146775" y="2333150"/>
              <a:ext cx="486875" cy="364275"/>
            </a:xfrm>
            <a:custGeom>
              <a:avLst/>
              <a:gdLst/>
              <a:ahLst/>
              <a:cxnLst/>
              <a:rect l="l" t="t" r="r" b="b"/>
              <a:pathLst>
                <a:path w="19475" h="14571" extrusionOk="0">
                  <a:moveTo>
                    <a:pt x="18929" y="0"/>
                  </a:moveTo>
                  <a:cubicBezTo>
                    <a:pt x="18692" y="0"/>
                    <a:pt x="18488" y="163"/>
                    <a:pt x="18422" y="385"/>
                  </a:cubicBezTo>
                  <a:cubicBezTo>
                    <a:pt x="17068" y="6275"/>
                    <a:pt x="13685" y="10260"/>
                    <a:pt x="8321" y="12290"/>
                  </a:cubicBezTo>
                  <a:cubicBezTo>
                    <a:pt x="5217" y="13446"/>
                    <a:pt x="2321" y="13580"/>
                    <a:pt x="1127" y="13580"/>
                  </a:cubicBezTo>
                  <a:cubicBezTo>
                    <a:pt x="769" y="13580"/>
                    <a:pt x="563" y="13568"/>
                    <a:pt x="552" y="13568"/>
                  </a:cubicBezTo>
                  <a:cubicBezTo>
                    <a:pt x="536" y="13567"/>
                    <a:pt x="521" y="13566"/>
                    <a:pt x="505" y="13566"/>
                  </a:cubicBezTo>
                  <a:cubicBezTo>
                    <a:pt x="249" y="13566"/>
                    <a:pt x="26" y="13759"/>
                    <a:pt x="26" y="14019"/>
                  </a:cubicBezTo>
                  <a:cubicBezTo>
                    <a:pt x="0" y="14320"/>
                    <a:pt x="201" y="14545"/>
                    <a:pt x="477" y="14570"/>
                  </a:cubicBezTo>
                  <a:lnTo>
                    <a:pt x="1053" y="14570"/>
                  </a:lnTo>
                  <a:cubicBezTo>
                    <a:pt x="3910" y="14570"/>
                    <a:pt x="16366" y="13819"/>
                    <a:pt x="19399" y="610"/>
                  </a:cubicBezTo>
                  <a:cubicBezTo>
                    <a:pt x="19474" y="360"/>
                    <a:pt x="19299" y="84"/>
                    <a:pt x="19023" y="9"/>
                  </a:cubicBezTo>
                  <a:cubicBezTo>
                    <a:pt x="18991" y="3"/>
                    <a:pt x="18960" y="0"/>
                    <a:pt x="189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2"/>
            <p:cNvSpPr/>
            <p:nvPr/>
          </p:nvSpPr>
          <p:spPr>
            <a:xfrm>
              <a:off x="4026475" y="3110150"/>
              <a:ext cx="146000" cy="86025"/>
            </a:xfrm>
            <a:custGeom>
              <a:avLst/>
              <a:gdLst/>
              <a:ahLst/>
              <a:cxnLst/>
              <a:rect l="l" t="t" r="r" b="b"/>
              <a:pathLst>
                <a:path w="5840" h="3441" extrusionOk="0">
                  <a:moveTo>
                    <a:pt x="1185" y="1"/>
                  </a:moveTo>
                  <a:cubicBezTo>
                    <a:pt x="934" y="1"/>
                    <a:pt x="685" y="63"/>
                    <a:pt x="476" y="207"/>
                  </a:cubicBezTo>
                  <a:cubicBezTo>
                    <a:pt x="176" y="458"/>
                    <a:pt x="0" y="909"/>
                    <a:pt x="176" y="1260"/>
                  </a:cubicBezTo>
                  <a:cubicBezTo>
                    <a:pt x="276" y="1511"/>
                    <a:pt x="527" y="1661"/>
                    <a:pt x="777" y="1811"/>
                  </a:cubicBezTo>
                  <a:cubicBezTo>
                    <a:pt x="1654" y="2363"/>
                    <a:pt x="2532" y="2914"/>
                    <a:pt x="3509" y="3290"/>
                  </a:cubicBezTo>
                  <a:cubicBezTo>
                    <a:pt x="3709" y="3365"/>
                    <a:pt x="3935" y="3440"/>
                    <a:pt x="4161" y="3440"/>
                  </a:cubicBezTo>
                  <a:cubicBezTo>
                    <a:pt x="5840" y="3415"/>
                    <a:pt x="3885" y="1636"/>
                    <a:pt x="3534" y="1335"/>
                  </a:cubicBezTo>
                  <a:cubicBezTo>
                    <a:pt x="3258" y="1085"/>
                    <a:pt x="2958" y="834"/>
                    <a:pt x="2632" y="608"/>
                  </a:cubicBezTo>
                  <a:cubicBezTo>
                    <a:pt x="2331" y="383"/>
                    <a:pt x="1980" y="157"/>
                    <a:pt x="1604" y="57"/>
                  </a:cubicBezTo>
                  <a:cubicBezTo>
                    <a:pt x="1469" y="21"/>
                    <a:pt x="1326" y="1"/>
                    <a:pt x="11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2"/>
            <p:cNvSpPr/>
            <p:nvPr/>
          </p:nvSpPr>
          <p:spPr>
            <a:xfrm>
              <a:off x="4200025" y="3612050"/>
              <a:ext cx="137875" cy="66100"/>
            </a:xfrm>
            <a:custGeom>
              <a:avLst/>
              <a:gdLst/>
              <a:ahLst/>
              <a:cxnLst/>
              <a:rect l="l" t="t" r="r" b="b"/>
              <a:pathLst>
                <a:path w="5515" h="2644" extrusionOk="0">
                  <a:moveTo>
                    <a:pt x="4050" y="0"/>
                  </a:moveTo>
                  <a:cubicBezTo>
                    <a:pt x="3554" y="0"/>
                    <a:pt x="3036" y="77"/>
                    <a:pt x="2858" y="106"/>
                  </a:cubicBezTo>
                  <a:cubicBezTo>
                    <a:pt x="2482" y="157"/>
                    <a:pt x="2081" y="232"/>
                    <a:pt x="1705" y="307"/>
                  </a:cubicBezTo>
                  <a:cubicBezTo>
                    <a:pt x="1329" y="407"/>
                    <a:pt x="953" y="532"/>
                    <a:pt x="627" y="758"/>
                  </a:cubicBezTo>
                  <a:cubicBezTo>
                    <a:pt x="326" y="984"/>
                    <a:pt x="76" y="1334"/>
                    <a:pt x="26" y="1710"/>
                  </a:cubicBezTo>
                  <a:cubicBezTo>
                    <a:pt x="1" y="2111"/>
                    <a:pt x="251" y="2512"/>
                    <a:pt x="627" y="2613"/>
                  </a:cubicBezTo>
                  <a:cubicBezTo>
                    <a:pt x="698" y="2634"/>
                    <a:pt x="773" y="2643"/>
                    <a:pt x="850" y="2643"/>
                  </a:cubicBezTo>
                  <a:cubicBezTo>
                    <a:pt x="1044" y="2643"/>
                    <a:pt x="1250" y="2584"/>
                    <a:pt x="1429" y="2512"/>
                  </a:cubicBezTo>
                  <a:cubicBezTo>
                    <a:pt x="2432" y="2212"/>
                    <a:pt x="3409" y="1886"/>
                    <a:pt x="4336" y="1385"/>
                  </a:cubicBezTo>
                  <a:cubicBezTo>
                    <a:pt x="4537" y="1284"/>
                    <a:pt x="4712" y="1159"/>
                    <a:pt x="4863" y="984"/>
                  </a:cubicBezTo>
                  <a:cubicBezTo>
                    <a:pt x="5515" y="180"/>
                    <a:pt x="4809" y="0"/>
                    <a:pt x="40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2"/>
            <p:cNvSpPr/>
            <p:nvPr/>
          </p:nvSpPr>
          <p:spPr>
            <a:xfrm>
              <a:off x="3882350" y="1968150"/>
              <a:ext cx="136000" cy="150200"/>
            </a:xfrm>
            <a:custGeom>
              <a:avLst/>
              <a:gdLst/>
              <a:ahLst/>
              <a:cxnLst/>
              <a:rect l="l" t="t" r="r" b="b"/>
              <a:pathLst>
                <a:path w="5440" h="6008" extrusionOk="0">
                  <a:moveTo>
                    <a:pt x="2337" y="1"/>
                  </a:moveTo>
                  <a:cubicBezTo>
                    <a:pt x="2072" y="1"/>
                    <a:pt x="1806" y="117"/>
                    <a:pt x="1605" y="298"/>
                  </a:cubicBezTo>
                  <a:cubicBezTo>
                    <a:pt x="1354" y="524"/>
                    <a:pt x="1179" y="799"/>
                    <a:pt x="1028" y="1100"/>
                  </a:cubicBezTo>
                  <a:cubicBezTo>
                    <a:pt x="427" y="2378"/>
                    <a:pt x="1" y="5035"/>
                    <a:pt x="1605" y="5812"/>
                  </a:cubicBezTo>
                  <a:cubicBezTo>
                    <a:pt x="1870" y="5945"/>
                    <a:pt x="2220" y="6008"/>
                    <a:pt x="2599" y="6008"/>
                  </a:cubicBezTo>
                  <a:cubicBezTo>
                    <a:pt x="3797" y="6008"/>
                    <a:pt x="5294" y="5380"/>
                    <a:pt x="5389" y="4333"/>
                  </a:cubicBezTo>
                  <a:cubicBezTo>
                    <a:pt x="5439" y="3832"/>
                    <a:pt x="5063" y="3281"/>
                    <a:pt x="4562" y="3256"/>
                  </a:cubicBezTo>
                  <a:cubicBezTo>
                    <a:pt x="4362" y="3256"/>
                    <a:pt x="4161" y="3306"/>
                    <a:pt x="3986" y="3331"/>
                  </a:cubicBezTo>
                  <a:cubicBezTo>
                    <a:pt x="3944" y="3336"/>
                    <a:pt x="3902" y="3339"/>
                    <a:pt x="3859" y="3339"/>
                  </a:cubicBezTo>
                  <a:cubicBezTo>
                    <a:pt x="3696" y="3339"/>
                    <a:pt x="3534" y="3294"/>
                    <a:pt x="3434" y="3155"/>
                  </a:cubicBezTo>
                  <a:cubicBezTo>
                    <a:pt x="3359" y="3055"/>
                    <a:pt x="3359" y="2930"/>
                    <a:pt x="3359" y="2804"/>
                  </a:cubicBezTo>
                  <a:cubicBezTo>
                    <a:pt x="3334" y="2278"/>
                    <a:pt x="3459" y="1752"/>
                    <a:pt x="3409" y="1225"/>
                  </a:cubicBezTo>
                  <a:cubicBezTo>
                    <a:pt x="3359" y="674"/>
                    <a:pt x="3058" y="123"/>
                    <a:pt x="2532" y="22"/>
                  </a:cubicBezTo>
                  <a:cubicBezTo>
                    <a:pt x="2468" y="8"/>
                    <a:pt x="2403" y="1"/>
                    <a:pt x="2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2"/>
            <p:cNvSpPr/>
            <p:nvPr/>
          </p:nvSpPr>
          <p:spPr>
            <a:xfrm>
              <a:off x="5552175" y="2233000"/>
              <a:ext cx="161675" cy="123675"/>
            </a:xfrm>
            <a:custGeom>
              <a:avLst/>
              <a:gdLst/>
              <a:ahLst/>
              <a:cxnLst/>
              <a:rect l="l" t="t" r="r" b="b"/>
              <a:pathLst>
                <a:path w="6467" h="4947" extrusionOk="0">
                  <a:moveTo>
                    <a:pt x="5484" y="0"/>
                  </a:moveTo>
                  <a:cubicBezTo>
                    <a:pt x="5154" y="0"/>
                    <a:pt x="4809" y="147"/>
                    <a:pt x="4536" y="356"/>
                  </a:cubicBezTo>
                  <a:cubicBezTo>
                    <a:pt x="4110" y="682"/>
                    <a:pt x="3810" y="1133"/>
                    <a:pt x="3434" y="1509"/>
                  </a:cubicBezTo>
                  <a:cubicBezTo>
                    <a:pt x="3333" y="1584"/>
                    <a:pt x="3233" y="1659"/>
                    <a:pt x="3108" y="1684"/>
                  </a:cubicBezTo>
                  <a:cubicBezTo>
                    <a:pt x="3091" y="1686"/>
                    <a:pt x="3074" y="1687"/>
                    <a:pt x="3057" y="1687"/>
                  </a:cubicBezTo>
                  <a:cubicBezTo>
                    <a:pt x="2878" y="1687"/>
                    <a:pt x="2721" y="1569"/>
                    <a:pt x="2607" y="1408"/>
                  </a:cubicBezTo>
                  <a:cubicBezTo>
                    <a:pt x="2481" y="1258"/>
                    <a:pt x="2406" y="1083"/>
                    <a:pt x="2256" y="932"/>
                  </a:cubicBezTo>
                  <a:cubicBezTo>
                    <a:pt x="2102" y="789"/>
                    <a:pt x="1903" y="725"/>
                    <a:pt x="1699" y="725"/>
                  </a:cubicBezTo>
                  <a:cubicBezTo>
                    <a:pt x="1403" y="725"/>
                    <a:pt x="1095" y="860"/>
                    <a:pt x="902" y="1083"/>
                  </a:cubicBezTo>
                  <a:cubicBezTo>
                    <a:pt x="0" y="2135"/>
                    <a:pt x="1328" y="4441"/>
                    <a:pt x="2481" y="4842"/>
                  </a:cubicBezTo>
                  <a:cubicBezTo>
                    <a:pt x="2682" y="4914"/>
                    <a:pt x="2881" y="4947"/>
                    <a:pt x="3078" y="4947"/>
                  </a:cubicBezTo>
                  <a:cubicBezTo>
                    <a:pt x="4533" y="4947"/>
                    <a:pt x="5846" y="3155"/>
                    <a:pt x="6266" y="1985"/>
                  </a:cubicBezTo>
                  <a:cubicBezTo>
                    <a:pt x="6366" y="1684"/>
                    <a:pt x="6466" y="1333"/>
                    <a:pt x="6441" y="1007"/>
                  </a:cubicBezTo>
                  <a:cubicBezTo>
                    <a:pt x="6441" y="682"/>
                    <a:pt x="6291" y="331"/>
                    <a:pt x="6015" y="155"/>
                  </a:cubicBezTo>
                  <a:cubicBezTo>
                    <a:pt x="5853" y="47"/>
                    <a:pt x="5671" y="0"/>
                    <a:pt x="54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2"/>
            <p:cNvSpPr/>
            <p:nvPr/>
          </p:nvSpPr>
          <p:spPr>
            <a:xfrm>
              <a:off x="4097900" y="2255050"/>
              <a:ext cx="431100" cy="431100"/>
            </a:xfrm>
            <a:custGeom>
              <a:avLst/>
              <a:gdLst/>
              <a:ahLst/>
              <a:cxnLst/>
              <a:rect l="l" t="t" r="r" b="b"/>
              <a:pathLst>
                <a:path w="17244" h="17244" extrusionOk="0">
                  <a:moveTo>
                    <a:pt x="8622" y="0"/>
                  </a:moveTo>
                  <a:cubicBezTo>
                    <a:pt x="3860" y="0"/>
                    <a:pt x="0" y="3860"/>
                    <a:pt x="0" y="8622"/>
                  </a:cubicBezTo>
                  <a:cubicBezTo>
                    <a:pt x="0" y="13384"/>
                    <a:pt x="3860" y="17243"/>
                    <a:pt x="8622" y="17243"/>
                  </a:cubicBezTo>
                  <a:cubicBezTo>
                    <a:pt x="13384" y="17243"/>
                    <a:pt x="17244" y="13384"/>
                    <a:pt x="17244" y="8622"/>
                  </a:cubicBezTo>
                  <a:cubicBezTo>
                    <a:pt x="17244" y="3860"/>
                    <a:pt x="13384" y="0"/>
                    <a:pt x="8622" y="0"/>
                  </a:cubicBezTo>
                  <a:close/>
                </a:path>
              </a:pathLst>
            </a:custGeom>
            <a:solidFill>
              <a:srgbClr val="B9F2FB">
                <a:alpha val="29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2"/>
            <p:cNvSpPr/>
            <p:nvPr/>
          </p:nvSpPr>
          <p:spPr>
            <a:xfrm>
              <a:off x="4164950" y="2261300"/>
              <a:ext cx="302025" cy="420450"/>
            </a:xfrm>
            <a:custGeom>
              <a:avLst/>
              <a:gdLst/>
              <a:ahLst/>
              <a:cxnLst/>
              <a:rect l="l" t="t" r="r" b="b"/>
              <a:pathLst>
                <a:path w="12081" h="16818" extrusionOk="0">
                  <a:moveTo>
                    <a:pt x="8020" y="1"/>
                  </a:moveTo>
                  <a:lnTo>
                    <a:pt x="0" y="14637"/>
                  </a:lnTo>
                  <a:cubicBezTo>
                    <a:pt x="0" y="14637"/>
                    <a:pt x="1704" y="16216"/>
                    <a:pt x="4236" y="16818"/>
                  </a:cubicBezTo>
                  <a:lnTo>
                    <a:pt x="12080" y="2332"/>
                  </a:lnTo>
                  <a:cubicBezTo>
                    <a:pt x="12080" y="2332"/>
                    <a:pt x="9449" y="677"/>
                    <a:pt x="8020" y="1"/>
                  </a:cubicBezTo>
                  <a:close/>
                </a:path>
              </a:pathLst>
            </a:custGeom>
            <a:solidFill>
              <a:srgbClr val="B9F2FB">
                <a:alpha val="29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2"/>
            <p:cNvSpPr/>
            <p:nvPr/>
          </p:nvSpPr>
          <p:spPr>
            <a:xfrm>
              <a:off x="4085375" y="2242500"/>
              <a:ext cx="456150" cy="456175"/>
            </a:xfrm>
            <a:custGeom>
              <a:avLst/>
              <a:gdLst/>
              <a:ahLst/>
              <a:cxnLst/>
              <a:rect l="l" t="t" r="r" b="b"/>
              <a:pathLst>
                <a:path w="18246" h="18247" extrusionOk="0">
                  <a:moveTo>
                    <a:pt x="9123" y="1003"/>
                  </a:moveTo>
                  <a:cubicBezTo>
                    <a:pt x="13609" y="1003"/>
                    <a:pt x="17243" y="4637"/>
                    <a:pt x="17243" y="9124"/>
                  </a:cubicBezTo>
                  <a:cubicBezTo>
                    <a:pt x="17243" y="13610"/>
                    <a:pt x="13609" y="17244"/>
                    <a:pt x="9123" y="17244"/>
                  </a:cubicBezTo>
                  <a:cubicBezTo>
                    <a:pt x="4637" y="17244"/>
                    <a:pt x="1003" y="13610"/>
                    <a:pt x="1003" y="9124"/>
                  </a:cubicBezTo>
                  <a:cubicBezTo>
                    <a:pt x="1003" y="4637"/>
                    <a:pt x="4637" y="1003"/>
                    <a:pt x="9123" y="1003"/>
                  </a:cubicBezTo>
                  <a:close/>
                  <a:moveTo>
                    <a:pt x="9123" y="1"/>
                  </a:moveTo>
                  <a:cubicBezTo>
                    <a:pt x="4085" y="1"/>
                    <a:pt x="0" y="4086"/>
                    <a:pt x="0" y="9124"/>
                  </a:cubicBezTo>
                  <a:cubicBezTo>
                    <a:pt x="0" y="14161"/>
                    <a:pt x="4085" y="18247"/>
                    <a:pt x="9123" y="18247"/>
                  </a:cubicBezTo>
                  <a:cubicBezTo>
                    <a:pt x="14161" y="18247"/>
                    <a:pt x="18246" y="14161"/>
                    <a:pt x="18246" y="9124"/>
                  </a:cubicBezTo>
                  <a:cubicBezTo>
                    <a:pt x="18246" y="4086"/>
                    <a:pt x="14161" y="1"/>
                    <a:pt x="9123" y="1"/>
                  </a:cubicBezTo>
                  <a:close/>
                </a:path>
              </a:pathLst>
            </a:custGeom>
            <a:solidFill>
              <a:srgbClr val="5626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2"/>
            <p:cNvSpPr/>
            <p:nvPr/>
          </p:nvSpPr>
          <p:spPr>
            <a:xfrm>
              <a:off x="4604175" y="2328350"/>
              <a:ext cx="431725" cy="431725"/>
            </a:xfrm>
            <a:custGeom>
              <a:avLst/>
              <a:gdLst/>
              <a:ahLst/>
              <a:cxnLst/>
              <a:rect l="l" t="t" r="r" b="b"/>
              <a:pathLst>
                <a:path w="17269" h="17269" extrusionOk="0">
                  <a:moveTo>
                    <a:pt x="8622" y="0"/>
                  </a:moveTo>
                  <a:cubicBezTo>
                    <a:pt x="3860" y="0"/>
                    <a:pt x="0" y="3860"/>
                    <a:pt x="0" y="8622"/>
                  </a:cubicBezTo>
                  <a:cubicBezTo>
                    <a:pt x="0" y="13409"/>
                    <a:pt x="3860" y="17269"/>
                    <a:pt x="8622" y="17269"/>
                  </a:cubicBezTo>
                  <a:cubicBezTo>
                    <a:pt x="13384" y="17269"/>
                    <a:pt x="17268" y="13409"/>
                    <a:pt x="17268" y="8622"/>
                  </a:cubicBezTo>
                  <a:cubicBezTo>
                    <a:pt x="17268" y="3860"/>
                    <a:pt x="13384" y="0"/>
                    <a:pt x="8622" y="0"/>
                  </a:cubicBezTo>
                  <a:close/>
                </a:path>
              </a:pathLst>
            </a:custGeom>
            <a:solidFill>
              <a:srgbClr val="B9F2FB">
                <a:alpha val="29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2"/>
            <p:cNvSpPr/>
            <p:nvPr/>
          </p:nvSpPr>
          <p:spPr>
            <a:xfrm>
              <a:off x="4671825" y="2334625"/>
              <a:ext cx="302050" cy="421075"/>
            </a:xfrm>
            <a:custGeom>
              <a:avLst/>
              <a:gdLst/>
              <a:ahLst/>
              <a:cxnLst/>
              <a:rect l="l" t="t" r="r" b="b"/>
              <a:pathLst>
                <a:path w="12082" h="16843" extrusionOk="0">
                  <a:moveTo>
                    <a:pt x="7996" y="0"/>
                  </a:moveTo>
                  <a:lnTo>
                    <a:pt x="1" y="14637"/>
                  </a:lnTo>
                  <a:cubicBezTo>
                    <a:pt x="1" y="14637"/>
                    <a:pt x="1680" y="16216"/>
                    <a:pt x="4236" y="16842"/>
                  </a:cubicBezTo>
                  <a:lnTo>
                    <a:pt x="12081" y="2331"/>
                  </a:lnTo>
                  <a:cubicBezTo>
                    <a:pt x="12081" y="2331"/>
                    <a:pt x="9450" y="677"/>
                    <a:pt x="7996" y="0"/>
                  </a:cubicBezTo>
                  <a:close/>
                </a:path>
              </a:pathLst>
            </a:custGeom>
            <a:solidFill>
              <a:srgbClr val="B9F2FB">
                <a:alpha val="29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2"/>
            <p:cNvSpPr/>
            <p:nvPr/>
          </p:nvSpPr>
          <p:spPr>
            <a:xfrm>
              <a:off x="4591625" y="2315825"/>
              <a:ext cx="456800" cy="456775"/>
            </a:xfrm>
            <a:custGeom>
              <a:avLst/>
              <a:gdLst/>
              <a:ahLst/>
              <a:cxnLst/>
              <a:rect l="l" t="t" r="r" b="b"/>
              <a:pathLst>
                <a:path w="18272" h="18271" extrusionOk="0">
                  <a:moveTo>
                    <a:pt x="9124" y="1003"/>
                  </a:moveTo>
                  <a:cubicBezTo>
                    <a:pt x="13610" y="1003"/>
                    <a:pt x="17269" y="4662"/>
                    <a:pt x="17269" y="9123"/>
                  </a:cubicBezTo>
                  <a:cubicBezTo>
                    <a:pt x="17269" y="13609"/>
                    <a:pt x="13610" y="17268"/>
                    <a:pt x="9124" y="17268"/>
                  </a:cubicBezTo>
                  <a:cubicBezTo>
                    <a:pt x="4663" y="17268"/>
                    <a:pt x="1003" y="13609"/>
                    <a:pt x="1003" y="9123"/>
                  </a:cubicBezTo>
                  <a:cubicBezTo>
                    <a:pt x="1003" y="4662"/>
                    <a:pt x="4663" y="1003"/>
                    <a:pt x="9124" y="1003"/>
                  </a:cubicBezTo>
                  <a:close/>
                  <a:moveTo>
                    <a:pt x="9124" y="0"/>
                  </a:moveTo>
                  <a:cubicBezTo>
                    <a:pt x="4111" y="0"/>
                    <a:pt x="1" y="4111"/>
                    <a:pt x="1" y="9123"/>
                  </a:cubicBezTo>
                  <a:cubicBezTo>
                    <a:pt x="1" y="14161"/>
                    <a:pt x="4111" y="18271"/>
                    <a:pt x="9124" y="18271"/>
                  </a:cubicBezTo>
                  <a:cubicBezTo>
                    <a:pt x="14161" y="18271"/>
                    <a:pt x="18272" y="14161"/>
                    <a:pt x="18272" y="9123"/>
                  </a:cubicBezTo>
                  <a:cubicBezTo>
                    <a:pt x="18272" y="4111"/>
                    <a:pt x="14161" y="0"/>
                    <a:pt x="9124" y="0"/>
                  </a:cubicBezTo>
                  <a:close/>
                </a:path>
              </a:pathLst>
            </a:custGeom>
            <a:solidFill>
              <a:srgbClr val="5626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2"/>
            <p:cNvSpPr/>
            <p:nvPr/>
          </p:nvSpPr>
          <p:spPr>
            <a:xfrm>
              <a:off x="4513950" y="2483300"/>
              <a:ext cx="106525" cy="44950"/>
            </a:xfrm>
            <a:custGeom>
              <a:avLst/>
              <a:gdLst/>
              <a:ahLst/>
              <a:cxnLst/>
              <a:rect l="l" t="t" r="r" b="b"/>
              <a:pathLst>
                <a:path w="4261" h="1798" extrusionOk="0">
                  <a:moveTo>
                    <a:pt x="1127" y="1"/>
                  </a:moveTo>
                  <a:cubicBezTo>
                    <a:pt x="734" y="1"/>
                    <a:pt x="478" y="43"/>
                    <a:pt x="451" y="43"/>
                  </a:cubicBezTo>
                  <a:cubicBezTo>
                    <a:pt x="175" y="93"/>
                    <a:pt x="0" y="344"/>
                    <a:pt x="50" y="620"/>
                  </a:cubicBezTo>
                  <a:cubicBezTo>
                    <a:pt x="95" y="864"/>
                    <a:pt x="296" y="1029"/>
                    <a:pt x="533" y="1029"/>
                  </a:cubicBezTo>
                  <a:cubicBezTo>
                    <a:pt x="564" y="1029"/>
                    <a:pt x="595" y="1026"/>
                    <a:pt x="627" y="1021"/>
                  </a:cubicBezTo>
                  <a:cubicBezTo>
                    <a:pt x="635" y="1021"/>
                    <a:pt x="823" y="990"/>
                    <a:pt x="1118" y="990"/>
                  </a:cubicBezTo>
                  <a:cubicBezTo>
                    <a:pt x="1665" y="990"/>
                    <a:pt x="2579" y="1095"/>
                    <a:pt x="3409" y="1697"/>
                  </a:cubicBezTo>
                  <a:cubicBezTo>
                    <a:pt x="3484" y="1747"/>
                    <a:pt x="3584" y="1798"/>
                    <a:pt x="3684" y="1798"/>
                  </a:cubicBezTo>
                  <a:cubicBezTo>
                    <a:pt x="3860" y="1798"/>
                    <a:pt x="4010" y="1722"/>
                    <a:pt x="4110" y="1572"/>
                  </a:cubicBezTo>
                  <a:cubicBezTo>
                    <a:pt x="4261" y="1346"/>
                    <a:pt x="4211" y="1046"/>
                    <a:pt x="3985" y="870"/>
                  </a:cubicBezTo>
                  <a:cubicBezTo>
                    <a:pt x="2944" y="134"/>
                    <a:pt x="1822" y="1"/>
                    <a:pt x="1127" y="1"/>
                  </a:cubicBezTo>
                  <a:close/>
                </a:path>
              </a:pathLst>
            </a:custGeom>
            <a:solidFill>
              <a:srgbClr val="5626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2"/>
            <p:cNvSpPr/>
            <p:nvPr/>
          </p:nvSpPr>
          <p:spPr>
            <a:xfrm>
              <a:off x="4795900" y="2838300"/>
              <a:ext cx="93375" cy="88375"/>
            </a:xfrm>
            <a:custGeom>
              <a:avLst/>
              <a:gdLst/>
              <a:ahLst/>
              <a:cxnLst/>
              <a:rect l="l" t="t" r="r" b="b"/>
              <a:pathLst>
                <a:path w="3735" h="3535" extrusionOk="0">
                  <a:moveTo>
                    <a:pt x="2736" y="1"/>
                  </a:moveTo>
                  <a:cubicBezTo>
                    <a:pt x="1884" y="1"/>
                    <a:pt x="1195" y="451"/>
                    <a:pt x="602" y="1131"/>
                  </a:cubicBezTo>
                  <a:cubicBezTo>
                    <a:pt x="301" y="1482"/>
                    <a:pt x="101" y="1933"/>
                    <a:pt x="50" y="2385"/>
                  </a:cubicBezTo>
                  <a:cubicBezTo>
                    <a:pt x="0" y="2735"/>
                    <a:pt x="25" y="3111"/>
                    <a:pt x="276" y="3337"/>
                  </a:cubicBezTo>
                  <a:cubicBezTo>
                    <a:pt x="376" y="3437"/>
                    <a:pt x="527" y="3487"/>
                    <a:pt x="677" y="3512"/>
                  </a:cubicBezTo>
                  <a:cubicBezTo>
                    <a:pt x="756" y="3527"/>
                    <a:pt x="835" y="3534"/>
                    <a:pt x="914" y="3534"/>
                  </a:cubicBezTo>
                  <a:cubicBezTo>
                    <a:pt x="1233" y="3534"/>
                    <a:pt x="1543" y="3418"/>
                    <a:pt x="1805" y="3237"/>
                  </a:cubicBezTo>
                  <a:cubicBezTo>
                    <a:pt x="2156" y="3011"/>
                    <a:pt x="2406" y="2710"/>
                    <a:pt x="2657" y="2410"/>
                  </a:cubicBezTo>
                  <a:cubicBezTo>
                    <a:pt x="3008" y="1984"/>
                    <a:pt x="3334" y="1532"/>
                    <a:pt x="3534" y="1031"/>
                  </a:cubicBezTo>
                  <a:cubicBezTo>
                    <a:pt x="3685" y="730"/>
                    <a:pt x="3735" y="304"/>
                    <a:pt x="3459" y="129"/>
                  </a:cubicBezTo>
                  <a:cubicBezTo>
                    <a:pt x="3359" y="54"/>
                    <a:pt x="3233" y="29"/>
                    <a:pt x="3108" y="29"/>
                  </a:cubicBezTo>
                  <a:cubicBezTo>
                    <a:pt x="2981" y="10"/>
                    <a:pt x="2857" y="1"/>
                    <a:pt x="2736" y="1"/>
                  </a:cubicBezTo>
                  <a:close/>
                </a:path>
              </a:pathLst>
            </a:custGeom>
            <a:solidFill>
              <a:srgbClr val="D3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2"/>
            <p:cNvSpPr/>
            <p:nvPr/>
          </p:nvSpPr>
          <p:spPr>
            <a:xfrm>
              <a:off x="4486375" y="2144150"/>
              <a:ext cx="90250" cy="82925"/>
            </a:xfrm>
            <a:custGeom>
              <a:avLst/>
              <a:gdLst/>
              <a:ahLst/>
              <a:cxnLst/>
              <a:rect l="l" t="t" r="r" b="b"/>
              <a:pathLst>
                <a:path w="3610" h="3317" extrusionOk="0">
                  <a:moveTo>
                    <a:pt x="1346" y="1"/>
                  </a:moveTo>
                  <a:cubicBezTo>
                    <a:pt x="993" y="1"/>
                    <a:pt x="652" y="120"/>
                    <a:pt x="376" y="426"/>
                  </a:cubicBezTo>
                  <a:cubicBezTo>
                    <a:pt x="176" y="677"/>
                    <a:pt x="75" y="1003"/>
                    <a:pt x="50" y="1328"/>
                  </a:cubicBezTo>
                  <a:cubicBezTo>
                    <a:pt x="0" y="1779"/>
                    <a:pt x="101" y="2281"/>
                    <a:pt x="426" y="2607"/>
                  </a:cubicBezTo>
                  <a:cubicBezTo>
                    <a:pt x="552" y="2757"/>
                    <a:pt x="727" y="2857"/>
                    <a:pt x="903" y="2957"/>
                  </a:cubicBezTo>
                  <a:cubicBezTo>
                    <a:pt x="1257" y="3157"/>
                    <a:pt x="1650" y="3317"/>
                    <a:pt x="2048" y="3317"/>
                  </a:cubicBezTo>
                  <a:cubicBezTo>
                    <a:pt x="2101" y="3317"/>
                    <a:pt x="2153" y="3314"/>
                    <a:pt x="2206" y="3308"/>
                  </a:cubicBezTo>
                  <a:cubicBezTo>
                    <a:pt x="2707" y="3283"/>
                    <a:pt x="3183" y="2932"/>
                    <a:pt x="3409" y="2481"/>
                  </a:cubicBezTo>
                  <a:cubicBezTo>
                    <a:pt x="3609" y="2005"/>
                    <a:pt x="3559" y="1429"/>
                    <a:pt x="3233" y="1003"/>
                  </a:cubicBezTo>
                  <a:cubicBezTo>
                    <a:pt x="3108" y="827"/>
                    <a:pt x="2933" y="702"/>
                    <a:pt x="2782" y="551"/>
                  </a:cubicBezTo>
                  <a:cubicBezTo>
                    <a:pt x="2396" y="254"/>
                    <a:pt x="1859" y="1"/>
                    <a:pt x="1346" y="1"/>
                  </a:cubicBezTo>
                  <a:close/>
                </a:path>
              </a:pathLst>
            </a:custGeom>
            <a:solidFill>
              <a:srgbClr val="F9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2"/>
            <p:cNvSpPr/>
            <p:nvPr/>
          </p:nvSpPr>
          <p:spPr>
            <a:xfrm>
              <a:off x="4609800" y="2173425"/>
              <a:ext cx="214950" cy="61925"/>
            </a:xfrm>
            <a:custGeom>
              <a:avLst/>
              <a:gdLst/>
              <a:ahLst/>
              <a:cxnLst/>
              <a:rect l="l" t="t" r="r" b="b"/>
              <a:pathLst>
                <a:path w="8598" h="2477" extrusionOk="0">
                  <a:moveTo>
                    <a:pt x="766" y="0"/>
                  </a:moveTo>
                  <a:cubicBezTo>
                    <a:pt x="664" y="0"/>
                    <a:pt x="567" y="18"/>
                    <a:pt x="477" y="57"/>
                  </a:cubicBezTo>
                  <a:cubicBezTo>
                    <a:pt x="1" y="258"/>
                    <a:pt x="276" y="909"/>
                    <a:pt x="577" y="1160"/>
                  </a:cubicBezTo>
                  <a:cubicBezTo>
                    <a:pt x="1128" y="1611"/>
                    <a:pt x="2081" y="1786"/>
                    <a:pt x="2758" y="1987"/>
                  </a:cubicBezTo>
                  <a:cubicBezTo>
                    <a:pt x="3585" y="2187"/>
                    <a:pt x="4412" y="2338"/>
                    <a:pt x="5264" y="2413"/>
                  </a:cubicBezTo>
                  <a:cubicBezTo>
                    <a:pt x="5670" y="2457"/>
                    <a:pt x="6087" y="2477"/>
                    <a:pt x="6506" y="2477"/>
                  </a:cubicBezTo>
                  <a:cubicBezTo>
                    <a:pt x="7043" y="2477"/>
                    <a:pt x="7586" y="2444"/>
                    <a:pt x="8121" y="2388"/>
                  </a:cubicBezTo>
                  <a:cubicBezTo>
                    <a:pt x="8271" y="2363"/>
                    <a:pt x="8447" y="2338"/>
                    <a:pt x="8522" y="2187"/>
                  </a:cubicBezTo>
                  <a:cubicBezTo>
                    <a:pt x="8597" y="2037"/>
                    <a:pt x="8472" y="1837"/>
                    <a:pt x="8296" y="1786"/>
                  </a:cubicBezTo>
                  <a:cubicBezTo>
                    <a:pt x="8237" y="1757"/>
                    <a:pt x="8171" y="1747"/>
                    <a:pt x="8101" y="1747"/>
                  </a:cubicBezTo>
                  <a:cubicBezTo>
                    <a:pt x="7993" y="1747"/>
                    <a:pt x="7877" y="1771"/>
                    <a:pt x="7770" y="1786"/>
                  </a:cubicBezTo>
                  <a:cubicBezTo>
                    <a:pt x="7364" y="1850"/>
                    <a:pt x="6953" y="1882"/>
                    <a:pt x="6541" y="1882"/>
                  </a:cubicBezTo>
                  <a:cubicBezTo>
                    <a:pt x="5174" y="1882"/>
                    <a:pt x="3802" y="1533"/>
                    <a:pt x="2607" y="859"/>
                  </a:cubicBezTo>
                  <a:cubicBezTo>
                    <a:pt x="2178" y="623"/>
                    <a:pt x="1380" y="0"/>
                    <a:pt x="766" y="0"/>
                  </a:cubicBezTo>
                  <a:close/>
                </a:path>
              </a:pathLst>
            </a:custGeom>
            <a:solidFill>
              <a:srgbClr val="D3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2"/>
            <p:cNvSpPr/>
            <p:nvPr/>
          </p:nvSpPr>
          <p:spPr>
            <a:xfrm>
              <a:off x="4765200" y="1845575"/>
              <a:ext cx="479350" cy="240950"/>
            </a:xfrm>
            <a:custGeom>
              <a:avLst/>
              <a:gdLst/>
              <a:ahLst/>
              <a:cxnLst/>
              <a:rect l="l" t="t" r="r" b="b"/>
              <a:pathLst>
                <a:path w="19174" h="9638" extrusionOk="0">
                  <a:moveTo>
                    <a:pt x="11734" y="0"/>
                  </a:moveTo>
                  <a:cubicBezTo>
                    <a:pt x="3486" y="0"/>
                    <a:pt x="0" y="8234"/>
                    <a:pt x="0" y="8234"/>
                  </a:cubicBezTo>
                  <a:cubicBezTo>
                    <a:pt x="2512" y="9232"/>
                    <a:pt x="4756" y="9638"/>
                    <a:pt x="6742" y="9638"/>
                  </a:cubicBezTo>
                  <a:cubicBezTo>
                    <a:pt x="15380" y="9638"/>
                    <a:pt x="19173" y="1968"/>
                    <a:pt x="19173" y="1968"/>
                  </a:cubicBezTo>
                  <a:cubicBezTo>
                    <a:pt x="16355" y="559"/>
                    <a:pt x="13883" y="0"/>
                    <a:pt x="11734" y="0"/>
                  </a:cubicBez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2"/>
            <p:cNvSpPr/>
            <p:nvPr/>
          </p:nvSpPr>
          <p:spPr>
            <a:xfrm>
              <a:off x="4765200" y="1890375"/>
              <a:ext cx="369700" cy="196100"/>
            </a:xfrm>
            <a:custGeom>
              <a:avLst/>
              <a:gdLst/>
              <a:ahLst/>
              <a:cxnLst/>
              <a:rect l="l" t="t" r="r" b="b"/>
              <a:pathLst>
                <a:path w="14788" h="7844" extrusionOk="0">
                  <a:moveTo>
                    <a:pt x="5514" y="1"/>
                  </a:moveTo>
                  <a:cubicBezTo>
                    <a:pt x="1705" y="2432"/>
                    <a:pt x="0" y="6442"/>
                    <a:pt x="0" y="6442"/>
                  </a:cubicBezTo>
                  <a:cubicBezTo>
                    <a:pt x="2518" y="7438"/>
                    <a:pt x="4763" y="7843"/>
                    <a:pt x="6752" y="7843"/>
                  </a:cubicBezTo>
                  <a:cubicBezTo>
                    <a:pt x="10168" y="7843"/>
                    <a:pt x="12823" y="6646"/>
                    <a:pt x="14787" y="5189"/>
                  </a:cubicBezTo>
                  <a:lnTo>
                    <a:pt x="14787" y="5189"/>
                  </a:lnTo>
                  <a:cubicBezTo>
                    <a:pt x="13722" y="5577"/>
                    <a:pt x="12544" y="5759"/>
                    <a:pt x="11372" y="5759"/>
                  </a:cubicBezTo>
                  <a:cubicBezTo>
                    <a:pt x="10201" y="5759"/>
                    <a:pt x="9035" y="5577"/>
                    <a:pt x="7995" y="5239"/>
                  </a:cubicBezTo>
                  <a:cubicBezTo>
                    <a:pt x="7494" y="5088"/>
                    <a:pt x="7018" y="4863"/>
                    <a:pt x="6642" y="4512"/>
                  </a:cubicBezTo>
                  <a:cubicBezTo>
                    <a:pt x="6266" y="4161"/>
                    <a:pt x="6040" y="3610"/>
                    <a:pt x="6141" y="3108"/>
                  </a:cubicBezTo>
                  <a:cubicBezTo>
                    <a:pt x="5765" y="2757"/>
                    <a:pt x="5840" y="2056"/>
                    <a:pt x="6291" y="1780"/>
                  </a:cubicBezTo>
                  <a:cubicBezTo>
                    <a:pt x="5790" y="1354"/>
                    <a:pt x="5514" y="677"/>
                    <a:pt x="5514" y="1"/>
                  </a:cubicBezTo>
                  <a:close/>
                </a:path>
              </a:pathLst>
            </a:custGeom>
            <a:solidFill>
              <a:srgbClr val="85B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2"/>
            <p:cNvSpPr/>
            <p:nvPr/>
          </p:nvSpPr>
          <p:spPr>
            <a:xfrm>
              <a:off x="4764575" y="1892875"/>
              <a:ext cx="481850" cy="158575"/>
            </a:xfrm>
            <a:custGeom>
              <a:avLst/>
              <a:gdLst/>
              <a:ahLst/>
              <a:cxnLst/>
              <a:rect l="l" t="t" r="r" b="b"/>
              <a:pathLst>
                <a:path w="19274" h="6343" extrusionOk="0">
                  <a:moveTo>
                    <a:pt x="19198" y="1"/>
                  </a:moveTo>
                  <a:cubicBezTo>
                    <a:pt x="17519" y="101"/>
                    <a:pt x="15840" y="251"/>
                    <a:pt x="14186" y="577"/>
                  </a:cubicBezTo>
                  <a:cubicBezTo>
                    <a:pt x="13334" y="703"/>
                    <a:pt x="12532" y="903"/>
                    <a:pt x="11704" y="1104"/>
                  </a:cubicBezTo>
                  <a:cubicBezTo>
                    <a:pt x="11303" y="1204"/>
                    <a:pt x="10902" y="1329"/>
                    <a:pt x="10476" y="1429"/>
                  </a:cubicBezTo>
                  <a:lnTo>
                    <a:pt x="9875" y="1605"/>
                  </a:lnTo>
                  <a:lnTo>
                    <a:pt x="9273" y="1805"/>
                  </a:lnTo>
                  <a:cubicBezTo>
                    <a:pt x="7669" y="2307"/>
                    <a:pt x="6090" y="2908"/>
                    <a:pt x="4562" y="3610"/>
                  </a:cubicBezTo>
                  <a:cubicBezTo>
                    <a:pt x="3033" y="4312"/>
                    <a:pt x="1529" y="5089"/>
                    <a:pt x="100" y="6016"/>
                  </a:cubicBezTo>
                  <a:cubicBezTo>
                    <a:pt x="25" y="6091"/>
                    <a:pt x="0" y="6191"/>
                    <a:pt x="50" y="6267"/>
                  </a:cubicBezTo>
                  <a:cubicBezTo>
                    <a:pt x="99" y="6315"/>
                    <a:pt x="158" y="6343"/>
                    <a:pt x="214" y="6343"/>
                  </a:cubicBezTo>
                  <a:cubicBezTo>
                    <a:pt x="245" y="6343"/>
                    <a:pt x="274" y="6334"/>
                    <a:pt x="301" y="6317"/>
                  </a:cubicBezTo>
                  <a:cubicBezTo>
                    <a:pt x="1704" y="5389"/>
                    <a:pt x="3183" y="4587"/>
                    <a:pt x="4687" y="3886"/>
                  </a:cubicBezTo>
                  <a:cubicBezTo>
                    <a:pt x="6191" y="3159"/>
                    <a:pt x="7770" y="2557"/>
                    <a:pt x="9349" y="2031"/>
                  </a:cubicBezTo>
                  <a:lnTo>
                    <a:pt x="9950" y="1830"/>
                  </a:lnTo>
                  <a:lnTo>
                    <a:pt x="10552" y="1655"/>
                  </a:lnTo>
                  <a:cubicBezTo>
                    <a:pt x="10953" y="1555"/>
                    <a:pt x="11354" y="1429"/>
                    <a:pt x="11755" y="1304"/>
                  </a:cubicBezTo>
                  <a:cubicBezTo>
                    <a:pt x="12582" y="1129"/>
                    <a:pt x="13384" y="903"/>
                    <a:pt x="14211" y="778"/>
                  </a:cubicBezTo>
                  <a:cubicBezTo>
                    <a:pt x="15865" y="427"/>
                    <a:pt x="17519" y="277"/>
                    <a:pt x="19198" y="151"/>
                  </a:cubicBezTo>
                  <a:cubicBezTo>
                    <a:pt x="19248" y="151"/>
                    <a:pt x="19273" y="101"/>
                    <a:pt x="19273" y="76"/>
                  </a:cubicBezTo>
                  <a:cubicBezTo>
                    <a:pt x="19273" y="26"/>
                    <a:pt x="19223" y="1"/>
                    <a:pt x="19198" y="1"/>
                  </a:cubicBezTo>
                  <a:close/>
                </a:path>
              </a:pathLst>
            </a:custGeom>
            <a:solidFill>
              <a:srgbClr val="587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2"/>
            <p:cNvSpPr/>
            <p:nvPr/>
          </p:nvSpPr>
          <p:spPr>
            <a:xfrm>
              <a:off x="4872975" y="1871575"/>
              <a:ext cx="135350" cy="119750"/>
            </a:xfrm>
            <a:custGeom>
              <a:avLst/>
              <a:gdLst/>
              <a:ahLst/>
              <a:cxnLst/>
              <a:rect l="l" t="t" r="r" b="b"/>
              <a:pathLst>
                <a:path w="5414" h="4790" extrusionOk="0">
                  <a:moveTo>
                    <a:pt x="5363" y="1"/>
                  </a:moveTo>
                  <a:cubicBezTo>
                    <a:pt x="4787" y="201"/>
                    <a:pt x="4286" y="502"/>
                    <a:pt x="3785" y="828"/>
                  </a:cubicBezTo>
                  <a:cubicBezTo>
                    <a:pt x="3308" y="1154"/>
                    <a:pt x="2857" y="1555"/>
                    <a:pt x="2431" y="1956"/>
                  </a:cubicBezTo>
                  <a:cubicBezTo>
                    <a:pt x="1980" y="2357"/>
                    <a:pt x="1579" y="2783"/>
                    <a:pt x="1178" y="3209"/>
                  </a:cubicBezTo>
                  <a:cubicBezTo>
                    <a:pt x="777" y="3660"/>
                    <a:pt x="401" y="4111"/>
                    <a:pt x="50" y="4587"/>
                  </a:cubicBezTo>
                  <a:cubicBezTo>
                    <a:pt x="0" y="4637"/>
                    <a:pt x="25" y="4713"/>
                    <a:pt x="75" y="4763"/>
                  </a:cubicBezTo>
                  <a:cubicBezTo>
                    <a:pt x="104" y="4782"/>
                    <a:pt x="133" y="4790"/>
                    <a:pt x="160" y="4790"/>
                  </a:cubicBezTo>
                  <a:cubicBezTo>
                    <a:pt x="204" y="4790"/>
                    <a:pt x="245" y="4769"/>
                    <a:pt x="276" y="4738"/>
                  </a:cubicBezTo>
                  <a:cubicBezTo>
                    <a:pt x="602" y="4261"/>
                    <a:pt x="977" y="3810"/>
                    <a:pt x="1353" y="3359"/>
                  </a:cubicBezTo>
                  <a:cubicBezTo>
                    <a:pt x="1729" y="2908"/>
                    <a:pt x="2105" y="2482"/>
                    <a:pt x="2531" y="2056"/>
                  </a:cubicBezTo>
                  <a:cubicBezTo>
                    <a:pt x="2957" y="1655"/>
                    <a:pt x="3384" y="1254"/>
                    <a:pt x="3860" y="928"/>
                  </a:cubicBezTo>
                  <a:cubicBezTo>
                    <a:pt x="4336" y="577"/>
                    <a:pt x="4837" y="276"/>
                    <a:pt x="5389" y="51"/>
                  </a:cubicBezTo>
                  <a:cubicBezTo>
                    <a:pt x="5389" y="51"/>
                    <a:pt x="5414" y="26"/>
                    <a:pt x="5389" y="26"/>
                  </a:cubicBezTo>
                  <a:cubicBezTo>
                    <a:pt x="5389" y="1"/>
                    <a:pt x="5363" y="1"/>
                    <a:pt x="5363" y="1"/>
                  </a:cubicBezTo>
                  <a:close/>
                </a:path>
              </a:pathLst>
            </a:custGeom>
            <a:solidFill>
              <a:srgbClr val="587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2"/>
            <p:cNvSpPr/>
            <p:nvPr/>
          </p:nvSpPr>
          <p:spPr>
            <a:xfrm>
              <a:off x="4840375" y="2001175"/>
              <a:ext cx="138500" cy="51150"/>
            </a:xfrm>
            <a:custGeom>
              <a:avLst/>
              <a:gdLst/>
              <a:ahLst/>
              <a:cxnLst/>
              <a:rect l="l" t="t" r="r" b="b"/>
              <a:pathLst>
                <a:path w="5540" h="2046" extrusionOk="0">
                  <a:moveTo>
                    <a:pt x="124" y="1"/>
                  </a:moveTo>
                  <a:cubicBezTo>
                    <a:pt x="98" y="1"/>
                    <a:pt x="72" y="9"/>
                    <a:pt x="51" y="30"/>
                  </a:cubicBezTo>
                  <a:cubicBezTo>
                    <a:pt x="1" y="80"/>
                    <a:pt x="1" y="155"/>
                    <a:pt x="26" y="205"/>
                  </a:cubicBezTo>
                  <a:cubicBezTo>
                    <a:pt x="377" y="581"/>
                    <a:pt x="778" y="882"/>
                    <a:pt x="1204" y="1158"/>
                  </a:cubicBezTo>
                  <a:cubicBezTo>
                    <a:pt x="1630" y="1408"/>
                    <a:pt x="2081" y="1609"/>
                    <a:pt x="2557" y="1759"/>
                  </a:cubicBezTo>
                  <a:cubicBezTo>
                    <a:pt x="3033" y="1884"/>
                    <a:pt x="3535" y="2010"/>
                    <a:pt x="4036" y="2035"/>
                  </a:cubicBezTo>
                  <a:cubicBezTo>
                    <a:pt x="4111" y="2043"/>
                    <a:pt x="4189" y="2046"/>
                    <a:pt x="4269" y="2046"/>
                  </a:cubicBezTo>
                  <a:cubicBezTo>
                    <a:pt x="4429" y="2046"/>
                    <a:pt x="4596" y="2035"/>
                    <a:pt x="4763" y="2035"/>
                  </a:cubicBezTo>
                  <a:cubicBezTo>
                    <a:pt x="5013" y="2035"/>
                    <a:pt x="5264" y="2010"/>
                    <a:pt x="5515" y="1985"/>
                  </a:cubicBezTo>
                  <a:cubicBezTo>
                    <a:pt x="5515" y="1985"/>
                    <a:pt x="5540" y="1985"/>
                    <a:pt x="5540" y="1960"/>
                  </a:cubicBezTo>
                  <a:cubicBezTo>
                    <a:pt x="5540" y="1935"/>
                    <a:pt x="5515" y="1935"/>
                    <a:pt x="5515" y="1935"/>
                  </a:cubicBezTo>
                  <a:lnTo>
                    <a:pt x="5490" y="1935"/>
                  </a:lnTo>
                  <a:cubicBezTo>
                    <a:pt x="5264" y="1960"/>
                    <a:pt x="5013" y="1960"/>
                    <a:pt x="4763" y="1960"/>
                  </a:cubicBezTo>
                  <a:cubicBezTo>
                    <a:pt x="4512" y="1960"/>
                    <a:pt x="4287" y="1960"/>
                    <a:pt x="4036" y="1935"/>
                  </a:cubicBezTo>
                  <a:cubicBezTo>
                    <a:pt x="3560" y="1884"/>
                    <a:pt x="3083" y="1759"/>
                    <a:pt x="2607" y="1609"/>
                  </a:cubicBezTo>
                  <a:cubicBezTo>
                    <a:pt x="2156" y="1458"/>
                    <a:pt x="1705" y="1258"/>
                    <a:pt x="1304" y="982"/>
                  </a:cubicBezTo>
                  <a:cubicBezTo>
                    <a:pt x="903" y="732"/>
                    <a:pt x="527" y="406"/>
                    <a:pt x="226" y="55"/>
                  </a:cubicBezTo>
                  <a:cubicBezTo>
                    <a:pt x="226" y="55"/>
                    <a:pt x="226" y="55"/>
                    <a:pt x="226" y="30"/>
                  </a:cubicBezTo>
                  <a:cubicBezTo>
                    <a:pt x="197" y="15"/>
                    <a:pt x="160" y="1"/>
                    <a:pt x="124" y="1"/>
                  </a:cubicBezTo>
                  <a:close/>
                </a:path>
              </a:pathLst>
            </a:custGeom>
            <a:solidFill>
              <a:srgbClr val="587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2"/>
            <p:cNvSpPr/>
            <p:nvPr/>
          </p:nvSpPr>
          <p:spPr>
            <a:xfrm>
              <a:off x="4995150" y="1874450"/>
              <a:ext cx="100275" cy="68375"/>
            </a:xfrm>
            <a:custGeom>
              <a:avLst/>
              <a:gdLst/>
              <a:ahLst/>
              <a:cxnLst/>
              <a:rect l="l" t="t" r="r" b="b"/>
              <a:pathLst>
                <a:path w="4011" h="2735" extrusionOk="0">
                  <a:moveTo>
                    <a:pt x="3982" y="1"/>
                  </a:moveTo>
                  <a:cubicBezTo>
                    <a:pt x="3975" y="1"/>
                    <a:pt x="3968" y="4"/>
                    <a:pt x="3960" y="11"/>
                  </a:cubicBezTo>
                  <a:cubicBezTo>
                    <a:pt x="3584" y="111"/>
                    <a:pt x="3208" y="237"/>
                    <a:pt x="2832" y="412"/>
                  </a:cubicBezTo>
                  <a:cubicBezTo>
                    <a:pt x="2481" y="587"/>
                    <a:pt x="2131" y="763"/>
                    <a:pt x="1805" y="988"/>
                  </a:cubicBezTo>
                  <a:cubicBezTo>
                    <a:pt x="1153" y="1440"/>
                    <a:pt x="552" y="1966"/>
                    <a:pt x="25" y="2567"/>
                  </a:cubicBezTo>
                  <a:cubicBezTo>
                    <a:pt x="0" y="2618"/>
                    <a:pt x="0" y="2693"/>
                    <a:pt x="50" y="2718"/>
                  </a:cubicBezTo>
                  <a:cubicBezTo>
                    <a:pt x="61" y="2728"/>
                    <a:pt x="80" y="2734"/>
                    <a:pt x="100" y="2734"/>
                  </a:cubicBezTo>
                  <a:cubicBezTo>
                    <a:pt x="129" y="2734"/>
                    <a:pt x="161" y="2722"/>
                    <a:pt x="176" y="2693"/>
                  </a:cubicBezTo>
                  <a:cubicBezTo>
                    <a:pt x="677" y="2091"/>
                    <a:pt x="1253" y="1565"/>
                    <a:pt x="1880" y="1114"/>
                  </a:cubicBezTo>
                  <a:cubicBezTo>
                    <a:pt x="2206" y="888"/>
                    <a:pt x="2532" y="688"/>
                    <a:pt x="2882" y="512"/>
                  </a:cubicBezTo>
                  <a:cubicBezTo>
                    <a:pt x="3233" y="337"/>
                    <a:pt x="3609" y="212"/>
                    <a:pt x="3985" y="86"/>
                  </a:cubicBezTo>
                  <a:cubicBezTo>
                    <a:pt x="4010" y="86"/>
                    <a:pt x="4010" y="61"/>
                    <a:pt x="4010" y="36"/>
                  </a:cubicBezTo>
                  <a:cubicBezTo>
                    <a:pt x="4010" y="18"/>
                    <a:pt x="3998" y="1"/>
                    <a:pt x="3982" y="1"/>
                  </a:cubicBezTo>
                  <a:close/>
                </a:path>
              </a:pathLst>
            </a:custGeom>
            <a:solidFill>
              <a:srgbClr val="587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2"/>
            <p:cNvSpPr/>
            <p:nvPr/>
          </p:nvSpPr>
          <p:spPr>
            <a:xfrm>
              <a:off x="4970700" y="1945725"/>
              <a:ext cx="110925" cy="51200"/>
            </a:xfrm>
            <a:custGeom>
              <a:avLst/>
              <a:gdLst/>
              <a:ahLst/>
              <a:cxnLst/>
              <a:rect l="l" t="t" r="r" b="b"/>
              <a:pathLst>
                <a:path w="4437" h="2048" extrusionOk="0">
                  <a:moveTo>
                    <a:pt x="137" y="1"/>
                  </a:moveTo>
                  <a:cubicBezTo>
                    <a:pt x="118" y="1"/>
                    <a:pt x="97" y="7"/>
                    <a:pt x="76" y="17"/>
                  </a:cubicBezTo>
                  <a:cubicBezTo>
                    <a:pt x="26" y="42"/>
                    <a:pt x="1" y="117"/>
                    <a:pt x="26" y="142"/>
                  </a:cubicBezTo>
                  <a:cubicBezTo>
                    <a:pt x="277" y="518"/>
                    <a:pt x="577" y="794"/>
                    <a:pt x="928" y="1020"/>
                  </a:cubicBezTo>
                  <a:cubicBezTo>
                    <a:pt x="1254" y="1270"/>
                    <a:pt x="1630" y="1446"/>
                    <a:pt x="2006" y="1571"/>
                  </a:cubicBezTo>
                  <a:cubicBezTo>
                    <a:pt x="2382" y="1721"/>
                    <a:pt x="2783" y="1822"/>
                    <a:pt x="3184" y="1897"/>
                  </a:cubicBezTo>
                  <a:cubicBezTo>
                    <a:pt x="3384" y="1947"/>
                    <a:pt x="3585" y="1972"/>
                    <a:pt x="3785" y="1997"/>
                  </a:cubicBezTo>
                  <a:lnTo>
                    <a:pt x="4387" y="2047"/>
                  </a:lnTo>
                  <a:cubicBezTo>
                    <a:pt x="4412" y="2047"/>
                    <a:pt x="4412" y="2022"/>
                    <a:pt x="4437" y="1997"/>
                  </a:cubicBezTo>
                  <a:cubicBezTo>
                    <a:pt x="4437" y="1997"/>
                    <a:pt x="4412" y="1972"/>
                    <a:pt x="4387" y="1972"/>
                  </a:cubicBezTo>
                  <a:lnTo>
                    <a:pt x="3785" y="1897"/>
                  </a:lnTo>
                  <a:cubicBezTo>
                    <a:pt x="3610" y="1872"/>
                    <a:pt x="3409" y="1847"/>
                    <a:pt x="3209" y="1797"/>
                  </a:cubicBezTo>
                  <a:cubicBezTo>
                    <a:pt x="2808" y="1721"/>
                    <a:pt x="2432" y="1621"/>
                    <a:pt x="2056" y="1446"/>
                  </a:cubicBezTo>
                  <a:cubicBezTo>
                    <a:pt x="1680" y="1295"/>
                    <a:pt x="1329" y="1120"/>
                    <a:pt x="1028" y="894"/>
                  </a:cubicBezTo>
                  <a:cubicBezTo>
                    <a:pt x="703" y="669"/>
                    <a:pt x="402" y="393"/>
                    <a:pt x="201" y="67"/>
                  </a:cubicBezTo>
                  <a:lnTo>
                    <a:pt x="201" y="42"/>
                  </a:lnTo>
                  <a:cubicBezTo>
                    <a:pt x="187" y="13"/>
                    <a:pt x="163" y="1"/>
                    <a:pt x="137" y="1"/>
                  </a:cubicBezTo>
                  <a:close/>
                </a:path>
              </a:pathLst>
            </a:custGeom>
            <a:solidFill>
              <a:srgbClr val="587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2"/>
            <p:cNvSpPr/>
            <p:nvPr/>
          </p:nvSpPr>
          <p:spPr>
            <a:xfrm>
              <a:off x="5092275" y="1912475"/>
              <a:ext cx="73325" cy="29300"/>
            </a:xfrm>
            <a:custGeom>
              <a:avLst/>
              <a:gdLst/>
              <a:ahLst/>
              <a:cxnLst/>
              <a:rect l="l" t="t" r="r" b="b"/>
              <a:pathLst>
                <a:path w="2933" h="1172" extrusionOk="0">
                  <a:moveTo>
                    <a:pt x="100" y="0"/>
                  </a:moveTo>
                  <a:cubicBezTo>
                    <a:pt x="81" y="0"/>
                    <a:pt x="63" y="6"/>
                    <a:pt x="50" y="19"/>
                  </a:cubicBezTo>
                  <a:cubicBezTo>
                    <a:pt x="0" y="19"/>
                    <a:pt x="0" y="69"/>
                    <a:pt x="25" y="119"/>
                  </a:cubicBezTo>
                  <a:cubicBezTo>
                    <a:pt x="175" y="345"/>
                    <a:pt x="401" y="520"/>
                    <a:pt x="627" y="645"/>
                  </a:cubicBezTo>
                  <a:cubicBezTo>
                    <a:pt x="852" y="771"/>
                    <a:pt x="1103" y="871"/>
                    <a:pt x="1353" y="946"/>
                  </a:cubicBezTo>
                  <a:cubicBezTo>
                    <a:pt x="1604" y="1021"/>
                    <a:pt x="1855" y="1071"/>
                    <a:pt x="2105" y="1122"/>
                  </a:cubicBezTo>
                  <a:cubicBezTo>
                    <a:pt x="2356" y="1147"/>
                    <a:pt x="2632" y="1147"/>
                    <a:pt x="2882" y="1172"/>
                  </a:cubicBezTo>
                  <a:cubicBezTo>
                    <a:pt x="2907" y="1172"/>
                    <a:pt x="2932" y="1147"/>
                    <a:pt x="2932" y="1122"/>
                  </a:cubicBezTo>
                  <a:cubicBezTo>
                    <a:pt x="2932" y="1097"/>
                    <a:pt x="2907" y="1071"/>
                    <a:pt x="2882" y="1071"/>
                  </a:cubicBezTo>
                  <a:cubicBezTo>
                    <a:pt x="2632" y="1071"/>
                    <a:pt x="2381" y="1046"/>
                    <a:pt x="2130" y="996"/>
                  </a:cubicBezTo>
                  <a:cubicBezTo>
                    <a:pt x="1880" y="971"/>
                    <a:pt x="1629" y="921"/>
                    <a:pt x="1378" y="846"/>
                  </a:cubicBezTo>
                  <a:cubicBezTo>
                    <a:pt x="1128" y="771"/>
                    <a:pt x="902" y="670"/>
                    <a:pt x="677" y="520"/>
                  </a:cubicBezTo>
                  <a:cubicBezTo>
                    <a:pt x="476" y="395"/>
                    <a:pt x="276" y="244"/>
                    <a:pt x="150" y="44"/>
                  </a:cubicBezTo>
                  <a:lnTo>
                    <a:pt x="150" y="19"/>
                  </a:lnTo>
                  <a:cubicBezTo>
                    <a:pt x="138" y="6"/>
                    <a:pt x="119" y="0"/>
                    <a:pt x="100" y="0"/>
                  </a:cubicBezTo>
                  <a:close/>
                </a:path>
              </a:pathLst>
            </a:custGeom>
            <a:solidFill>
              <a:srgbClr val="587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2"/>
            <p:cNvSpPr/>
            <p:nvPr/>
          </p:nvSpPr>
          <p:spPr>
            <a:xfrm>
              <a:off x="4695025" y="1772850"/>
              <a:ext cx="260050" cy="457125"/>
            </a:xfrm>
            <a:custGeom>
              <a:avLst/>
              <a:gdLst/>
              <a:ahLst/>
              <a:cxnLst/>
              <a:rect l="l" t="t" r="r" b="b"/>
              <a:pathLst>
                <a:path w="10402" h="18285" extrusionOk="0">
                  <a:moveTo>
                    <a:pt x="8765" y="0"/>
                  </a:moveTo>
                  <a:cubicBezTo>
                    <a:pt x="7593" y="0"/>
                    <a:pt x="5686" y="3066"/>
                    <a:pt x="3283" y="7408"/>
                  </a:cubicBezTo>
                  <a:cubicBezTo>
                    <a:pt x="451" y="12546"/>
                    <a:pt x="0" y="18110"/>
                    <a:pt x="0" y="18110"/>
                  </a:cubicBezTo>
                  <a:cubicBezTo>
                    <a:pt x="315" y="18241"/>
                    <a:pt x="572" y="18284"/>
                    <a:pt x="773" y="18284"/>
                  </a:cubicBezTo>
                  <a:cubicBezTo>
                    <a:pt x="1148" y="18284"/>
                    <a:pt x="1329" y="18135"/>
                    <a:pt x="1329" y="18135"/>
                  </a:cubicBezTo>
                  <a:cubicBezTo>
                    <a:pt x="702" y="15078"/>
                    <a:pt x="5113" y="7007"/>
                    <a:pt x="6817" y="4326"/>
                  </a:cubicBezTo>
                  <a:cubicBezTo>
                    <a:pt x="8522" y="1669"/>
                    <a:pt x="10401" y="1794"/>
                    <a:pt x="9349" y="341"/>
                  </a:cubicBezTo>
                  <a:cubicBezTo>
                    <a:pt x="9181" y="110"/>
                    <a:pt x="8986" y="0"/>
                    <a:pt x="8765" y="0"/>
                  </a:cubicBezTo>
                  <a:close/>
                </a:path>
              </a:pathLst>
            </a:custGeom>
            <a:solidFill>
              <a:srgbClr val="662E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2"/>
            <p:cNvSpPr/>
            <p:nvPr/>
          </p:nvSpPr>
          <p:spPr>
            <a:xfrm>
              <a:off x="4695025" y="1773025"/>
              <a:ext cx="260050" cy="456950"/>
            </a:xfrm>
            <a:custGeom>
              <a:avLst/>
              <a:gdLst/>
              <a:ahLst/>
              <a:cxnLst/>
              <a:rect l="l" t="t" r="r" b="b"/>
              <a:pathLst>
                <a:path w="10402" h="18278" extrusionOk="0">
                  <a:moveTo>
                    <a:pt x="8758" y="1"/>
                  </a:moveTo>
                  <a:cubicBezTo>
                    <a:pt x="8665" y="1"/>
                    <a:pt x="8570" y="20"/>
                    <a:pt x="8471" y="58"/>
                  </a:cubicBezTo>
                  <a:cubicBezTo>
                    <a:pt x="8847" y="409"/>
                    <a:pt x="9399" y="1161"/>
                    <a:pt x="8446" y="1963"/>
                  </a:cubicBezTo>
                  <a:cubicBezTo>
                    <a:pt x="7143" y="3066"/>
                    <a:pt x="3033" y="8254"/>
                    <a:pt x="2005" y="13015"/>
                  </a:cubicBezTo>
                  <a:cubicBezTo>
                    <a:pt x="1303" y="16324"/>
                    <a:pt x="752" y="17251"/>
                    <a:pt x="75" y="17401"/>
                  </a:cubicBezTo>
                  <a:cubicBezTo>
                    <a:pt x="25" y="17853"/>
                    <a:pt x="0" y="18103"/>
                    <a:pt x="0" y="18103"/>
                  </a:cubicBezTo>
                  <a:cubicBezTo>
                    <a:pt x="315" y="18234"/>
                    <a:pt x="572" y="18277"/>
                    <a:pt x="773" y="18277"/>
                  </a:cubicBezTo>
                  <a:cubicBezTo>
                    <a:pt x="1148" y="18277"/>
                    <a:pt x="1329" y="18128"/>
                    <a:pt x="1329" y="18128"/>
                  </a:cubicBezTo>
                  <a:cubicBezTo>
                    <a:pt x="702" y="15071"/>
                    <a:pt x="5113" y="7000"/>
                    <a:pt x="6817" y="4319"/>
                  </a:cubicBezTo>
                  <a:cubicBezTo>
                    <a:pt x="8547" y="1662"/>
                    <a:pt x="10401" y="1787"/>
                    <a:pt x="9349" y="334"/>
                  </a:cubicBezTo>
                  <a:cubicBezTo>
                    <a:pt x="9173" y="106"/>
                    <a:pt x="8974" y="1"/>
                    <a:pt x="8758" y="1"/>
                  </a:cubicBezTo>
                  <a:close/>
                </a:path>
              </a:pathLst>
            </a:custGeom>
            <a:solidFill>
              <a:srgbClr val="5426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bg>
      <p:bgPr>
        <a:solidFill>
          <a:srgbClr val="E9FCE3"/>
        </a:solidFill>
        <a:effectLst/>
      </p:bgPr>
    </p:bg>
    <p:spTree>
      <p:nvGrpSpPr>
        <p:cNvPr id="1" name="Shape 2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1" name="Google Shape;2891;p1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2892" name="Google Shape;2892;p1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7" name="Google Shape;3147;p13"/>
          <p:cNvGrpSpPr/>
          <p:nvPr/>
        </p:nvGrpSpPr>
        <p:grpSpPr>
          <a:xfrm>
            <a:off x="491522" y="1917518"/>
            <a:ext cx="3275737" cy="2678556"/>
            <a:chOff x="4667125" y="2922463"/>
            <a:chExt cx="2716200" cy="2221025"/>
          </a:xfrm>
        </p:grpSpPr>
        <p:sp>
          <p:nvSpPr>
            <p:cNvPr id="3148" name="Google Shape;3148;p13"/>
            <p:cNvSpPr/>
            <p:nvPr/>
          </p:nvSpPr>
          <p:spPr>
            <a:xfrm>
              <a:off x="4768625" y="3663938"/>
              <a:ext cx="469950" cy="1231875"/>
            </a:xfrm>
            <a:custGeom>
              <a:avLst/>
              <a:gdLst/>
              <a:ahLst/>
              <a:cxnLst/>
              <a:rect l="l" t="t" r="r" b="b"/>
              <a:pathLst>
                <a:path w="18798" h="49275" extrusionOk="0">
                  <a:moveTo>
                    <a:pt x="10402" y="1"/>
                  </a:moveTo>
                  <a:lnTo>
                    <a:pt x="7795" y="11956"/>
                  </a:lnTo>
                  <a:lnTo>
                    <a:pt x="1" y="49274"/>
                  </a:lnTo>
                  <a:lnTo>
                    <a:pt x="2081" y="49274"/>
                  </a:lnTo>
                  <a:lnTo>
                    <a:pt x="11003" y="22958"/>
                  </a:lnTo>
                  <a:lnTo>
                    <a:pt x="18798" y="1"/>
                  </a:lnTo>
                  <a:close/>
                </a:path>
              </a:pathLst>
            </a:custGeom>
            <a:solidFill>
              <a:srgbClr val="BA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3"/>
            <p:cNvSpPr/>
            <p:nvPr/>
          </p:nvSpPr>
          <p:spPr>
            <a:xfrm>
              <a:off x="4963500" y="3663938"/>
              <a:ext cx="275075" cy="573975"/>
            </a:xfrm>
            <a:custGeom>
              <a:avLst/>
              <a:gdLst/>
              <a:ahLst/>
              <a:cxnLst/>
              <a:rect l="l" t="t" r="r" b="b"/>
              <a:pathLst>
                <a:path w="11003" h="22959" extrusionOk="0">
                  <a:moveTo>
                    <a:pt x="2607" y="1"/>
                  </a:moveTo>
                  <a:lnTo>
                    <a:pt x="0" y="11956"/>
                  </a:lnTo>
                  <a:cubicBezTo>
                    <a:pt x="552" y="11379"/>
                    <a:pt x="1178" y="10978"/>
                    <a:pt x="1830" y="10928"/>
                  </a:cubicBezTo>
                  <a:cubicBezTo>
                    <a:pt x="1863" y="10926"/>
                    <a:pt x="1897" y="10926"/>
                    <a:pt x="1930" y="10926"/>
                  </a:cubicBezTo>
                  <a:cubicBezTo>
                    <a:pt x="2376" y="10926"/>
                    <a:pt x="2834" y="11083"/>
                    <a:pt x="3183" y="11480"/>
                  </a:cubicBezTo>
                  <a:cubicBezTo>
                    <a:pt x="3710" y="12056"/>
                    <a:pt x="3935" y="13033"/>
                    <a:pt x="4060" y="13986"/>
                  </a:cubicBezTo>
                  <a:cubicBezTo>
                    <a:pt x="4436" y="16993"/>
                    <a:pt x="3810" y="19951"/>
                    <a:pt x="3208" y="22958"/>
                  </a:cubicBezTo>
                  <a:lnTo>
                    <a:pt x="11003" y="1"/>
                  </a:lnTo>
                  <a:close/>
                </a:path>
              </a:pathLst>
            </a:custGeom>
            <a:solidFill>
              <a:srgbClr val="A12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3"/>
            <p:cNvSpPr/>
            <p:nvPr/>
          </p:nvSpPr>
          <p:spPr>
            <a:xfrm>
              <a:off x="6065000" y="3663938"/>
              <a:ext cx="469950" cy="1231875"/>
            </a:xfrm>
            <a:custGeom>
              <a:avLst/>
              <a:gdLst/>
              <a:ahLst/>
              <a:cxnLst/>
              <a:rect l="l" t="t" r="r" b="b"/>
              <a:pathLst>
                <a:path w="18798" h="49275" extrusionOk="0">
                  <a:moveTo>
                    <a:pt x="1" y="1"/>
                  </a:moveTo>
                  <a:lnTo>
                    <a:pt x="7795" y="22958"/>
                  </a:lnTo>
                  <a:lnTo>
                    <a:pt x="16718" y="49274"/>
                  </a:lnTo>
                  <a:lnTo>
                    <a:pt x="18798" y="49274"/>
                  </a:lnTo>
                  <a:lnTo>
                    <a:pt x="11028" y="11956"/>
                  </a:lnTo>
                  <a:lnTo>
                    <a:pt x="8422" y="1"/>
                  </a:lnTo>
                  <a:close/>
                </a:path>
              </a:pathLst>
            </a:custGeom>
            <a:solidFill>
              <a:srgbClr val="BA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3"/>
            <p:cNvSpPr/>
            <p:nvPr/>
          </p:nvSpPr>
          <p:spPr>
            <a:xfrm>
              <a:off x="6065000" y="3663938"/>
              <a:ext cx="275725" cy="573975"/>
            </a:xfrm>
            <a:custGeom>
              <a:avLst/>
              <a:gdLst/>
              <a:ahLst/>
              <a:cxnLst/>
              <a:rect l="l" t="t" r="r" b="b"/>
              <a:pathLst>
                <a:path w="11029" h="22959" extrusionOk="0">
                  <a:moveTo>
                    <a:pt x="1" y="1"/>
                  </a:moveTo>
                  <a:lnTo>
                    <a:pt x="7795" y="22958"/>
                  </a:lnTo>
                  <a:cubicBezTo>
                    <a:pt x="7219" y="19951"/>
                    <a:pt x="6567" y="16993"/>
                    <a:pt x="6943" y="13986"/>
                  </a:cubicBezTo>
                  <a:cubicBezTo>
                    <a:pt x="7068" y="13033"/>
                    <a:pt x="7319" y="12056"/>
                    <a:pt x="7820" y="11480"/>
                  </a:cubicBezTo>
                  <a:cubicBezTo>
                    <a:pt x="8193" y="11083"/>
                    <a:pt x="8631" y="10926"/>
                    <a:pt x="9074" y="10926"/>
                  </a:cubicBezTo>
                  <a:cubicBezTo>
                    <a:pt x="9107" y="10926"/>
                    <a:pt x="9140" y="10926"/>
                    <a:pt x="9174" y="10928"/>
                  </a:cubicBezTo>
                  <a:cubicBezTo>
                    <a:pt x="9850" y="10978"/>
                    <a:pt x="10452" y="11379"/>
                    <a:pt x="11028" y="11956"/>
                  </a:cubicBezTo>
                  <a:lnTo>
                    <a:pt x="8422" y="1"/>
                  </a:lnTo>
                  <a:close/>
                </a:path>
              </a:pathLst>
            </a:custGeom>
            <a:solidFill>
              <a:srgbClr val="A12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3"/>
            <p:cNvSpPr/>
            <p:nvPr/>
          </p:nvSpPr>
          <p:spPr>
            <a:xfrm>
              <a:off x="5595700" y="3663938"/>
              <a:ext cx="209925" cy="1458050"/>
            </a:xfrm>
            <a:custGeom>
              <a:avLst/>
              <a:gdLst/>
              <a:ahLst/>
              <a:cxnLst/>
              <a:rect l="l" t="t" r="r" b="b"/>
              <a:pathLst>
                <a:path w="8397" h="58322" extrusionOk="0">
                  <a:moveTo>
                    <a:pt x="1" y="1"/>
                  </a:moveTo>
                  <a:lnTo>
                    <a:pt x="352" y="27169"/>
                  </a:lnTo>
                  <a:lnTo>
                    <a:pt x="753" y="58322"/>
                  </a:lnTo>
                  <a:lnTo>
                    <a:pt x="2833" y="58322"/>
                  </a:lnTo>
                  <a:lnTo>
                    <a:pt x="7119" y="14136"/>
                  </a:lnTo>
                  <a:lnTo>
                    <a:pt x="8397" y="1"/>
                  </a:lnTo>
                  <a:close/>
                </a:path>
              </a:pathLst>
            </a:custGeom>
            <a:solidFill>
              <a:srgbClr val="BA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3"/>
            <p:cNvSpPr/>
            <p:nvPr/>
          </p:nvSpPr>
          <p:spPr>
            <a:xfrm>
              <a:off x="5595700" y="3663938"/>
              <a:ext cx="209925" cy="679225"/>
            </a:xfrm>
            <a:custGeom>
              <a:avLst/>
              <a:gdLst/>
              <a:ahLst/>
              <a:cxnLst/>
              <a:rect l="l" t="t" r="r" b="b"/>
              <a:pathLst>
                <a:path w="8397" h="27169" extrusionOk="0">
                  <a:moveTo>
                    <a:pt x="1" y="1"/>
                  </a:moveTo>
                  <a:lnTo>
                    <a:pt x="352" y="27169"/>
                  </a:lnTo>
                  <a:cubicBezTo>
                    <a:pt x="728" y="23635"/>
                    <a:pt x="1053" y="20126"/>
                    <a:pt x="2407" y="16542"/>
                  </a:cubicBezTo>
                  <a:cubicBezTo>
                    <a:pt x="2833" y="15414"/>
                    <a:pt x="3384" y="14262"/>
                    <a:pt x="4086" y="13585"/>
                  </a:cubicBezTo>
                  <a:cubicBezTo>
                    <a:pt x="4555" y="13138"/>
                    <a:pt x="5044" y="12950"/>
                    <a:pt x="5465" y="12950"/>
                  </a:cubicBezTo>
                  <a:cubicBezTo>
                    <a:pt x="5516" y="12950"/>
                    <a:pt x="5566" y="12953"/>
                    <a:pt x="5615" y="12958"/>
                  </a:cubicBezTo>
                  <a:cubicBezTo>
                    <a:pt x="6266" y="13008"/>
                    <a:pt x="6768" y="13460"/>
                    <a:pt x="7119" y="14136"/>
                  </a:cubicBezTo>
                  <a:lnTo>
                    <a:pt x="8397" y="1"/>
                  </a:lnTo>
                  <a:close/>
                </a:path>
              </a:pathLst>
            </a:custGeom>
            <a:solidFill>
              <a:srgbClr val="A12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3"/>
            <p:cNvSpPr/>
            <p:nvPr/>
          </p:nvSpPr>
          <p:spPr>
            <a:xfrm>
              <a:off x="4672150" y="3395363"/>
              <a:ext cx="1961175" cy="478100"/>
            </a:xfrm>
            <a:custGeom>
              <a:avLst/>
              <a:gdLst/>
              <a:ahLst/>
              <a:cxnLst/>
              <a:rect l="l" t="t" r="r" b="b"/>
              <a:pathLst>
                <a:path w="78447" h="19124" extrusionOk="0">
                  <a:moveTo>
                    <a:pt x="41569" y="0"/>
                  </a:moveTo>
                  <a:cubicBezTo>
                    <a:pt x="25565" y="0"/>
                    <a:pt x="8619" y="1492"/>
                    <a:pt x="501" y="6483"/>
                  </a:cubicBezTo>
                  <a:cubicBezTo>
                    <a:pt x="226" y="6659"/>
                    <a:pt x="75" y="6934"/>
                    <a:pt x="50" y="7235"/>
                  </a:cubicBezTo>
                  <a:cubicBezTo>
                    <a:pt x="50" y="7260"/>
                    <a:pt x="50" y="7260"/>
                    <a:pt x="50" y="7285"/>
                  </a:cubicBezTo>
                  <a:cubicBezTo>
                    <a:pt x="50" y="7310"/>
                    <a:pt x="50" y="7335"/>
                    <a:pt x="50" y="7335"/>
                  </a:cubicBezTo>
                  <a:cubicBezTo>
                    <a:pt x="50" y="7360"/>
                    <a:pt x="50" y="7385"/>
                    <a:pt x="50" y="7410"/>
                  </a:cubicBezTo>
                  <a:cubicBezTo>
                    <a:pt x="50" y="7410"/>
                    <a:pt x="50" y="7436"/>
                    <a:pt x="50" y="7461"/>
                  </a:cubicBezTo>
                  <a:cubicBezTo>
                    <a:pt x="50" y="7486"/>
                    <a:pt x="50" y="7486"/>
                    <a:pt x="50" y="7511"/>
                  </a:cubicBezTo>
                  <a:cubicBezTo>
                    <a:pt x="50" y="7536"/>
                    <a:pt x="50" y="7561"/>
                    <a:pt x="50" y="7561"/>
                  </a:cubicBezTo>
                  <a:cubicBezTo>
                    <a:pt x="50" y="7586"/>
                    <a:pt x="50" y="7611"/>
                    <a:pt x="50" y="7636"/>
                  </a:cubicBezTo>
                  <a:cubicBezTo>
                    <a:pt x="50" y="7636"/>
                    <a:pt x="50" y="7661"/>
                    <a:pt x="50" y="7686"/>
                  </a:cubicBezTo>
                  <a:cubicBezTo>
                    <a:pt x="50" y="7711"/>
                    <a:pt x="50" y="7711"/>
                    <a:pt x="50" y="7736"/>
                  </a:cubicBezTo>
                  <a:cubicBezTo>
                    <a:pt x="50" y="7761"/>
                    <a:pt x="50" y="7786"/>
                    <a:pt x="50" y="7811"/>
                  </a:cubicBezTo>
                  <a:cubicBezTo>
                    <a:pt x="50" y="7811"/>
                    <a:pt x="50" y="7837"/>
                    <a:pt x="50" y="7862"/>
                  </a:cubicBezTo>
                  <a:cubicBezTo>
                    <a:pt x="50" y="7887"/>
                    <a:pt x="50" y="7887"/>
                    <a:pt x="50" y="7912"/>
                  </a:cubicBezTo>
                  <a:cubicBezTo>
                    <a:pt x="50" y="7937"/>
                    <a:pt x="50" y="7962"/>
                    <a:pt x="50" y="7962"/>
                  </a:cubicBezTo>
                  <a:cubicBezTo>
                    <a:pt x="50" y="7987"/>
                    <a:pt x="50" y="8012"/>
                    <a:pt x="50" y="8037"/>
                  </a:cubicBezTo>
                  <a:cubicBezTo>
                    <a:pt x="50" y="8037"/>
                    <a:pt x="50" y="8062"/>
                    <a:pt x="50" y="8087"/>
                  </a:cubicBezTo>
                  <a:cubicBezTo>
                    <a:pt x="50" y="8112"/>
                    <a:pt x="50" y="8112"/>
                    <a:pt x="50" y="8137"/>
                  </a:cubicBezTo>
                  <a:cubicBezTo>
                    <a:pt x="50" y="8162"/>
                    <a:pt x="50" y="8187"/>
                    <a:pt x="50" y="8187"/>
                  </a:cubicBezTo>
                  <a:cubicBezTo>
                    <a:pt x="50" y="8212"/>
                    <a:pt x="50" y="8238"/>
                    <a:pt x="50" y="8263"/>
                  </a:cubicBezTo>
                  <a:cubicBezTo>
                    <a:pt x="50" y="8263"/>
                    <a:pt x="50" y="8288"/>
                    <a:pt x="50" y="8313"/>
                  </a:cubicBezTo>
                  <a:cubicBezTo>
                    <a:pt x="50" y="8338"/>
                    <a:pt x="50" y="8338"/>
                    <a:pt x="50" y="8363"/>
                  </a:cubicBezTo>
                  <a:cubicBezTo>
                    <a:pt x="50" y="8388"/>
                    <a:pt x="50" y="8413"/>
                    <a:pt x="50" y="8413"/>
                  </a:cubicBezTo>
                  <a:cubicBezTo>
                    <a:pt x="50" y="8438"/>
                    <a:pt x="50" y="8463"/>
                    <a:pt x="50" y="8488"/>
                  </a:cubicBezTo>
                  <a:cubicBezTo>
                    <a:pt x="50" y="8488"/>
                    <a:pt x="50" y="8513"/>
                    <a:pt x="50" y="8538"/>
                  </a:cubicBezTo>
                  <a:cubicBezTo>
                    <a:pt x="50" y="8563"/>
                    <a:pt x="50" y="8563"/>
                    <a:pt x="50" y="8588"/>
                  </a:cubicBezTo>
                  <a:cubicBezTo>
                    <a:pt x="50" y="8613"/>
                    <a:pt x="50" y="8639"/>
                    <a:pt x="50" y="8639"/>
                  </a:cubicBezTo>
                  <a:cubicBezTo>
                    <a:pt x="50" y="8664"/>
                    <a:pt x="50" y="8689"/>
                    <a:pt x="50" y="8714"/>
                  </a:cubicBezTo>
                  <a:cubicBezTo>
                    <a:pt x="50" y="8714"/>
                    <a:pt x="50" y="8739"/>
                    <a:pt x="50" y="8764"/>
                  </a:cubicBezTo>
                  <a:cubicBezTo>
                    <a:pt x="50" y="8789"/>
                    <a:pt x="50" y="8789"/>
                    <a:pt x="50" y="8814"/>
                  </a:cubicBezTo>
                  <a:cubicBezTo>
                    <a:pt x="50" y="8839"/>
                    <a:pt x="50" y="8864"/>
                    <a:pt x="50" y="8864"/>
                  </a:cubicBezTo>
                  <a:cubicBezTo>
                    <a:pt x="50" y="8889"/>
                    <a:pt x="50" y="8914"/>
                    <a:pt x="50" y="8939"/>
                  </a:cubicBezTo>
                  <a:cubicBezTo>
                    <a:pt x="50" y="8939"/>
                    <a:pt x="50" y="8964"/>
                    <a:pt x="50" y="8989"/>
                  </a:cubicBezTo>
                  <a:cubicBezTo>
                    <a:pt x="50" y="9014"/>
                    <a:pt x="50" y="9040"/>
                    <a:pt x="50" y="9040"/>
                  </a:cubicBezTo>
                  <a:cubicBezTo>
                    <a:pt x="50" y="9065"/>
                    <a:pt x="50" y="9090"/>
                    <a:pt x="50" y="9115"/>
                  </a:cubicBezTo>
                  <a:cubicBezTo>
                    <a:pt x="50" y="9115"/>
                    <a:pt x="50" y="9140"/>
                    <a:pt x="50" y="9165"/>
                  </a:cubicBezTo>
                  <a:cubicBezTo>
                    <a:pt x="50" y="9190"/>
                    <a:pt x="50" y="9190"/>
                    <a:pt x="50" y="9215"/>
                  </a:cubicBezTo>
                  <a:cubicBezTo>
                    <a:pt x="50" y="9240"/>
                    <a:pt x="50" y="9265"/>
                    <a:pt x="50" y="9265"/>
                  </a:cubicBezTo>
                  <a:cubicBezTo>
                    <a:pt x="50" y="9290"/>
                    <a:pt x="50" y="9315"/>
                    <a:pt x="50" y="9340"/>
                  </a:cubicBezTo>
                  <a:cubicBezTo>
                    <a:pt x="50" y="9340"/>
                    <a:pt x="50" y="9365"/>
                    <a:pt x="50" y="9390"/>
                  </a:cubicBezTo>
                  <a:cubicBezTo>
                    <a:pt x="50" y="9415"/>
                    <a:pt x="50" y="9415"/>
                    <a:pt x="50" y="9441"/>
                  </a:cubicBezTo>
                  <a:cubicBezTo>
                    <a:pt x="50" y="9466"/>
                    <a:pt x="50" y="9491"/>
                    <a:pt x="50" y="9491"/>
                  </a:cubicBezTo>
                  <a:cubicBezTo>
                    <a:pt x="50" y="9516"/>
                    <a:pt x="50" y="9541"/>
                    <a:pt x="50" y="9566"/>
                  </a:cubicBezTo>
                  <a:cubicBezTo>
                    <a:pt x="50" y="9566"/>
                    <a:pt x="50" y="9591"/>
                    <a:pt x="50" y="9616"/>
                  </a:cubicBezTo>
                  <a:cubicBezTo>
                    <a:pt x="50" y="9641"/>
                    <a:pt x="50" y="9641"/>
                    <a:pt x="50" y="9666"/>
                  </a:cubicBezTo>
                  <a:cubicBezTo>
                    <a:pt x="50" y="9691"/>
                    <a:pt x="50" y="9716"/>
                    <a:pt x="50" y="9716"/>
                  </a:cubicBezTo>
                  <a:cubicBezTo>
                    <a:pt x="50" y="9741"/>
                    <a:pt x="50" y="9766"/>
                    <a:pt x="50" y="9791"/>
                  </a:cubicBezTo>
                  <a:cubicBezTo>
                    <a:pt x="50" y="9791"/>
                    <a:pt x="50" y="9816"/>
                    <a:pt x="50" y="9842"/>
                  </a:cubicBezTo>
                  <a:cubicBezTo>
                    <a:pt x="50" y="9867"/>
                    <a:pt x="50" y="9867"/>
                    <a:pt x="50" y="9892"/>
                  </a:cubicBezTo>
                  <a:cubicBezTo>
                    <a:pt x="50" y="9917"/>
                    <a:pt x="50" y="9942"/>
                    <a:pt x="50" y="9942"/>
                  </a:cubicBezTo>
                  <a:cubicBezTo>
                    <a:pt x="50" y="9967"/>
                    <a:pt x="50" y="9992"/>
                    <a:pt x="50" y="10017"/>
                  </a:cubicBezTo>
                  <a:cubicBezTo>
                    <a:pt x="50" y="10017"/>
                    <a:pt x="50" y="10042"/>
                    <a:pt x="50" y="10067"/>
                  </a:cubicBezTo>
                  <a:cubicBezTo>
                    <a:pt x="0" y="10518"/>
                    <a:pt x="251" y="10994"/>
                    <a:pt x="752" y="11170"/>
                  </a:cubicBezTo>
                  <a:cubicBezTo>
                    <a:pt x="6691" y="13192"/>
                    <a:pt x="25635" y="19124"/>
                    <a:pt x="41885" y="19124"/>
                  </a:cubicBezTo>
                  <a:cubicBezTo>
                    <a:pt x="44974" y="19124"/>
                    <a:pt x="47966" y="18909"/>
                    <a:pt x="50752" y="18413"/>
                  </a:cubicBezTo>
                  <a:cubicBezTo>
                    <a:pt x="69950" y="14979"/>
                    <a:pt x="78447" y="8313"/>
                    <a:pt x="78321" y="6132"/>
                  </a:cubicBezTo>
                  <a:cubicBezTo>
                    <a:pt x="78321" y="6132"/>
                    <a:pt x="78321" y="6107"/>
                    <a:pt x="78321" y="6082"/>
                  </a:cubicBezTo>
                  <a:cubicBezTo>
                    <a:pt x="78321" y="6057"/>
                    <a:pt x="78321" y="6057"/>
                    <a:pt x="78321" y="6032"/>
                  </a:cubicBezTo>
                  <a:cubicBezTo>
                    <a:pt x="78321" y="6007"/>
                    <a:pt x="78321" y="5982"/>
                    <a:pt x="78321" y="5982"/>
                  </a:cubicBezTo>
                  <a:cubicBezTo>
                    <a:pt x="78321" y="5957"/>
                    <a:pt x="78321" y="5932"/>
                    <a:pt x="78321" y="5907"/>
                  </a:cubicBezTo>
                  <a:cubicBezTo>
                    <a:pt x="78321" y="5882"/>
                    <a:pt x="78321" y="5882"/>
                    <a:pt x="78321" y="5857"/>
                  </a:cubicBezTo>
                  <a:cubicBezTo>
                    <a:pt x="78321" y="5832"/>
                    <a:pt x="78321" y="5806"/>
                    <a:pt x="78321" y="5806"/>
                  </a:cubicBezTo>
                  <a:cubicBezTo>
                    <a:pt x="78321" y="5781"/>
                    <a:pt x="78321" y="5756"/>
                    <a:pt x="78321" y="5731"/>
                  </a:cubicBezTo>
                  <a:cubicBezTo>
                    <a:pt x="78321" y="5731"/>
                    <a:pt x="78321" y="5706"/>
                    <a:pt x="78321" y="5681"/>
                  </a:cubicBezTo>
                  <a:cubicBezTo>
                    <a:pt x="78321" y="5656"/>
                    <a:pt x="78321" y="5656"/>
                    <a:pt x="78321" y="5631"/>
                  </a:cubicBezTo>
                  <a:cubicBezTo>
                    <a:pt x="78321" y="5606"/>
                    <a:pt x="78321" y="5581"/>
                    <a:pt x="78321" y="5581"/>
                  </a:cubicBezTo>
                  <a:cubicBezTo>
                    <a:pt x="78321" y="5556"/>
                    <a:pt x="78321" y="5531"/>
                    <a:pt x="78321" y="5506"/>
                  </a:cubicBezTo>
                  <a:cubicBezTo>
                    <a:pt x="78321" y="5506"/>
                    <a:pt x="78321" y="5481"/>
                    <a:pt x="78321" y="5456"/>
                  </a:cubicBezTo>
                  <a:cubicBezTo>
                    <a:pt x="78321" y="5430"/>
                    <a:pt x="78321" y="5430"/>
                    <a:pt x="78321" y="5405"/>
                  </a:cubicBezTo>
                  <a:cubicBezTo>
                    <a:pt x="78321" y="5380"/>
                    <a:pt x="78321" y="5355"/>
                    <a:pt x="78321" y="5355"/>
                  </a:cubicBezTo>
                  <a:cubicBezTo>
                    <a:pt x="78321" y="5330"/>
                    <a:pt x="78321" y="5305"/>
                    <a:pt x="78321" y="5280"/>
                  </a:cubicBezTo>
                  <a:cubicBezTo>
                    <a:pt x="78321" y="5280"/>
                    <a:pt x="78321" y="5255"/>
                    <a:pt x="78321" y="5230"/>
                  </a:cubicBezTo>
                  <a:cubicBezTo>
                    <a:pt x="78321" y="5205"/>
                    <a:pt x="78321" y="5205"/>
                    <a:pt x="78321" y="5180"/>
                  </a:cubicBezTo>
                  <a:cubicBezTo>
                    <a:pt x="78321" y="5155"/>
                    <a:pt x="78321" y="5130"/>
                    <a:pt x="78321" y="5130"/>
                  </a:cubicBezTo>
                  <a:cubicBezTo>
                    <a:pt x="78321" y="5105"/>
                    <a:pt x="78321" y="5080"/>
                    <a:pt x="78321" y="5055"/>
                  </a:cubicBezTo>
                  <a:cubicBezTo>
                    <a:pt x="78321" y="5055"/>
                    <a:pt x="78321" y="5029"/>
                    <a:pt x="78321" y="5004"/>
                  </a:cubicBezTo>
                  <a:cubicBezTo>
                    <a:pt x="78321" y="4979"/>
                    <a:pt x="78321" y="4979"/>
                    <a:pt x="78321" y="4954"/>
                  </a:cubicBezTo>
                  <a:cubicBezTo>
                    <a:pt x="78321" y="4929"/>
                    <a:pt x="78321" y="4904"/>
                    <a:pt x="78321" y="4904"/>
                  </a:cubicBezTo>
                  <a:cubicBezTo>
                    <a:pt x="78321" y="4879"/>
                    <a:pt x="78321" y="4854"/>
                    <a:pt x="78321" y="4829"/>
                  </a:cubicBezTo>
                  <a:cubicBezTo>
                    <a:pt x="78321" y="4829"/>
                    <a:pt x="78321" y="4804"/>
                    <a:pt x="78321" y="4779"/>
                  </a:cubicBezTo>
                  <a:cubicBezTo>
                    <a:pt x="78321" y="4754"/>
                    <a:pt x="78321" y="4729"/>
                    <a:pt x="78321" y="4729"/>
                  </a:cubicBezTo>
                  <a:cubicBezTo>
                    <a:pt x="78321" y="4704"/>
                    <a:pt x="78321" y="4679"/>
                    <a:pt x="78321" y="4654"/>
                  </a:cubicBezTo>
                  <a:cubicBezTo>
                    <a:pt x="78321" y="4654"/>
                    <a:pt x="78321" y="4628"/>
                    <a:pt x="78321" y="4603"/>
                  </a:cubicBezTo>
                  <a:cubicBezTo>
                    <a:pt x="78321" y="4578"/>
                    <a:pt x="78321" y="4578"/>
                    <a:pt x="78321" y="4553"/>
                  </a:cubicBezTo>
                  <a:cubicBezTo>
                    <a:pt x="78321" y="4528"/>
                    <a:pt x="78321" y="4503"/>
                    <a:pt x="78321" y="4503"/>
                  </a:cubicBezTo>
                  <a:cubicBezTo>
                    <a:pt x="78321" y="4478"/>
                    <a:pt x="78321" y="4453"/>
                    <a:pt x="78321" y="4428"/>
                  </a:cubicBezTo>
                  <a:cubicBezTo>
                    <a:pt x="78321" y="4428"/>
                    <a:pt x="78321" y="4403"/>
                    <a:pt x="78321" y="4378"/>
                  </a:cubicBezTo>
                  <a:cubicBezTo>
                    <a:pt x="78321" y="4353"/>
                    <a:pt x="78321" y="4353"/>
                    <a:pt x="78321" y="4328"/>
                  </a:cubicBezTo>
                  <a:cubicBezTo>
                    <a:pt x="78321" y="4303"/>
                    <a:pt x="78321" y="4278"/>
                    <a:pt x="78321" y="4278"/>
                  </a:cubicBezTo>
                  <a:cubicBezTo>
                    <a:pt x="78321" y="4253"/>
                    <a:pt x="78321" y="4227"/>
                    <a:pt x="78321" y="4202"/>
                  </a:cubicBezTo>
                  <a:cubicBezTo>
                    <a:pt x="78321" y="4202"/>
                    <a:pt x="78321" y="4177"/>
                    <a:pt x="78321" y="4152"/>
                  </a:cubicBezTo>
                  <a:cubicBezTo>
                    <a:pt x="78321" y="4127"/>
                    <a:pt x="78321" y="4127"/>
                    <a:pt x="78321" y="4102"/>
                  </a:cubicBezTo>
                  <a:cubicBezTo>
                    <a:pt x="78321" y="4077"/>
                    <a:pt x="78321" y="4052"/>
                    <a:pt x="78321" y="4052"/>
                  </a:cubicBezTo>
                  <a:cubicBezTo>
                    <a:pt x="78321" y="4027"/>
                    <a:pt x="78321" y="4002"/>
                    <a:pt x="78321" y="3977"/>
                  </a:cubicBezTo>
                  <a:cubicBezTo>
                    <a:pt x="78321" y="3977"/>
                    <a:pt x="78321" y="3952"/>
                    <a:pt x="78321" y="3927"/>
                  </a:cubicBezTo>
                  <a:cubicBezTo>
                    <a:pt x="78321" y="3902"/>
                    <a:pt x="78321" y="3902"/>
                    <a:pt x="78321" y="3877"/>
                  </a:cubicBezTo>
                  <a:cubicBezTo>
                    <a:pt x="78321" y="3852"/>
                    <a:pt x="78321" y="3826"/>
                    <a:pt x="78321" y="3826"/>
                  </a:cubicBezTo>
                  <a:cubicBezTo>
                    <a:pt x="78321" y="3801"/>
                    <a:pt x="78321" y="3776"/>
                    <a:pt x="78321" y="3751"/>
                  </a:cubicBezTo>
                  <a:cubicBezTo>
                    <a:pt x="78321" y="3751"/>
                    <a:pt x="78321" y="3726"/>
                    <a:pt x="78321" y="3701"/>
                  </a:cubicBezTo>
                  <a:cubicBezTo>
                    <a:pt x="78321" y="3676"/>
                    <a:pt x="78321" y="3676"/>
                    <a:pt x="78321" y="3651"/>
                  </a:cubicBezTo>
                  <a:cubicBezTo>
                    <a:pt x="78321" y="3626"/>
                    <a:pt x="78321" y="3601"/>
                    <a:pt x="78321" y="3601"/>
                  </a:cubicBezTo>
                  <a:cubicBezTo>
                    <a:pt x="78321" y="3576"/>
                    <a:pt x="78321" y="3551"/>
                    <a:pt x="78321" y="3526"/>
                  </a:cubicBezTo>
                  <a:cubicBezTo>
                    <a:pt x="78321" y="3501"/>
                    <a:pt x="78321" y="3501"/>
                    <a:pt x="78321" y="3476"/>
                  </a:cubicBezTo>
                  <a:cubicBezTo>
                    <a:pt x="78321" y="3451"/>
                    <a:pt x="78321" y="3425"/>
                    <a:pt x="78321" y="3425"/>
                  </a:cubicBezTo>
                  <a:cubicBezTo>
                    <a:pt x="78321" y="3400"/>
                    <a:pt x="78321" y="3375"/>
                    <a:pt x="78321" y="3350"/>
                  </a:cubicBezTo>
                  <a:cubicBezTo>
                    <a:pt x="78321" y="3350"/>
                    <a:pt x="78321" y="3325"/>
                    <a:pt x="78321" y="3300"/>
                  </a:cubicBezTo>
                  <a:cubicBezTo>
                    <a:pt x="78321" y="3150"/>
                    <a:pt x="78296" y="2999"/>
                    <a:pt x="78221" y="2899"/>
                  </a:cubicBezTo>
                  <a:cubicBezTo>
                    <a:pt x="77560" y="2023"/>
                    <a:pt x="60203" y="0"/>
                    <a:pt x="41569" y="0"/>
                  </a:cubicBezTo>
                  <a:close/>
                </a:path>
              </a:pathLst>
            </a:custGeom>
            <a:solidFill>
              <a:srgbClr val="CC4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3"/>
            <p:cNvSpPr/>
            <p:nvPr/>
          </p:nvSpPr>
          <p:spPr>
            <a:xfrm>
              <a:off x="4667125" y="3395363"/>
              <a:ext cx="1991900" cy="406025"/>
            </a:xfrm>
            <a:custGeom>
              <a:avLst/>
              <a:gdLst/>
              <a:ahLst/>
              <a:cxnLst/>
              <a:rect l="l" t="t" r="r" b="b"/>
              <a:pathLst>
                <a:path w="79676" h="16241" extrusionOk="0">
                  <a:moveTo>
                    <a:pt x="41770" y="0"/>
                  </a:moveTo>
                  <a:cubicBezTo>
                    <a:pt x="25766" y="0"/>
                    <a:pt x="8820" y="1492"/>
                    <a:pt x="702" y="6483"/>
                  </a:cubicBezTo>
                  <a:cubicBezTo>
                    <a:pt x="1" y="6934"/>
                    <a:pt x="151" y="8012"/>
                    <a:pt x="953" y="8288"/>
                  </a:cubicBezTo>
                  <a:cubicBezTo>
                    <a:pt x="6894" y="10289"/>
                    <a:pt x="25853" y="16240"/>
                    <a:pt x="42107" y="16240"/>
                  </a:cubicBezTo>
                  <a:cubicBezTo>
                    <a:pt x="45189" y="16240"/>
                    <a:pt x="48173" y="16026"/>
                    <a:pt x="50953" y="15531"/>
                  </a:cubicBezTo>
                  <a:cubicBezTo>
                    <a:pt x="71354" y="11872"/>
                    <a:pt x="79675" y="4553"/>
                    <a:pt x="78422" y="2899"/>
                  </a:cubicBezTo>
                  <a:cubicBezTo>
                    <a:pt x="77761" y="2023"/>
                    <a:pt x="60404" y="0"/>
                    <a:pt x="41770" y="0"/>
                  </a:cubicBezTo>
                  <a:close/>
                </a:path>
              </a:pathLst>
            </a:custGeom>
            <a:solidFill>
              <a:srgbClr val="E88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3"/>
            <p:cNvSpPr/>
            <p:nvPr/>
          </p:nvSpPr>
          <p:spPr>
            <a:xfrm>
              <a:off x="4897075" y="3417713"/>
              <a:ext cx="922975" cy="279475"/>
            </a:xfrm>
            <a:custGeom>
              <a:avLst/>
              <a:gdLst/>
              <a:ahLst/>
              <a:cxnLst/>
              <a:rect l="l" t="t" r="r" b="b"/>
              <a:pathLst>
                <a:path w="36919" h="11179" extrusionOk="0">
                  <a:moveTo>
                    <a:pt x="1" y="0"/>
                  </a:moveTo>
                  <a:lnTo>
                    <a:pt x="1" y="3935"/>
                  </a:lnTo>
                  <a:lnTo>
                    <a:pt x="36918" y="11178"/>
                  </a:lnTo>
                  <a:lnTo>
                    <a:pt x="36918" y="5890"/>
                  </a:lnTo>
                  <a:cubicBezTo>
                    <a:pt x="36918" y="5890"/>
                    <a:pt x="803" y="251"/>
                    <a:pt x="1" y="0"/>
                  </a:cubicBezTo>
                  <a:close/>
                </a:path>
              </a:pathLst>
            </a:custGeom>
            <a:solidFill>
              <a:srgbClr val="2E5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3"/>
            <p:cNvSpPr/>
            <p:nvPr/>
          </p:nvSpPr>
          <p:spPr>
            <a:xfrm>
              <a:off x="5820025" y="3450288"/>
              <a:ext cx="677975" cy="246900"/>
            </a:xfrm>
            <a:custGeom>
              <a:avLst/>
              <a:gdLst/>
              <a:ahLst/>
              <a:cxnLst/>
              <a:rect l="l" t="t" r="r" b="b"/>
              <a:pathLst>
                <a:path w="27119" h="9876" extrusionOk="0">
                  <a:moveTo>
                    <a:pt x="27118" y="0"/>
                  </a:moveTo>
                  <a:lnTo>
                    <a:pt x="0" y="4787"/>
                  </a:lnTo>
                  <a:lnTo>
                    <a:pt x="0" y="9875"/>
                  </a:lnTo>
                  <a:lnTo>
                    <a:pt x="26667" y="4787"/>
                  </a:lnTo>
                  <a:lnTo>
                    <a:pt x="27118" y="0"/>
                  </a:lnTo>
                  <a:close/>
                </a:path>
              </a:pathLst>
            </a:custGeom>
            <a:solidFill>
              <a:srgbClr val="264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3"/>
            <p:cNvSpPr/>
            <p:nvPr/>
          </p:nvSpPr>
          <p:spPr>
            <a:xfrm>
              <a:off x="5820025" y="3488513"/>
              <a:ext cx="674200" cy="175450"/>
            </a:xfrm>
            <a:custGeom>
              <a:avLst/>
              <a:gdLst/>
              <a:ahLst/>
              <a:cxnLst/>
              <a:rect l="l" t="t" r="r" b="b"/>
              <a:pathLst>
                <a:path w="26968" h="7018" extrusionOk="0">
                  <a:moveTo>
                    <a:pt x="26968" y="0"/>
                  </a:moveTo>
                  <a:lnTo>
                    <a:pt x="0" y="4712"/>
                  </a:lnTo>
                  <a:lnTo>
                    <a:pt x="0" y="7018"/>
                  </a:lnTo>
                  <a:lnTo>
                    <a:pt x="26792" y="1905"/>
                  </a:lnTo>
                  <a:lnTo>
                    <a:pt x="26968" y="0"/>
                  </a:lnTo>
                  <a:close/>
                </a:path>
              </a:pathLst>
            </a:custGeom>
            <a:solidFill>
              <a:srgbClr val="F5E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3"/>
            <p:cNvSpPr/>
            <p:nvPr/>
          </p:nvSpPr>
          <p:spPr>
            <a:xfrm>
              <a:off x="4897075" y="3311813"/>
              <a:ext cx="1600925" cy="258175"/>
            </a:xfrm>
            <a:custGeom>
              <a:avLst/>
              <a:gdLst/>
              <a:ahLst/>
              <a:cxnLst/>
              <a:rect l="l" t="t" r="r" b="b"/>
              <a:pathLst>
                <a:path w="64037" h="10327" extrusionOk="0">
                  <a:moveTo>
                    <a:pt x="29675" y="1"/>
                  </a:moveTo>
                  <a:lnTo>
                    <a:pt x="1" y="4236"/>
                  </a:lnTo>
                  <a:lnTo>
                    <a:pt x="36918" y="10326"/>
                  </a:lnTo>
                  <a:lnTo>
                    <a:pt x="64036" y="5539"/>
                  </a:lnTo>
                  <a:lnTo>
                    <a:pt x="29675" y="1"/>
                  </a:lnTo>
                  <a:close/>
                </a:path>
              </a:pathLst>
            </a:custGeom>
            <a:solidFill>
              <a:srgbClr val="3C6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3"/>
            <p:cNvSpPr/>
            <p:nvPr/>
          </p:nvSpPr>
          <p:spPr>
            <a:xfrm>
              <a:off x="5085675" y="3323088"/>
              <a:ext cx="705550" cy="213700"/>
            </a:xfrm>
            <a:custGeom>
              <a:avLst/>
              <a:gdLst/>
              <a:ahLst/>
              <a:cxnLst/>
              <a:rect l="l" t="t" r="r" b="b"/>
              <a:pathLst>
                <a:path w="28222" h="8548" extrusionOk="0">
                  <a:moveTo>
                    <a:pt x="1" y="1"/>
                  </a:moveTo>
                  <a:lnTo>
                    <a:pt x="1" y="3033"/>
                  </a:lnTo>
                  <a:lnTo>
                    <a:pt x="28221" y="8547"/>
                  </a:lnTo>
                  <a:lnTo>
                    <a:pt x="28221" y="4512"/>
                  </a:lnTo>
                  <a:cubicBezTo>
                    <a:pt x="28221" y="4512"/>
                    <a:pt x="627" y="201"/>
                    <a:pt x="1" y="1"/>
                  </a:cubicBezTo>
                  <a:close/>
                </a:path>
              </a:pathLst>
            </a:custGeom>
            <a:solidFill>
              <a:srgbClr val="FFB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3"/>
            <p:cNvSpPr/>
            <p:nvPr/>
          </p:nvSpPr>
          <p:spPr>
            <a:xfrm>
              <a:off x="5791200" y="3348163"/>
              <a:ext cx="517575" cy="188625"/>
            </a:xfrm>
            <a:custGeom>
              <a:avLst/>
              <a:gdLst/>
              <a:ahLst/>
              <a:cxnLst/>
              <a:rect l="l" t="t" r="r" b="b"/>
              <a:pathLst>
                <a:path w="20703" h="7545" extrusionOk="0">
                  <a:moveTo>
                    <a:pt x="20702" y="0"/>
                  </a:moveTo>
                  <a:lnTo>
                    <a:pt x="0" y="3659"/>
                  </a:lnTo>
                  <a:lnTo>
                    <a:pt x="0" y="7544"/>
                  </a:lnTo>
                  <a:lnTo>
                    <a:pt x="20376" y="3659"/>
                  </a:lnTo>
                  <a:lnTo>
                    <a:pt x="20702" y="0"/>
                  </a:lnTo>
                  <a:close/>
                </a:path>
              </a:pathLst>
            </a:custGeom>
            <a:solidFill>
              <a:srgbClr val="F58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3"/>
            <p:cNvSpPr/>
            <p:nvPr/>
          </p:nvSpPr>
          <p:spPr>
            <a:xfrm>
              <a:off x="5791200" y="3377613"/>
              <a:ext cx="515050" cy="134100"/>
            </a:xfrm>
            <a:custGeom>
              <a:avLst/>
              <a:gdLst/>
              <a:ahLst/>
              <a:cxnLst/>
              <a:rect l="l" t="t" r="r" b="b"/>
              <a:pathLst>
                <a:path w="20602" h="5364" extrusionOk="0">
                  <a:moveTo>
                    <a:pt x="20602" y="0"/>
                  </a:moveTo>
                  <a:lnTo>
                    <a:pt x="0" y="3609"/>
                  </a:lnTo>
                  <a:lnTo>
                    <a:pt x="0" y="5364"/>
                  </a:lnTo>
                  <a:lnTo>
                    <a:pt x="20477" y="1454"/>
                  </a:lnTo>
                  <a:lnTo>
                    <a:pt x="20602" y="0"/>
                  </a:lnTo>
                  <a:close/>
                </a:path>
              </a:pathLst>
            </a:custGeom>
            <a:solidFill>
              <a:srgbClr val="F5E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3"/>
            <p:cNvSpPr/>
            <p:nvPr/>
          </p:nvSpPr>
          <p:spPr>
            <a:xfrm>
              <a:off x="5085675" y="3242263"/>
              <a:ext cx="1223100" cy="197400"/>
            </a:xfrm>
            <a:custGeom>
              <a:avLst/>
              <a:gdLst/>
              <a:ahLst/>
              <a:cxnLst/>
              <a:rect l="l" t="t" r="r" b="b"/>
              <a:pathLst>
                <a:path w="48924" h="7896" extrusionOk="0">
                  <a:moveTo>
                    <a:pt x="22682" y="1"/>
                  </a:moveTo>
                  <a:lnTo>
                    <a:pt x="1" y="3234"/>
                  </a:lnTo>
                  <a:lnTo>
                    <a:pt x="28221" y="7895"/>
                  </a:lnTo>
                  <a:lnTo>
                    <a:pt x="48923" y="4236"/>
                  </a:lnTo>
                  <a:lnTo>
                    <a:pt x="22682" y="1"/>
                  </a:lnTo>
                  <a:close/>
                </a:path>
              </a:pathLst>
            </a:custGeom>
            <a:solidFill>
              <a:srgbClr val="FFD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3"/>
            <p:cNvSpPr/>
            <p:nvPr/>
          </p:nvSpPr>
          <p:spPr>
            <a:xfrm>
              <a:off x="5520525" y="3010338"/>
              <a:ext cx="429850" cy="351000"/>
            </a:xfrm>
            <a:custGeom>
              <a:avLst/>
              <a:gdLst/>
              <a:ahLst/>
              <a:cxnLst/>
              <a:rect l="l" t="t" r="r" b="b"/>
              <a:pathLst>
                <a:path w="17194" h="14040" extrusionOk="0">
                  <a:moveTo>
                    <a:pt x="12355" y="1"/>
                  </a:moveTo>
                  <a:cubicBezTo>
                    <a:pt x="12129" y="1"/>
                    <a:pt x="11903" y="26"/>
                    <a:pt x="11679" y="80"/>
                  </a:cubicBezTo>
                  <a:cubicBezTo>
                    <a:pt x="10677" y="280"/>
                    <a:pt x="10000" y="1007"/>
                    <a:pt x="9098" y="1358"/>
                  </a:cubicBezTo>
                  <a:cubicBezTo>
                    <a:pt x="8910" y="1420"/>
                    <a:pt x="8703" y="1458"/>
                    <a:pt x="8500" y="1458"/>
                  </a:cubicBezTo>
                  <a:cubicBezTo>
                    <a:pt x="8296" y="1458"/>
                    <a:pt x="8095" y="1420"/>
                    <a:pt x="7920" y="1333"/>
                  </a:cubicBezTo>
                  <a:cubicBezTo>
                    <a:pt x="7719" y="1257"/>
                    <a:pt x="7569" y="1132"/>
                    <a:pt x="7419" y="1007"/>
                  </a:cubicBezTo>
                  <a:cubicBezTo>
                    <a:pt x="6593" y="384"/>
                    <a:pt x="5687" y="65"/>
                    <a:pt x="4791" y="65"/>
                  </a:cubicBezTo>
                  <a:cubicBezTo>
                    <a:pt x="3811" y="65"/>
                    <a:pt x="2843" y="447"/>
                    <a:pt x="2005" y="1232"/>
                  </a:cubicBezTo>
                  <a:cubicBezTo>
                    <a:pt x="927" y="2235"/>
                    <a:pt x="226" y="3663"/>
                    <a:pt x="75" y="5117"/>
                  </a:cubicBezTo>
                  <a:cubicBezTo>
                    <a:pt x="25" y="5518"/>
                    <a:pt x="0" y="5944"/>
                    <a:pt x="50" y="6345"/>
                  </a:cubicBezTo>
                  <a:cubicBezTo>
                    <a:pt x="201" y="8250"/>
                    <a:pt x="1253" y="10029"/>
                    <a:pt x="2832" y="11082"/>
                  </a:cubicBezTo>
                  <a:cubicBezTo>
                    <a:pt x="3584" y="11583"/>
                    <a:pt x="4386" y="12009"/>
                    <a:pt x="5063" y="12611"/>
                  </a:cubicBezTo>
                  <a:cubicBezTo>
                    <a:pt x="5540" y="13041"/>
                    <a:pt x="5973" y="13971"/>
                    <a:pt x="6706" y="13971"/>
                  </a:cubicBezTo>
                  <a:cubicBezTo>
                    <a:pt x="6742" y="13971"/>
                    <a:pt x="6779" y="13969"/>
                    <a:pt x="6817" y="13964"/>
                  </a:cubicBezTo>
                  <a:cubicBezTo>
                    <a:pt x="7243" y="13914"/>
                    <a:pt x="7394" y="13613"/>
                    <a:pt x="7719" y="13488"/>
                  </a:cubicBezTo>
                  <a:cubicBezTo>
                    <a:pt x="7796" y="13450"/>
                    <a:pt x="7841" y="13433"/>
                    <a:pt x="7871" y="13433"/>
                  </a:cubicBezTo>
                  <a:cubicBezTo>
                    <a:pt x="7959" y="13433"/>
                    <a:pt x="7908" y="13583"/>
                    <a:pt x="8095" y="13789"/>
                  </a:cubicBezTo>
                  <a:cubicBezTo>
                    <a:pt x="8190" y="13891"/>
                    <a:pt x="8337" y="13932"/>
                    <a:pt x="8495" y="13932"/>
                  </a:cubicBezTo>
                  <a:cubicBezTo>
                    <a:pt x="8920" y="13932"/>
                    <a:pt x="9433" y="13635"/>
                    <a:pt x="9276" y="13416"/>
                  </a:cubicBezTo>
                  <a:lnTo>
                    <a:pt x="9276" y="13416"/>
                  </a:lnTo>
                  <a:cubicBezTo>
                    <a:pt x="9551" y="13790"/>
                    <a:pt x="9976" y="14039"/>
                    <a:pt x="10426" y="14039"/>
                  </a:cubicBezTo>
                  <a:cubicBezTo>
                    <a:pt x="10627" y="14039"/>
                    <a:pt x="10827" y="14014"/>
                    <a:pt x="11003" y="13889"/>
                  </a:cubicBezTo>
                  <a:cubicBezTo>
                    <a:pt x="11253" y="13739"/>
                    <a:pt x="11454" y="13338"/>
                    <a:pt x="11654" y="13112"/>
                  </a:cubicBezTo>
                  <a:cubicBezTo>
                    <a:pt x="11905" y="12811"/>
                    <a:pt x="12181" y="12561"/>
                    <a:pt x="12481" y="12310"/>
                  </a:cubicBezTo>
                  <a:cubicBezTo>
                    <a:pt x="13083" y="11859"/>
                    <a:pt x="13735" y="11483"/>
                    <a:pt x="14361" y="11082"/>
                  </a:cubicBezTo>
                  <a:cubicBezTo>
                    <a:pt x="15940" y="10029"/>
                    <a:pt x="17018" y="8250"/>
                    <a:pt x="17168" y="6345"/>
                  </a:cubicBezTo>
                  <a:cubicBezTo>
                    <a:pt x="17193" y="5919"/>
                    <a:pt x="17193" y="5493"/>
                    <a:pt x="17143" y="5067"/>
                  </a:cubicBezTo>
                  <a:cubicBezTo>
                    <a:pt x="16968" y="3613"/>
                    <a:pt x="16266" y="2235"/>
                    <a:pt x="15188" y="1232"/>
                  </a:cubicBezTo>
                  <a:cubicBezTo>
                    <a:pt x="14447" y="532"/>
                    <a:pt x="13400" y="1"/>
                    <a:pt x="12355" y="1"/>
                  </a:cubicBezTo>
                  <a:close/>
                </a:path>
              </a:pathLst>
            </a:custGeom>
            <a:solidFill>
              <a:srgbClr val="E6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3"/>
            <p:cNvSpPr/>
            <p:nvPr/>
          </p:nvSpPr>
          <p:spPr>
            <a:xfrm>
              <a:off x="5688425" y="3048463"/>
              <a:ext cx="96525" cy="48425"/>
            </a:xfrm>
            <a:custGeom>
              <a:avLst/>
              <a:gdLst/>
              <a:ahLst/>
              <a:cxnLst/>
              <a:rect l="l" t="t" r="r" b="b"/>
              <a:pathLst>
                <a:path w="3861" h="1937" extrusionOk="0">
                  <a:moveTo>
                    <a:pt x="452" y="1"/>
                  </a:moveTo>
                  <a:cubicBezTo>
                    <a:pt x="401" y="1"/>
                    <a:pt x="344" y="18"/>
                    <a:pt x="277" y="58"/>
                  </a:cubicBezTo>
                  <a:cubicBezTo>
                    <a:pt x="76" y="133"/>
                    <a:pt x="1" y="384"/>
                    <a:pt x="51" y="585"/>
                  </a:cubicBezTo>
                  <a:cubicBezTo>
                    <a:pt x="101" y="785"/>
                    <a:pt x="227" y="935"/>
                    <a:pt x="377" y="1111"/>
                  </a:cubicBezTo>
                  <a:cubicBezTo>
                    <a:pt x="552" y="1311"/>
                    <a:pt x="728" y="1537"/>
                    <a:pt x="953" y="1687"/>
                  </a:cubicBezTo>
                  <a:lnTo>
                    <a:pt x="978" y="1687"/>
                  </a:lnTo>
                  <a:cubicBezTo>
                    <a:pt x="1257" y="1864"/>
                    <a:pt x="1571" y="1937"/>
                    <a:pt x="1888" y="1937"/>
                  </a:cubicBezTo>
                  <a:cubicBezTo>
                    <a:pt x="2113" y="1937"/>
                    <a:pt x="2339" y="1900"/>
                    <a:pt x="2557" y="1838"/>
                  </a:cubicBezTo>
                  <a:cubicBezTo>
                    <a:pt x="2758" y="1788"/>
                    <a:pt x="2933" y="1712"/>
                    <a:pt x="3109" y="1612"/>
                  </a:cubicBezTo>
                  <a:cubicBezTo>
                    <a:pt x="3334" y="1487"/>
                    <a:pt x="3585" y="1336"/>
                    <a:pt x="3710" y="1111"/>
                  </a:cubicBezTo>
                  <a:cubicBezTo>
                    <a:pt x="3861" y="885"/>
                    <a:pt x="3861" y="585"/>
                    <a:pt x="3660" y="384"/>
                  </a:cubicBezTo>
                  <a:cubicBezTo>
                    <a:pt x="3548" y="288"/>
                    <a:pt x="3404" y="243"/>
                    <a:pt x="3256" y="243"/>
                  </a:cubicBezTo>
                  <a:cubicBezTo>
                    <a:pt x="3174" y="243"/>
                    <a:pt x="3089" y="257"/>
                    <a:pt x="3009" y="284"/>
                  </a:cubicBezTo>
                  <a:cubicBezTo>
                    <a:pt x="2783" y="334"/>
                    <a:pt x="2557" y="459"/>
                    <a:pt x="2332" y="534"/>
                  </a:cubicBezTo>
                  <a:cubicBezTo>
                    <a:pt x="2282" y="534"/>
                    <a:pt x="2257" y="560"/>
                    <a:pt x="2207" y="560"/>
                  </a:cubicBezTo>
                  <a:cubicBezTo>
                    <a:pt x="2094" y="585"/>
                    <a:pt x="1981" y="597"/>
                    <a:pt x="1868" y="597"/>
                  </a:cubicBezTo>
                  <a:cubicBezTo>
                    <a:pt x="1755" y="597"/>
                    <a:pt x="1643" y="585"/>
                    <a:pt x="1530" y="560"/>
                  </a:cubicBezTo>
                  <a:cubicBezTo>
                    <a:pt x="1279" y="484"/>
                    <a:pt x="1054" y="384"/>
                    <a:pt x="828" y="234"/>
                  </a:cubicBezTo>
                  <a:cubicBezTo>
                    <a:pt x="682" y="124"/>
                    <a:pt x="589" y="1"/>
                    <a:pt x="452" y="1"/>
                  </a:cubicBezTo>
                  <a:close/>
                </a:path>
              </a:pathLst>
            </a:custGeom>
            <a:solidFill>
              <a:srgbClr val="B82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3"/>
            <p:cNvSpPr/>
            <p:nvPr/>
          </p:nvSpPr>
          <p:spPr>
            <a:xfrm>
              <a:off x="5642700" y="2922463"/>
              <a:ext cx="109675" cy="161275"/>
            </a:xfrm>
            <a:custGeom>
              <a:avLst/>
              <a:gdLst/>
              <a:ahLst/>
              <a:cxnLst/>
              <a:rect l="l" t="t" r="r" b="b"/>
              <a:pathLst>
                <a:path w="4387" h="6451" extrusionOk="0">
                  <a:moveTo>
                    <a:pt x="982" y="0"/>
                  </a:moveTo>
                  <a:cubicBezTo>
                    <a:pt x="949" y="0"/>
                    <a:pt x="914" y="3"/>
                    <a:pt x="878" y="11"/>
                  </a:cubicBezTo>
                  <a:cubicBezTo>
                    <a:pt x="802" y="36"/>
                    <a:pt x="727" y="86"/>
                    <a:pt x="627" y="161"/>
                  </a:cubicBezTo>
                  <a:cubicBezTo>
                    <a:pt x="401" y="361"/>
                    <a:pt x="201" y="637"/>
                    <a:pt x="51" y="938"/>
                  </a:cubicBezTo>
                  <a:cubicBezTo>
                    <a:pt x="25" y="963"/>
                    <a:pt x="0" y="1013"/>
                    <a:pt x="25" y="1063"/>
                  </a:cubicBezTo>
                  <a:cubicBezTo>
                    <a:pt x="51" y="1138"/>
                    <a:pt x="151" y="1138"/>
                    <a:pt x="201" y="1138"/>
                  </a:cubicBezTo>
                  <a:cubicBezTo>
                    <a:pt x="381" y="1129"/>
                    <a:pt x="561" y="1119"/>
                    <a:pt x="738" y="1119"/>
                  </a:cubicBezTo>
                  <a:cubicBezTo>
                    <a:pt x="1030" y="1119"/>
                    <a:pt x="1314" y="1145"/>
                    <a:pt x="1579" y="1239"/>
                  </a:cubicBezTo>
                  <a:cubicBezTo>
                    <a:pt x="2757" y="1615"/>
                    <a:pt x="3284" y="3143"/>
                    <a:pt x="3409" y="4246"/>
                  </a:cubicBezTo>
                  <a:cubicBezTo>
                    <a:pt x="3434" y="4522"/>
                    <a:pt x="3409" y="4798"/>
                    <a:pt x="3359" y="5073"/>
                  </a:cubicBezTo>
                  <a:cubicBezTo>
                    <a:pt x="3334" y="5249"/>
                    <a:pt x="3284" y="5449"/>
                    <a:pt x="3183" y="5625"/>
                  </a:cubicBezTo>
                  <a:cubicBezTo>
                    <a:pt x="3158" y="5700"/>
                    <a:pt x="3108" y="5775"/>
                    <a:pt x="3058" y="5850"/>
                  </a:cubicBezTo>
                  <a:cubicBezTo>
                    <a:pt x="2983" y="5975"/>
                    <a:pt x="2883" y="6101"/>
                    <a:pt x="2782" y="6201"/>
                  </a:cubicBezTo>
                  <a:lnTo>
                    <a:pt x="2807" y="6201"/>
                  </a:lnTo>
                  <a:cubicBezTo>
                    <a:pt x="3086" y="6377"/>
                    <a:pt x="3400" y="6450"/>
                    <a:pt x="3717" y="6450"/>
                  </a:cubicBezTo>
                  <a:cubicBezTo>
                    <a:pt x="3942" y="6450"/>
                    <a:pt x="4168" y="6414"/>
                    <a:pt x="4386" y="6351"/>
                  </a:cubicBezTo>
                  <a:cubicBezTo>
                    <a:pt x="4236" y="6176"/>
                    <a:pt x="4136" y="5950"/>
                    <a:pt x="4111" y="5725"/>
                  </a:cubicBezTo>
                  <a:cubicBezTo>
                    <a:pt x="4086" y="5524"/>
                    <a:pt x="4061" y="5299"/>
                    <a:pt x="4036" y="5073"/>
                  </a:cubicBezTo>
                  <a:cubicBezTo>
                    <a:pt x="3810" y="3093"/>
                    <a:pt x="3484" y="612"/>
                    <a:pt x="1203" y="36"/>
                  </a:cubicBezTo>
                  <a:cubicBezTo>
                    <a:pt x="1133" y="18"/>
                    <a:pt x="1062" y="0"/>
                    <a:pt x="982" y="0"/>
                  </a:cubicBezTo>
                  <a:close/>
                </a:path>
              </a:pathLst>
            </a:custGeom>
            <a:solidFill>
              <a:srgbClr val="381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3"/>
            <p:cNvSpPr/>
            <p:nvPr/>
          </p:nvSpPr>
          <p:spPr>
            <a:xfrm>
              <a:off x="5520525" y="3137013"/>
              <a:ext cx="429850" cy="224325"/>
            </a:xfrm>
            <a:custGeom>
              <a:avLst/>
              <a:gdLst/>
              <a:ahLst/>
              <a:cxnLst/>
              <a:rect l="l" t="t" r="r" b="b"/>
              <a:pathLst>
                <a:path w="17194" h="8973" extrusionOk="0">
                  <a:moveTo>
                    <a:pt x="17143" y="0"/>
                  </a:moveTo>
                  <a:cubicBezTo>
                    <a:pt x="17118" y="301"/>
                    <a:pt x="17118" y="602"/>
                    <a:pt x="17043" y="902"/>
                  </a:cubicBezTo>
                  <a:cubicBezTo>
                    <a:pt x="16892" y="1504"/>
                    <a:pt x="16642" y="2080"/>
                    <a:pt x="16316" y="2581"/>
                  </a:cubicBezTo>
                  <a:cubicBezTo>
                    <a:pt x="15664" y="3634"/>
                    <a:pt x="14712" y="4461"/>
                    <a:pt x="13634" y="5088"/>
                  </a:cubicBezTo>
                  <a:cubicBezTo>
                    <a:pt x="12757" y="5614"/>
                    <a:pt x="11780" y="6015"/>
                    <a:pt x="10777" y="6140"/>
                  </a:cubicBezTo>
                  <a:cubicBezTo>
                    <a:pt x="10564" y="6163"/>
                    <a:pt x="10351" y="6174"/>
                    <a:pt x="10137" y="6174"/>
                  </a:cubicBezTo>
                  <a:cubicBezTo>
                    <a:pt x="8943" y="6174"/>
                    <a:pt x="7744" y="5839"/>
                    <a:pt x="6617" y="5414"/>
                  </a:cubicBezTo>
                  <a:cubicBezTo>
                    <a:pt x="3910" y="4386"/>
                    <a:pt x="1328" y="2657"/>
                    <a:pt x="75" y="50"/>
                  </a:cubicBezTo>
                  <a:cubicBezTo>
                    <a:pt x="25" y="451"/>
                    <a:pt x="0" y="877"/>
                    <a:pt x="50" y="1278"/>
                  </a:cubicBezTo>
                  <a:cubicBezTo>
                    <a:pt x="201" y="3183"/>
                    <a:pt x="1253" y="4962"/>
                    <a:pt x="2832" y="6015"/>
                  </a:cubicBezTo>
                  <a:cubicBezTo>
                    <a:pt x="3584" y="6516"/>
                    <a:pt x="4386" y="6942"/>
                    <a:pt x="5063" y="7544"/>
                  </a:cubicBezTo>
                  <a:cubicBezTo>
                    <a:pt x="5540" y="7974"/>
                    <a:pt x="5973" y="8904"/>
                    <a:pt x="6706" y="8904"/>
                  </a:cubicBezTo>
                  <a:cubicBezTo>
                    <a:pt x="6742" y="8904"/>
                    <a:pt x="6779" y="8902"/>
                    <a:pt x="6817" y="8897"/>
                  </a:cubicBezTo>
                  <a:cubicBezTo>
                    <a:pt x="7243" y="8847"/>
                    <a:pt x="7394" y="8546"/>
                    <a:pt x="7719" y="8421"/>
                  </a:cubicBezTo>
                  <a:cubicBezTo>
                    <a:pt x="7796" y="8383"/>
                    <a:pt x="7841" y="8366"/>
                    <a:pt x="7871" y="8366"/>
                  </a:cubicBezTo>
                  <a:cubicBezTo>
                    <a:pt x="7959" y="8366"/>
                    <a:pt x="7908" y="8516"/>
                    <a:pt x="8095" y="8722"/>
                  </a:cubicBezTo>
                  <a:cubicBezTo>
                    <a:pt x="8190" y="8824"/>
                    <a:pt x="8337" y="8865"/>
                    <a:pt x="8495" y="8865"/>
                  </a:cubicBezTo>
                  <a:cubicBezTo>
                    <a:pt x="8920" y="8865"/>
                    <a:pt x="9433" y="8568"/>
                    <a:pt x="9276" y="8349"/>
                  </a:cubicBezTo>
                  <a:lnTo>
                    <a:pt x="9276" y="8349"/>
                  </a:lnTo>
                  <a:cubicBezTo>
                    <a:pt x="9551" y="8723"/>
                    <a:pt x="9976" y="8972"/>
                    <a:pt x="10426" y="8972"/>
                  </a:cubicBezTo>
                  <a:cubicBezTo>
                    <a:pt x="10627" y="8972"/>
                    <a:pt x="10827" y="8947"/>
                    <a:pt x="11003" y="8822"/>
                  </a:cubicBezTo>
                  <a:cubicBezTo>
                    <a:pt x="11253" y="8672"/>
                    <a:pt x="11454" y="8271"/>
                    <a:pt x="11654" y="8045"/>
                  </a:cubicBezTo>
                  <a:cubicBezTo>
                    <a:pt x="11905" y="7744"/>
                    <a:pt x="12181" y="7494"/>
                    <a:pt x="12481" y="7243"/>
                  </a:cubicBezTo>
                  <a:cubicBezTo>
                    <a:pt x="13083" y="6792"/>
                    <a:pt x="13735" y="6416"/>
                    <a:pt x="14361" y="6015"/>
                  </a:cubicBezTo>
                  <a:cubicBezTo>
                    <a:pt x="15940" y="4962"/>
                    <a:pt x="17018" y="3183"/>
                    <a:pt x="17168" y="1278"/>
                  </a:cubicBezTo>
                  <a:cubicBezTo>
                    <a:pt x="17193" y="852"/>
                    <a:pt x="17193" y="426"/>
                    <a:pt x="17143" y="0"/>
                  </a:cubicBezTo>
                  <a:close/>
                </a:path>
              </a:pathLst>
            </a:custGeom>
            <a:solidFill>
              <a:srgbClr val="B82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3"/>
            <p:cNvSpPr/>
            <p:nvPr/>
          </p:nvSpPr>
          <p:spPr>
            <a:xfrm>
              <a:off x="5831300" y="3053288"/>
              <a:ext cx="96500" cy="115100"/>
            </a:xfrm>
            <a:custGeom>
              <a:avLst/>
              <a:gdLst/>
              <a:ahLst/>
              <a:cxnLst/>
              <a:rect l="l" t="t" r="r" b="b"/>
              <a:pathLst>
                <a:path w="3860" h="4604" extrusionOk="0">
                  <a:moveTo>
                    <a:pt x="1499" y="1"/>
                  </a:moveTo>
                  <a:cubicBezTo>
                    <a:pt x="1288" y="1"/>
                    <a:pt x="1078" y="86"/>
                    <a:pt x="877" y="291"/>
                  </a:cubicBezTo>
                  <a:cubicBezTo>
                    <a:pt x="0" y="1143"/>
                    <a:pt x="827" y="3148"/>
                    <a:pt x="1454" y="3925"/>
                  </a:cubicBezTo>
                  <a:cubicBezTo>
                    <a:pt x="1730" y="4276"/>
                    <a:pt x="2106" y="4577"/>
                    <a:pt x="2532" y="4602"/>
                  </a:cubicBezTo>
                  <a:cubicBezTo>
                    <a:pt x="2546" y="4603"/>
                    <a:pt x="2559" y="4603"/>
                    <a:pt x="2573" y="4603"/>
                  </a:cubicBezTo>
                  <a:cubicBezTo>
                    <a:pt x="3133" y="4603"/>
                    <a:pt x="3637" y="4112"/>
                    <a:pt x="3735" y="3550"/>
                  </a:cubicBezTo>
                  <a:cubicBezTo>
                    <a:pt x="3860" y="2973"/>
                    <a:pt x="3685" y="2397"/>
                    <a:pt x="3434" y="1870"/>
                  </a:cubicBezTo>
                  <a:cubicBezTo>
                    <a:pt x="3155" y="1292"/>
                    <a:pt x="2321" y="1"/>
                    <a:pt x="1499" y="1"/>
                  </a:cubicBezTo>
                  <a:close/>
                </a:path>
              </a:pathLst>
            </a:custGeom>
            <a:solidFill>
              <a:srgbClr val="F55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3"/>
            <p:cNvSpPr/>
            <p:nvPr/>
          </p:nvSpPr>
          <p:spPr>
            <a:xfrm>
              <a:off x="5850725" y="3059113"/>
              <a:ext cx="48275" cy="57850"/>
            </a:xfrm>
            <a:custGeom>
              <a:avLst/>
              <a:gdLst/>
              <a:ahLst/>
              <a:cxnLst/>
              <a:rect l="l" t="t" r="r" b="b"/>
              <a:pathLst>
                <a:path w="1931" h="2314" extrusionOk="0">
                  <a:moveTo>
                    <a:pt x="730" y="0"/>
                  </a:moveTo>
                  <a:cubicBezTo>
                    <a:pt x="628" y="0"/>
                    <a:pt x="525" y="40"/>
                    <a:pt x="426" y="134"/>
                  </a:cubicBezTo>
                  <a:cubicBezTo>
                    <a:pt x="0" y="585"/>
                    <a:pt x="401" y="1587"/>
                    <a:pt x="727" y="1963"/>
                  </a:cubicBezTo>
                  <a:cubicBezTo>
                    <a:pt x="852" y="2139"/>
                    <a:pt x="1053" y="2289"/>
                    <a:pt x="1278" y="2314"/>
                  </a:cubicBezTo>
                  <a:cubicBezTo>
                    <a:pt x="1554" y="2314"/>
                    <a:pt x="1805" y="2063"/>
                    <a:pt x="1880" y="1788"/>
                  </a:cubicBezTo>
                  <a:cubicBezTo>
                    <a:pt x="1930" y="1487"/>
                    <a:pt x="1830" y="1211"/>
                    <a:pt x="1705" y="936"/>
                  </a:cubicBezTo>
                  <a:cubicBezTo>
                    <a:pt x="1564" y="654"/>
                    <a:pt x="1148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3"/>
            <p:cNvSpPr/>
            <p:nvPr/>
          </p:nvSpPr>
          <p:spPr>
            <a:xfrm>
              <a:off x="5770525" y="3976613"/>
              <a:ext cx="472450" cy="936725"/>
            </a:xfrm>
            <a:custGeom>
              <a:avLst/>
              <a:gdLst/>
              <a:ahLst/>
              <a:cxnLst/>
              <a:rect l="l" t="t" r="r" b="b"/>
              <a:pathLst>
                <a:path w="18898" h="37469" extrusionOk="0">
                  <a:moveTo>
                    <a:pt x="16993" y="0"/>
                  </a:moveTo>
                  <a:cubicBezTo>
                    <a:pt x="16993" y="0"/>
                    <a:pt x="16667" y="426"/>
                    <a:pt x="16065" y="1253"/>
                  </a:cubicBezTo>
                  <a:cubicBezTo>
                    <a:pt x="15965" y="1404"/>
                    <a:pt x="15865" y="1529"/>
                    <a:pt x="15740" y="1704"/>
                  </a:cubicBezTo>
                  <a:cubicBezTo>
                    <a:pt x="13960" y="4211"/>
                    <a:pt x="10376" y="9374"/>
                    <a:pt x="6116" y="16416"/>
                  </a:cubicBezTo>
                  <a:cubicBezTo>
                    <a:pt x="0" y="26567"/>
                    <a:pt x="802" y="37469"/>
                    <a:pt x="802" y="37469"/>
                  </a:cubicBezTo>
                  <a:lnTo>
                    <a:pt x="5414" y="37093"/>
                  </a:lnTo>
                  <a:cubicBezTo>
                    <a:pt x="5339" y="36341"/>
                    <a:pt x="5314" y="35564"/>
                    <a:pt x="5314" y="34762"/>
                  </a:cubicBezTo>
                  <a:cubicBezTo>
                    <a:pt x="5489" y="26717"/>
                    <a:pt x="10426" y="17243"/>
                    <a:pt x="14311" y="11028"/>
                  </a:cubicBezTo>
                  <a:cubicBezTo>
                    <a:pt x="15414" y="9273"/>
                    <a:pt x="16416" y="7770"/>
                    <a:pt x="17218" y="6642"/>
                  </a:cubicBezTo>
                  <a:cubicBezTo>
                    <a:pt x="17319" y="6466"/>
                    <a:pt x="17444" y="6316"/>
                    <a:pt x="17544" y="6166"/>
                  </a:cubicBezTo>
                  <a:cubicBezTo>
                    <a:pt x="17745" y="5890"/>
                    <a:pt x="17920" y="5614"/>
                    <a:pt x="18096" y="5389"/>
                  </a:cubicBezTo>
                  <a:cubicBezTo>
                    <a:pt x="18597" y="4712"/>
                    <a:pt x="18898" y="4311"/>
                    <a:pt x="18898" y="4311"/>
                  </a:cubicBezTo>
                  <a:lnTo>
                    <a:pt x="17795" y="1830"/>
                  </a:lnTo>
                  <a:lnTo>
                    <a:pt x="17745" y="1704"/>
                  </a:lnTo>
                  <a:lnTo>
                    <a:pt x="16993" y="0"/>
                  </a:lnTo>
                  <a:close/>
                </a:path>
              </a:pathLst>
            </a:custGeom>
            <a:solidFill>
              <a:srgbClr val="6C14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3"/>
            <p:cNvSpPr/>
            <p:nvPr/>
          </p:nvSpPr>
          <p:spPr>
            <a:xfrm>
              <a:off x="5790575" y="4553663"/>
              <a:ext cx="469325" cy="459050"/>
            </a:xfrm>
            <a:custGeom>
              <a:avLst/>
              <a:gdLst/>
              <a:ahLst/>
              <a:cxnLst/>
              <a:rect l="l" t="t" r="r" b="b"/>
              <a:pathLst>
                <a:path w="18773" h="18362" extrusionOk="0">
                  <a:moveTo>
                    <a:pt x="14637" y="1"/>
                  </a:moveTo>
                  <a:cubicBezTo>
                    <a:pt x="14386" y="502"/>
                    <a:pt x="13785" y="1379"/>
                    <a:pt x="13008" y="2432"/>
                  </a:cubicBezTo>
                  <a:cubicBezTo>
                    <a:pt x="10978" y="5164"/>
                    <a:pt x="7795" y="9024"/>
                    <a:pt x="6692" y="9976"/>
                  </a:cubicBezTo>
                  <a:cubicBezTo>
                    <a:pt x="5965" y="10603"/>
                    <a:pt x="5238" y="11179"/>
                    <a:pt x="4512" y="11680"/>
                  </a:cubicBezTo>
                  <a:cubicBezTo>
                    <a:pt x="2105" y="13410"/>
                    <a:pt x="0" y="14362"/>
                    <a:pt x="0" y="14362"/>
                  </a:cubicBezTo>
                  <a:cubicBezTo>
                    <a:pt x="176" y="14938"/>
                    <a:pt x="827" y="15490"/>
                    <a:pt x="1654" y="16016"/>
                  </a:cubicBezTo>
                  <a:cubicBezTo>
                    <a:pt x="2181" y="16342"/>
                    <a:pt x="2782" y="16668"/>
                    <a:pt x="3384" y="16943"/>
                  </a:cubicBezTo>
                  <a:cubicBezTo>
                    <a:pt x="3684" y="17069"/>
                    <a:pt x="3985" y="17219"/>
                    <a:pt x="4286" y="17319"/>
                  </a:cubicBezTo>
                  <a:lnTo>
                    <a:pt x="4286" y="17344"/>
                  </a:lnTo>
                  <a:cubicBezTo>
                    <a:pt x="4587" y="17445"/>
                    <a:pt x="4862" y="17570"/>
                    <a:pt x="5138" y="17670"/>
                  </a:cubicBezTo>
                  <a:cubicBezTo>
                    <a:pt x="5689" y="17871"/>
                    <a:pt x="6166" y="18046"/>
                    <a:pt x="6517" y="18171"/>
                  </a:cubicBezTo>
                  <a:cubicBezTo>
                    <a:pt x="6542" y="18197"/>
                    <a:pt x="6592" y="18197"/>
                    <a:pt x="6642" y="18222"/>
                  </a:cubicBezTo>
                  <a:cubicBezTo>
                    <a:pt x="6717" y="18247"/>
                    <a:pt x="6767" y="18247"/>
                    <a:pt x="6817" y="18272"/>
                  </a:cubicBezTo>
                  <a:cubicBezTo>
                    <a:pt x="6918" y="18297"/>
                    <a:pt x="6993" y="18322"/>
                    <a:pt x="7018" y="18347"/>
                  </a:cubicBezTo>
                  <a:lnTo>
                    <a:pt x="7068" y="18347"/>
                  </a:lnTo>
                  <a:cubicBezTo>
                    <a:pt x="7163" y="18357"/>
                    <a:pt x="7267" y="18362"/>
                    <a:pt x="7380" y="18362"/>
                  </a:cubicBezTo>
                  <a:cubicBezTo>
                    <a:pt x="7829" y="18362"/>
                    <a:pt x="8406" y="18282"/>
                    <a:pt x="9048" y="18121"/>
                  </a:cubicBezTo>
                  <a:cubicBezTo>
                    <a:pt x="9750" y="17921"/>
                    <a:pt x="10552" y="17645"/>
                    <a:pt x="11278" y="17269"/>
                  </a:cubicBezTo>
                  <a:cubicBezTo>
                    <a:pt x="12181" y="16843"/>
                    <a:pt x="13008" y="16267"/>
                    <a:pt x="13584" y="15615"/>
                  </a:cubicBezTo>
                  <a:cubicBezTo>
                    <a:pt x="13735" y="15440"/>
                    <a:pt x="13885" y="15239"/>
                    <a:pt x="14035" y="15064"/>
                  </a:cubicBezTo>
                  <a:cubicBezTo>
                    <a:pt x="14111" y="14963"/>
                    <a:pt x="14186" y="14888"/>
                    <a:pt x="14236" y="14813"/>
                  </a:cubicBezTo>
                  <a:cubicBezTo>
                    <a:pt x="14286" y="14763"/>
                    <a:pt x="14311" y="14738"/>
                    <a:pt x="14336" y="14713"/>
                  </a:cubicBezTo>
                  <a:cubicBezTo>
                    <a:pt x="15364" y="13410"/>
                    <a:pt x="16065" y="12307"/>
                    <a:pt x="16065" y="12307"/>
                  </a:cubicBezTo>
                  <a:lnTo>
                    <a:pt x="16266" y="12407"/>
                  </a:lnTo>
                  <a:lnTo>
                    <a:pt x="18772" y="8873"/>
                  </a:lnTo>
                  <a:lnTo>
                    <a:pt x="14963" y="728"/>
                  </a:lnTo>
                  <a:lnTo>
                    <a:pt x="14637" y="1"/>
                  </a:lnTo>
                  <a:close/>
                </a:path>
              </a:pathLst>
            </a:custGeom>
            <a:solidFill>
              <a:srgbClr val="A21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3"/>
            <p:cNvSpPr/>
            <p:nvPr/>
          </p:nvSpPr>
          <p:spPr>
            <a:xfrm>
              <a:off x="5957850" y="4553663"/>
              <a:ext cx="302050" cy="376600"/>
            </a:xfrm>
            <a:custGeom>
              <a:avLst/>
              <a:gdLst/>
              <a:ahLst/>
              <a:cxnLst/>
              <a:rect l="l" t="t" r="r" b="b"/>
              <a:pathLst>
                <a:path w="12082" h="15064" extrusionOk="0">
                  <a:moveTo>
                    <a:pt x="7946" y="1"/>
                  </a:moveTo>
                  <a:cubicBezTo>
                    <a:pt x="7695" y="502"/>
                    <a:pt x="7094" y="1379"/>
                    <a:pt x="6317" y="2432"/>
                  </a:cubicBezTo>
                  <a:cubicBezTo>
                    <a:pt x="4287" y="5164"/>
                    <a:pt x="1104" y="9024"/>
                    <a:pt x="1" y="9976"/>
                  </a:cubicBezTo>
                  <a:cubicBezTo>
                    <a:pt x="427" y="9976"/>
                    <a:pt x="853" y="9901"/>
                    <a:pt x="1204" y="9901"/>
                  </a:cubicBezTo>
                  <a:cubicBezTo>
                    <a:pt x="1225" y="9900"/>
                    <a:pt x="1246" y="9900"/>
                    <a:pt x="1268" y="9900"/>
                  </a:cubicBezTo>
                  <a:cubicBezTo>
                    <a:pt x="2590" y="9900"/>
                    <a:pt x="3597" y="10669"/>
                    <a:pt x="4362" y="11705"/>
                  </a:cubicBezTo>
                  <a:cubicBezTo>
                    <a:pt x="4963" y="12532"/>
                    <a:pt x="6993" y="14086"/>
                    <a:pt x="7344" y="15064"/>
                  </a:cubicBezTo>
                  <a:cubicBezTo>
                    <a:pt x="7420" y="14963"/>
                    <a:pt x="7495" y="14888"/>
                    <a:pt x="7545" y="14813"/>
                  </a:cubicBezTo>
                  <a:cubicBezTo>
                    <a:pt x="7595" y="14763"/>
                    <a:pt x="7620" y="14738"/>
                    <a:pt x="7645" y="14713"/>
                  </a:cubicBezTo>
                  <a:cubicBezTo>
                    <a:pt x="8673" y="13410"/>
                    <a:pt x="9374" y="12307"/>
                    <a:pt x="9374" y="12307"/>
                  </a:cubicBezTo>
                  <a:lnTo>
                    <a:pt x="9575" y="12407"/>
                  </a:lnTo>
                  <a:lnTo>
                    <a:pt x="12081" y="8873"/>
                  </a:lnTo>
                  <a:lnTo>
                    <a:pt x="8272" y="728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7C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3"/>
            <p:cNvSpPr/>
            <p:nvPr/>
          </p:nvSpPr>
          <p:spPr>
            <a:xfrm>
              <a:off x="5831925" y="4944038"/>
              <a:ext cx="298275" cy="68675"/>
            </a:xfrm>
            <a:custGeom>
              <a:avLst/>
              <a:gdLst/>
              <a:ahLst/>
              <a:cxnLst/>
              <a:rect l="l" t="t" r="r" b="b"/>
              <a:pathLst>
                <a:path w="11931" h="2747" extrusionOk="0">
                  <a:moveTo>
                    <a:pt x="11930" y="0"/>
                  </a:moveTo>
                  <a:lnTo>
                    <a:pt x="11930" y="0"/>
                  </a:lnTo>
                  <a:cubicBezTo>
                    <a:pt x="11203" y="75"/>
                    <a:pt x="10477" y="476"/>
                    <a:pt x="9800" y="827"/>
                  </a:cubicBezTo>
                  <a:cubicBezTo>
                    <a:pt x="8877" y="1296"/>
                    <a:pt x="7358" y="1418"/>
                    <a:pt x="5877" y="1418"/>
                  </a:cubicBezTo>
                  <a:cubicBezTo>
                    <a:pt x="4746" y="1418"/>
                    <a:pt x="3636" y="1347"/>
                    <a:pt x="2832" y="1303"/>
                  </a:cubicBezTo>
                  <a:cubicBezTo>
                    <a:pt x="1830" y="1253"/>
                    <a:pt x="928" y="702"/>
                    <a:pt x="0" y="401"/>
                  </a:cubicBezTo>
                  <a:lnTo>
                    <a:pt x="0" y="401"/>
                  </a:lnTo>
                  <a:cubicBezTo>
                    <a:pt x="527" y="727"/>
                    <a:pt x="1128" y="1053"/>
                    <a:pt x="1730" y="1328"/>
                  </a:cubicBezTo>
                  <a:cubicBezTo>
                    <a:pt x="2030" y="1454"/>
                    <a:pt x="2331" y="1604"/>
                    <a:pt x="2632" y="1729"/>
                  </a:cubicBezTo>
                  <a:cubicBezTo>
                    <a:pt x="2933" y="1855"/>
                    <a:pt x="3208" y="1955"/>
                    <a:pt x="3484" y="2055"/>
                  </a:cubicBezTo>
                  <a:cubicBezTo>
                    <a:pt x="4035" y="2256"/>
                    <a:pt x="4512" y="2431"/>
                    <a:pt x="4863" y="2556"/>
                  </a:cubicBezTo>
                  <a:cubicBezTo>
                    <a:pt x="4888" y="2582"/>
                    <a:pt x="4938" y="2582"/>
                    <a:pt x="4988" y="2607"/>
                  </a:cubicBezTo>
                  <a:cubicBezTo>
                    <a:pt x="5063" y="2632"/>
                    <a:pt x="5113" y="2657"/>
                    <a:pt x="5163" y="2657"/>
                  </a:cubicBezTo>
                  <a:cubicBezTo>
                    <a:pt x="5264" y="2682"/>
                    <a:pt x="5339" y="2707"/>
                    <a:pt x="5364" y="2732"/>
                  </a:cubicBezTo>
                  <a:lnTo>
                    <a:pt x="5414" y="2732"/>
                  </a:lnTo>
                  <a:cubicBezTo>
                    <a:pt x="5509" y="2742"/>
                    <a:pt x="5613" y="2747"/>
                    <a:pt x="5726" y="2747"/>
                  </a:cubicBezTo>
                  <a:cubicBezTo>
                    <a:pt x="6175" y="2747"/>
                    <a:pt x="6752" y="2667"/>
                    <a:pt x="7394" y="2506"/>
                  </a:cubicBezTo>
                  <a:cubicBezTo>
                    <a:pt x="8096" y="2306"/>
                    <a:pt x="8898" y="2030"/>
                    <a:pt x="9624" y="1679"/>
                  </a:cubicBezTo>
                  <a:cubicBezTo>
                    <a:pt x="10527" y="1228"/>
                    <a:pt x="11354" y="652"/>
                    <a:pt x="11930" y="0"/>
                  </a:cubicBezTo>
                  <a:close/>
                </a:path>
              </a:pathLst>
            </a:custGeom>
            <a:solidFill>
              <a:srgbClr val="DF3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3"/>
            <p:cNvSpPr/>
            <p:nvPr/>
          </p:nvSpPr>
          <p:spPr>
            <a:xfrm>
              <a:off x="6110125" y="4019213"/>
              <a:ext cx="313925" cy="1082725"/>
            </a:xfrm>
            <a:custGeom>
              <a:avLst/>
              <a:gdLst/>
              <a:ahLst/>
              <a:cxnLst/>
              <a:rect l="l" t="t" r="r" b="b"/>
              <a:pathLst>
                <a:path w="12557" h="43309" extrusionOk="0">
                  <a:moveTo>
                    <a:pt x="2331" y="0"/>
                  </a:moveTo>
                  <a:cubicBezTo>
                    <a:pt x="2331" y="0"/>
                    <a:pt x="2306" y="151"/>
                    <a:pt x="2231" y="401"/>
                  </a:cubicBezTo>
                  <a:cubicBezTo>
                    <a:pt x="1980" y="1429"/>
                    <a:pt x="1253" y="4587"/>
                    <a:pt x="727" y="9324"/>
                  </a:cubicBezTo>
                  <a:cubicBezTo>
                    <a:pt x="301" y="13183"/>
                    <a:pt x="0" y="18121"/>
                    <a:pt x="226" y="23810"/>
                  </a:cubicBezTo>
                  <a:cubicBezTo>
                    <a:pt x="376" y="27620"/>
                    <a:pt x="752" y="31780"/>
                    <a:pt x="1454" y="36191"/>
                  </a:cubicBezTo>
                  <a:cubicBezTo>
                    <a:pt x="1479" y="36316"/>
                    <a:pt x="1504" y="36442"/>
                    <a:pt x="1529" y="36567"/>
                  </a:cubicBezTo>
                  <a:cubicBezTo>
                    <a:pt x="1604" y="37018"/>
                    <a:pt x="1679" y="37469"/>
                    <a:pt x="1755" y="37920"/>
                  </a:cubicBezTo>
                  <a:cubicBezTo>
                    <a:pt x="2080" y="39700"/>
                    <a:pt x="3434" y="41128"/>
                    <a:pt x="5188" y="41529"/>
                  </a:cubicBezTo>
                  <a:lnTo>
                    <a:pt x="12557" y="43309"/>
                  </a:lnTo>
                  <a:lnTo>
                    <a:pt x="12507" y="41379"/>
                  </a:lnTo>
                  <a:lnTo>
                    <a:pt x="11780" y="14211"/>
                  </a:lnTo>
                  <a:lnTo>
                    <a:pt x="11755" y="12983"/>
                  </a:lnTo>
                  <a:lnTo>
                    <a:pt x="11755" y="12958"/>
                  </a:lnTo>
                  <a:lnTo>
                    <a:pt x="11679" y="10777"/>
                  </a:lnTo>
                  <a:lnTo>
                    <a:pt x="11654" y="9048"/>
                  </a:lnTo>
                  <a:lnTo>
                    <a:pt x="9399" y="6366"/>
                  </a:lnTo>
                  <a:lnTo>
                    <a:pt x="4211" y="126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6C14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3"/>
            <p:cNvSpPr/>
            <p:nvPr/>
          </p:nvSpPr>
          <p:spPr>
            <a:xfrm>
              <a:off x="6208500" y="3944638"/>
              <a:ext cx="1174825" cy="1198850"/>
            </a:xfrm>
            <a:custGeom>
              <a:avLst/>
              <a:gdLst/>
              <a:ahLst/>
              <a:cxnLst/>
              <a:rect l="l" t="t" r="r" b="b"/>
              <a:pathLst>
                <a:path w="46993" h="47954" extrusionOk="0">
                  <a:moveTo>
                    <a:pt x="21128" y="1"/>
                  </a:moveTo>
                  <a:lnTo>
                    <a:pt x="18221" y="427"/>
                  </a:lnTo>
                  <a:lnTo>
                    <a:pt x="226" y="2983"/>
                  </a:lnTo>
                  <a:lnTo>
                    <a:pt x="176" y="2983"/>
                  </a:lnTo>
                  <a:cubicBezTo>
                    <a:pt x="100" y="3836"/>
                    <a:pt x="50" y="4763"/>
                    <a:pt x="25" y="5690"/>
                  </a:cubicBezTo>
                  <a:lnTo>
                    <a:pt x="25" y="5715"/>
                  </a:lnTo>
                  <a:cubicBezTo>
                    <a:pt x="0" y="6267"/>
                    <a:pt x="0" y="6843"/>
                    <a:pt x="25" y="7445"/>
                  </a:cubicBezTo>
                  <a:cubicBezTo>
                    <a:pt x="25" y="7846"/>
                    <a:pt x="25" y="8272"/>
                    <a:pt x="50" y="8673"/>
                  </a:cubicBezTo>
                  <a:cubicBezTo>
                    <a:pt x="50" y="9124"/>
                    <a:pt x="75" y="9575"/>
                    <a:pt x="100" y="10026"/>
                  </a:cubicBezTo>
                  <a:cubicBezTo>
                    <a:pt x="125" y="10427"/>
                    <a:pt x="150" y="10828"/>
                    <a:pt x="176" y="11254"/>
                  </a:cubicBezTo>
                  <a:cubicBezTo>
                    <a:pt x="226" y="11956"/>
                    <a:pt x="276" y="12683"/>
                    <a:pt x="351" y="13410"/>
                  </a:cubicBezTo>
                  <a:cubicBezTo>
                    <a:pt x="1353" y="24487"/>
                    <a:pt x="4336" y="37595"/>
                    <a:pt x="5639" y="43059"/>
                  </a:cubicBezTo>
                  <a:cubicBezTo>
                    <a:pt x="6015" y="44588"/>
                    <a:pt x="7143" y="45816"/>
                    <a:pt x="8622" y="46292"/>
                  </a:cubicBezTo>
                  <a:cubicBezTo>
                    <a:pt x="8722" y="46317"/>
                    <a:pt x="8822" y="46342"/>
                    <a:pt x="8897" y="46367"/>
                  </a:cubicBezTo>
                  <a:cubicBezTo>
                    <a:pt x="9023" y="46392"/>
                    <a:pt x="9148" y="46417"/>
                    <a:pt x="9273" y="46442"/>
                  </a:cubicBezTo>
                  <a:cubicBezTo>
                    <a:pt x="13637" y="47516"/>
                    <a:pt x="17691" y="47953"/>
                    <a:pt x="21400" y="47953"/>
                  </a:cubicBezTo>
                  <a:cubicBezTo>
                    <a:pt x="24359" y="47953"/>
                    <a:pt x="27097" y="47675"/>
                    <a:pt x="29599" y="47219"/>
                  </a:cubicBezTo>
                  <a:cubicBezTo>
                    <a:pt x="36667" y="45891"/>
                    <a:pt x="41830" y="43159"/>
                    <a:pt x="44662" y="41329"/>
                  </a:cubicBezTo>
                  <a:cubicBezTo>
                    <a:pt x="46241" y="40302"/>
                    <a:pt x="46993" y="38397"/>
                    <a:pt x="46592" y="36568"/>
                  </a:cubicBezTo>
                  <a:cubicBezTo>
                    <a:pt x="46592" y="36542"/>
                    <a:pt x="46592" y="36542"/>
                    <a:pt x="46592" y="36542"/>
                  </a:cubicBezTo>
                  <a:cubicBezTo>
                    <a:pt x="44988" y="29450"/>
                    <a:pt x="41730" y="23084"/>
                    <a:pt x="38070" y="17745"/>
                  </a:cubicBezTo>
                  <a:cubicBezTo>
                    <a:pt x="36492" y="15465"/>
                    <a:pt x="34837" y="13359"/>
                    <a:pt x="33208" y="11455"/>
                  </a:cubicBezTo>
                  <a:cubicBezTo>
                    <a:pt x="33108" y="11354"/>
                    <a:pt x="33008" y="11229"/>
                    <a:pt x="32933" y="11129"/>
                  </a:cubicBezTo>
                  <a:cubicBezTo>
                    <a:pt x="32532" y="10678"/>
                    <a:pt x="32156" y="10252"/>
                    <a:pt x="31755" y="9826"/>
                  </a:cubicBezTo>
                  <a:lnTo>
                    <a:pt x="31755" y="9800"/>
                  </a:lnTo>
                  <a:cubicBezTo>
                    <a:pt x="31604" y="9650"/>
                    <a:pt x="31454" y="9475"/>
                    <a:pt x="31304" y="9299"/>
                  </a:cubicBezTo>
                  <a:cubicBezTo>
                    <a:pt x="25840" y="3384"/>
                    <a:pt x="21128" y="1"/>
                    <a:pt x="21128" y="1"/>
                  </a:cubicBezTo>
                  <a:close/>
                </a:path>
              </a:pathLst>
            </a:custGeom>
            <a:solidFill>
              <a:srgbClr val="A21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3"/>
            <p:cNvSpPr/>
            <p:nvPr/>
          </p:nvSpPr>
          <p:spPr>
            <a:xfrm>
              <a:off x="6207875" y="3944638"/>
              <a:ext cx="830850" cy="465525"/>
            </a:xfrm>
            <a:custGeom>
              <a:avLst/>
              <a:gdLst/>
              <a:ahLst/>
              <a:cxnLst/>
              <a:rect l="l" t="t" r="r" b="b"/>
              <a:pathLst>
                <a:path w="33234" h="18621" extrusionOk="0">
                  <a:moveTo>
                    <a:pt x="21153" y="1"/>
                  </a:moveTo>
                  <a:lnTo>
                    <a:pt x="201" y="2983"/>
                  </a:lnTo>
                  <a:cubicBezTo>
                    <a:pt x="0" y="5064"/>
                    <a:pt x="0" y="7445"/>
                    <a:pt x="125" y="10026"/>
                  </a:cubicBezTo>
                  <a:cubicBezTo>
                    <a:pt x="3698" y="17113"/>
                    <a:pt x="10632" y="18620"/>
                    <a:pt x="15883" y="18620"/>
                  </a:cubicBezTo>
                  <a:cubicBezTo>
                    <a:pt x="19768" y="18620"/>
                    <a:pt x="22732" y="17796"/>
                    <a:pt x="22732" y="17796"/>
                  </a:cubicBezTo>
                  <a:cubicBezTo>
                    <a:pt x="24687" y="17319"/>
                    <a:pt x="26316" y="16818"/>
                    <a:pt x="27669" y="16292"/>
                  </a:cubicBezTo>
                  <a:cubicBezTo>
                    <a:pt x="31354" y="14838"/>
                    <a:pt x="32933" y="13159"/>
                    <a:pt x="33233" y="11455"/>
                  </a:cubicBezTo>
                  <a:cubicBezTo>
                    <a:pt x="32582" y="10703"/>
                    <a:pt x="31955" y="10001"/>
                    <a:pt x="31329" y="9299"/>
                  </a:cubicBezTo>
                  <a:cubicBezTo>
                    <a:pt x="25865" y="3384"/>
                    <a:pt x="21153" y="1"/>
                    <a:pt x="21153" y="1"/>
                  </a:cubicBezTo>
                  <a:close/>
                </a:path>
              </a:pathLst>
            </a:custGeom>
            <a:solidFill>
              <a:srgbClr val="7C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3"/>
            <p:cNvSpPr/>
            <p:nvPr/>
          </p:nvSpPr>
          <p:spPr>
            <a:xfrm>
              <a:off x="6156475" y="3896938"/>
              <a:ext cx="883500" cy="482625"/>
            </a:xfrm>
            <a:custGeom>
              <a:avLst/>
              <a:gdLst/>
              <a:ahLst/>
              <a:cxnLst/>
              <a:rect l="l" t="t" r="r" b="b"/>
              <a:pathLst>
                <a:path w="35340" h="19305" extrusionOk="0">
                  <a:moveTo>
                    <a:pt x="16840" y="0"/>
                  </a:moveTo>
                  <a:cubicBezTo>
                    <a:pt x="8237" y="0"/>
                    <a:pt x="252" y="2627"/>
                    <a:pt x="1" y="2711"/>
                  </a:cubicBezTo>
                  <a:cubicBezTo>
                    <a:pt x="26" y="2811"/>
                    <a:pt x="26" y="2911"/>
                    <a:pt x="26" y="3012"/>
                  </a:cubicBezTo>
                  <a:cubicBezTo>
                    <a:pt x="51" y="3137"/>
                    <a:pt x="76" y="3237"/>
                    <a:pt x="76" y="3363"/>
                  </a:cubicBezTo>
                  <a:cubicBezTo>
                    <a:pt x="101" y="3613"/>
                    <a:pt x="151" y="3839"/>
                    <a:pt x="176" y="4089"/>
                  </a:cubicBezTo>
                  <a:cubicBezTo>
                    <a:pt x="201" y="4240"/>
                    <a:pt x="226" y="4390"/>
                    <a:pt x="252" y="4541"/>
                  </a:cubicBezTo>
                  <a:cubicBezTo>
                    <a:pt x="252" y="4591"/>
                    <a:pt x="277" y="4641"/>
                    <a:pt x="277" y="4666"/>
                  </a:cubicBezTo>
                  <a:cubicBezTo>
                    <a:pt x="277" y="4741"/>
                    <a:pt x="302" y="4816"/>
                    <a:pt x="302" y="4891"/>
                  </a:cubicBezTo>
                  <a:cubicBezTo>
                    <a:pt x="327" y="4992"/>
                    <a:pt x="352" y="5067"/>
                    <a:pt x="352" y="5142"/>
                  </a:cubicBezTo>
                  <a:cubicBezTo>
                    <a:pt x="377" y="5192"/>
                    <a:pt x="377" y="5242"/>
                    <a:pt x="377" y="5267"/>
                  </a:cubicBezTo>
                  <a:cubicBezTo>
                    <a:pt x="402" y="5443"/>
                    <a:pt x="452" y="5593"/>
                    <a:pt x="477" y="5744"/>
                  </a:cubicBezTo>
                  <a:cubicBezTo>
                    <a:pt x="577" y="6145"/>
                    <a:pt x="653" y="6546"/>
                    <a:pt x="753" y="6921"/>
                  </a:cubicBezTo>
                  <a:cubicBezTo>
                    <a:pt x="803" y="7097"/>
                    <a:pt x="853" y="7247"/>
                    <a:pt x="903" y="7398"/>
                  </a:cubicBezTo>
                  <a:cubicBezTo>
                    <a:pt x="903" y="7448"/>
                    <a:pt x="928" y="7473"/>
                    <a:pt x="928" y="7498"/>
                  </a:cubicBezTo>
                  <a:cubicBezTo>
                    <a:pt x="978" y="7673"/>
                    <a:pt x="1028" y="7824"/>
                    <a:pt x="1079" y="7999"/>
                  </a:cubicBezTo>
                  <a:cubicBezTo>
                    <a:pt x="1129" y="8150"/>
                    <a:pt x="1179" y="8300"/>
                    <a:pt x="1229" y="8425"/>
                  </a:cubicBezTo>
                  <a:cubicBezTo>
                    <a:pt x="1229" y="8475"/>
                    <a:pt x="1254" y="8500"/>
                    <a:pt x="1254" y="8526"/>
                  </a:cubicBezTo>
                  <a:cubicBezTo>
                    <a:pt x="1304" y="8676"/>
                    <a:pt x="1379" y="8826"/>
                    <a:pt x="1429" y="8977"/>
                  </a:cubicBezTo>
                  <a:cubicBezTo>
                    <a:pt x="1480" y="9127"/>
                    <a:pt x="1530" y="9277"/>
                    <a:pt x="1605" y="9428"/>
                  </a:cubicBezTo>
                  <a:cubicBezTo>
                    <a:pt x="1605" y="9453"/>
                    <a:pt x="1605" y="9478"/>
                    <a:pt x="1630" y="9478"/>
                  </a:cubicBezTo>
                  <a:cubicBezTo>
                    <a:pt x="1680" y="9603"/>
                    <a:pt x="1705" y="9703"/>
                    <a:pt x="1780" y="9829"/>
                  </a:cubicBezTo>
                  <a:cubicBezTo>
                    <a:pt x="1780" y="9854"/>
                    <a:pt x="1805" y="9879"/>
                    <a:pt x="1805" y="9929"/>
                  </a:cubicBezTo>
                  <a:cubicBezTo>
                    <a:pt x="1881" y="10054"/>
                    <a:pt x="1931" y="10180"/>
                    <a:pt x="1981" y="10305"/>
                  </a:cubicBezTo>
                  <a:cubicBezTo>
                    <a:pt x="2031" y="10405"/>
                    <a:pt x="2081" y="10505"/>
                    <a:pt x="2131" y="10581"/>
                  </a:cubicBezTo>
                  <a:cubicBezTo>
                    <a:pt x="2156" y="10681"/>
                    <a:pt x="2206" y="10731"/>
                    <a:pt x="2231" y="10806"/>
                  </a:cubicBezTo>
                  <a:cubicBezTo>
                    <a:pt x="2307" y="10957"/>
                    <a:pt x="2382" y="11082"/>
                    <a:pt x="2457" y="11232"/>
                  </a:cubicBezTo>
                  <a:cubicBezTo>
                    <a:pt x="2532" y="11383"/>
                    <a:pt x="2607" y="11508"/>
                    <a:pt x="2683" y="11633"/>
                  </a:cubicBezTo>
                  <a:cubicBezTo>
                    <a:pt x="2783" y="11784"/>
                    <a:pt x="2858" y="11909"/>
                    <a:pt x="2933" y="12034"/>
                  </a:cubicBezTo>
                  <a:cubicBezTo>
                    <a:pt x="3084" y="12285"/>
                    <a:pt x="3234" y="12510"/>
                    <a:pt x="3409" y="12736"/>
                  </a:cubicBezTo>
                  <a:cubicBezTo>
                    <a:pt x="3510" y="12886"/>
                    <a:pt x="3585" y="13012"/>
                    <a:pt x="3685" y="13137"/>
                  </a:cubicBezTo>
                  <a:cubicBezTo>
                    <a:pt x="3785" y="13262"/>
                    <a:pt x="3861" y="13363"/>
                    <a:pt x="3961" y="13488"/>
                  </a:cubicBezTo>
                  <a:cubicBezTo>
                    <a:pt x="4061" y="13588"/>
                    <a:pt x="4136" y="13714"/>
                    <a:pt x="4236" y="13814"/>
                  </a:cubicBezTo>
                  <a:cubicBezTo>
                    <a:pt x="4337" y="13939"/>
                    <a:pt x="4412" y="14039"/>
                    <a:pt x="4512" y="14140"/>
                  </a:cubicBezTo>
                  <a:cubicBezTo>
                    <a:pt x="4612" y="14240"/>
                    <a:pt x="4713" y="14340"/>
                    <a:pt x="4813" y="14440"/>
                  </a:cubicBezTo>
                  <a:cubicBezTo>
                    <a:pt x="4888" y="14541"/>
                    <a:pt x="4988" y="14641"/>
                    <a:pt x="5089" y="14741"/>
                  </a:cubicBezTo>
                  <a:cubicBezTo>
                    <a:pt x="5189" y="14841"/>
                    <a:pt x="5289" y="14917"/>
                    <a:pt x="5389" y="15017"/>
                  </a:cubicBezTo>
                  <a:cubicBezTo>
                    <a:pt x="5490" y="15117"/>
                    <a:pt x="5590" y="15192"/>
                    <a:pt x="5690" y="15292"/>
                  </a:cubicBezTo>
                  <a:cubicBezTo>
                    <a:pt x="5790" y="15393"/>
                    <a:pt x="5891" y="15468"/>
                    <a:pt x="6016" y="15543"/>
                  </a:cubicBezTo>
                  <a:cubicBezTo>
                    <a:pt x="6116" y="15643"/>
                    <a:pt x="6216" y="15719"/>
                    <a:pt x="6317" y="15819"/>
                  </a:cubicBezTo>
                  <a:cubicBezTo>
                    <a:pt x="6517" y="15969"/>
                    <a:pt x="6743" y="16120"/>
                    <a:pt x="6968" y="16270"/>
                  </a:cubicBezTo>
                  <a:cubicBezTo>
                    <a:pt x="7820" y="16871"/>
                    <a:pt x="8723" y="17348"/>
                    <a:pt x="9650" y="17749"/>
                  </a:cubicBezTo>
                  <a:cubicBezTo>
                    <a:pt x="9725" y="17799"/>
                    <a:pt x="9800" y="17824"/>
                    <a:pt x="9901" y="17849"/>
                  </a:cubicBezTo>
                  <a:lnTo>
                    <a:pt x="9901" y="17874"/>
                  </a:lnTo>
                  <a:cubicBezTo>
                    <a:pt x="9926" y="17874"/>
                    <a:pt x="9951" y="17874"/>
                    <a:pt x="10001" y="17899"/>
                  </a:cubicBezTo>
                  <a:cubicBezTo>
                    <a:pt x="10227" y="17999"/>
                    <a:pt x="10452" y="18074"/>
                    <a:pt x="10703" y="18150"/>
                  </a:cubicBezTo>
                  <a:cubicBezTo>
                    <a:pt x="10803" y="18200"/>
                    <a:pt x="10928" y="18250"/>
                    <a:pt x="11054" y="18275"/>
                  </a:cubicBezTo>
                  <a:cubicBezTo>
                    <a:pt x="11154" y="18325"/>
                    <a:pt x="11254" y="18350"/>
                    <a:pt x="11354" y="18375"/>
                  </a:cubicBezTo>
                  <a:cubicBezTo>
                    <a:pt x="12658" y="18776"/>
                    <a:pt x="13986" y="19027"/>
                    <a:pt x="15264" y="19177"/>
                  </a:cubicBezTo>
                  <a:cubicBezTo>
                    <a:pt x="15465" y="19177"/>
                    <a:pt x="15665" y="19202"/>
                    <a:pt x="15866" y="19227"/>
                  </a:cubicBezTo>
                  <a:cubicBezTo>
                    <a:pt x="16560" y="19281"/>
                    <a:pt x="17238" y="19304"/>
                    <a:pt x="17891" y="19304"/>
                  </a:cubicBezTo>
                  <a:cubicBezTo>
                    <a:pt x="21805" y="19304"/>
                    <a:pt x="24788" y="18475"/>
                    <a:pt x="24788" y="18475"/>
                  </a:cubicBezTo>
                  <a:cubicBezTo>
                    <a:pt x="25064" y="18400"/>
                    <a:pt x="25339" y="18350"/>
                    <a:pt x="25615" y="18275"/>
                  </a:cubicBezTo>
                  <a:cubicBezTo>
                    <a:pt x="26517" y="18049"/>
                    <a:pt x="27344" y="17799"/>
                    <a:pt x="28096" y="17548"/>
                  </a:cubicBezTo>
                  <a:cubicBezTo>
                    <a:pt x="28673" y="17373"/>
                    <a:pt x="29224" y="17172"/>
                    <a:pt x="29725" y="16972"/>
                  </a:cubicBezTo>
                  <a:lnTo>
                    <a:pt x="29750" y="16972"/>
                  </a:lnTo>
                  <a:cubicBezTo>
                    <a:pt x="29926" y="16896"/>
                    <a:pt x="30076" y="16821"/>
                    <a:pt x="30252" y="16771"/>
                  </a:cubicBezTo>
                  <a:cubicBezTo>
                    <a:pt x="30402" y="16696"/>
                    <a:pt x="30577" y="16621"/>
                    <a:pt x="30728" y="16546"/>
                  </a:cubicBezTo>
                  <a:cubicBezTo>
                    <a:pt x="30853" y="16495"/>
                    <a:pt x="31004" y="16420"/>
                    <a:pt x="31129" y="16370"/>
                  </a:cubicBezTo>
                  <a:cubicBezTo>
                    <a:pt x="31705" y="16094"/>
                    <a:pt x="32182" y="15819"/>
                    <a:pt x="32608" y="15543"/>
                  </a:cubicBezTo>
                  <a:cubicBezTo>
                    <a:pt x="32683" y="15493"/>
                    <a:pt x="32758" y="15443"/>
                    <a:pt x="32833" y="15393"/>
                  </a:cubicBezTo>
                  <a:cubicBezTo>
                    <a:pt x="33309" y="15067"/>
                    <a:pt x="33735" y="14741"/>
                    <a:pt x="34061" y="14390"/>
                  </a:cubicBezTo>
                  <a:cubicBezTo>
                    <a:pt x="34111" y="14340"/>
                    <a:pt x="34136" y="14290"/>
                    <a:pt x="34187" y="14265"/>
                  </a:cubicBezTo>
                  <a:cubicBezTo>
                    <a:pt x="34212" y="14215"/>
                    <a:pt x="34262" y="14165"/>
                    <a:pt x="34287" y="14140"/>
                  </a:cubicBezTo>
                  <a:cubicBezTo>
                    <a:pt x="34337" y="14064"/>
                    <a:pt x="34387" y="14014"/>
                    <a:pt x="34437" y="13964"/>
                  </a:cubicBezTo>
                  <a:cubicBezTo>
                    <a:pt x="34512" y="13864"/>
                    <a:pt x="34588" y="13764"/>
                    <a:pt x="34638" y="13663"/>
                  </a:cubicBezTo>
                  <a:cubicBezTo>
                    <a:pt x="34688" y="13588"/>
                    <a:pt x="34738" y="13513"/>
                    <a:pt x="34788" y="13438"/>
                  </a:cubicBezTo>
                  <a:cubicBezTo>
                    <a:pt x="34863" y="13313"/>
                    <a:pt x="34938" y="13187"/>
                    <a:pt x="35014" y="13037"/>
                  </a:cubicBezTo>
                  <a:cubicBezTo>
                    <a:pt x="35014" y="13012"/>
                    <a:pt x="35039" y="13012"/>
                    <a:pt x="35039" y="12962"/>
                  </a:cubicBezTo>
                  <a:cubicBezTo>
                    <a:pt x="35139" y="12736"/>
                    <a:pt x="35214" y="12510"/>
                    <a:pt x="35264" y="12260"/>
                  </a:cubicBezTo>
                  <a:cubicBezTo>
                    <a:pt x="35289" y="12185"/>
                    <a:pt x="35289" y="12109"/>
                    <a:pt x="35314" y="12034"/>
                  </a:cubicBezTo>
                  <a:cubicBezTo>
                    <a:pt x="35314" y="11934"/>
                    <a:pt x="35314" y="11859"/>
                    <a:pt x="35339" y="11784"/>
                  </a:cubicBezTo>
                  <a:cubicBezTo>
                    <a:pt x="35339" y="11708"/>
                    <a:pt x="35339" y="11633"/>
                    <a:pt x="35339" y="11558"/>
                  </a:cubicBezTo>
                  <a:cubicBezTo>
                    <a:pt x="35339" y="11483"/>
                    <a:pt x="35339" y="11433"/>
                    <a:pt x="35339" y="11358"/>
                  </a:cubicBezTo>
                  <a:cubicBezTo>
                    <a:pt x="35339" y="11307"/>
                    <a:pt x="35314" y="11257"/>
                    <a:pt x="35314" y="11232"/>
                  </a:cubicBezTo>
                  <a:cubicBezTo>
                    <a:pt x="35314" y="11207"/>
                    <a:pt x="35314" y="11207"/>
                    <a:pt x="35314" y="11207"/>
                  </a:cubicBezTo>
                  <a:cubicBezTo>
                    <a:pt x="35314" y="11132"/>
                    <a:pt x="35314" y="11082"/>
                    <a:pt x="35289" y="11007"/>
                  </a:cubicBezTo>
                  <a:cubicBezTo>
                    <a:pt x="35289" y="10906"/>
                    <a:pt x="35264" y="10831"/>
                    <a:pt x="35239" y="10731"/>
                  </a:cubicBezTo>
                  <a:cubicBezTo>
                    <a:pt x="35239" y="10656"/>
                    <a:pt x="35214" y="10581"/>
                    <a:pt x="35189" y="10505"/>
                  </a:cubicBezTo>
                  <a:cubicBezTo>
                    <a:pt x="35189" y="10480"/>
                    <a:pt x="35189" y="10480"/>
                    <a:pt x="35189" y="10455"/>
                  </a:cubicBezTo>
                  <a:cubicBezTo>
                    <a:pt x="35164" y="10380"/>
                    <a:pt x="35139" y="10280"/>
                    <a:pt x="35089" y="10205"/>
                  </a:cubicBezTo>
                  <a:cubicBezTo>
                    <a:pt x="35064" y="10104"/>
                    <a:pt x="35039" y="10004"/>
                    <a:pt x="34989" y="9929"/>
                  </a:cubicBezTo>
                  <a:lnTo>
                    <a:pt x="34888" y="9653"/>
                  </a:lnTo>
                  <a:cubicBezTo>
                    <a:pt x="34813" y="9503"/>
                    <a:pt x="34738" y="9353"/>
                    <a:pt x="34638" y="9202"/>
                  </a:cubicBezTo>
                  <a:cubicBezTo>
                    <a:pt x="34588" y="9102"/>
                    <a:pt x="34537" y="9027"/>
                    <a:pt x="34487" y="8927"/>
                  </a:cubicBezTo>
                  <a:cubicBezTo>
                    <a:pt x="34437" y="8851"/>
                    <a:pt x="34362" y="8751"/>
                    <a:pt x="34312" y="8676"/>
                  </a:cubicBezTo>
                  <a:cubicBezTo>
                    <a:pt x="34262" y="8576"/>
                    <a:pt x="34187" y="8500"/>
                    <a:pt x="34136" y="8400"/>
                  </a:cubicBezTo>
                  <a:cubicBezTo>
                    <a:pt x="34086" y="8325"/>
                    <a:pt x="34011" y="8250"/>
                    <a:pt x="33936" y="8150"/>
                  </a:cubicBezTo>
                  <a:cubicBezTo>
                    <a:pt x="33886" y="8074"/>
                    <a:pt x="33811" y="7999"/>
                    <a:pt x="33760" y="7899"/>
                  </a:cubicBezTo>
                  <a:lnTo>
                    <a:pt x="33735" y="7899"/>
                  </a:lnTo>
                  <a:cubicBezTo>
                    <a:pt x="33610" y="7724"/>
                    <a:pt x="33460" y="7573"/>
                    <a:pt x="33309" y="7398"/>
                  </a:cubicBezTo>
                  <a:cubicBezTo>
                    <a:pt x="33209" y="7297"/>
                    <a:pt x="33109" y="7172"/>
                    <a:pt x="33009" y="7072"/>
                  </a:cubicBezTo>
                  <a:cubicBezTo>
                    <a:pt x="32933" y="6997"/>
                    <a:pt x="32883" y="6947"/>
                    <a:pt x="32833" y="6896"/>
                  </a:cubicBezTo>
                  <a:cubicBezTo>
                    <a:pt x="32282" y="6345"/>
                    <a:pt x="31705" y="5844"/>
                    <a:pt x="31079" y="5343"/>
                  </a:cubicBezTo>
                  <a:cubicBezTo>
                    <a:pt x="30978" y="5242"/>
                    <a:pt x="30853" y="5167"/>
                    <a:pt x="30753" y="5067"/>
                  </a:cubicBezTo>
                  <a:cubicBezTo>
                    <a:pt x="30678" y="5017"/>
                    <a:pt x="30577" y="4942"/>
                    <a:pt x="30502" y="4891"/>
                  </a:cubicBezTo>
                  <a:cubicBezTo>
                    <a:pt x="30452" y="4841"/>
                    <a:pt x="30377" y="4791"/>
                    <a:pt x="30302" y="4741"/>
                  </a:cubicBezTo>
                  <a:cubicBezTo>
                    <a:pt x="30176" y="4641"/>
                    <a:pt x="30051" y="4566"/>
                    <a:pt x="29926" y="4465"/>
                  </a:cubicBezTo>
                  <a:cubicBezTo>
                    <a:pt x="29801" y="4365"/>
                    <a:pt x="29675" y="4265"/>
                    <a:pt x="29525" y="4190"/>
                  </a:cubicBezTo>
                  <a:cubicBezTo>
                    <a:pt x="29024" y="3814"/>
                    <a:pt x="28497" y="3463"/>
                    <a:pt x="27971" y="3162"/>
                  </a:cubicBezTo>
                  <a:cubicBezTo>
                    <a:pt x="27846" y="3062"/>
                    <a:pt x="27720" y="2987"/>
                    <a:pt x="27595" y="2911"/>
                  </a:cubicBezTo>
                  <a:cubicBezTo>
                    <a:pt x="27470" y="2836"/>
                    <a:pt x="27344" y="2761"/>
                    <a:pt x="27219" y="2686"/>
                  </a:cubicBezTo>
                  <a:cubicBezTo>
                    <a:pt x="26968" y="2536"/>
                    <a:pt x="26743" y="2385"/>
                    <a:pt x="26492" y="2260"/>
                  </a:cubicBezTo>
                  <a:cubicBezTo>
                    <a:pt x="26317" y="2160"/>
                    <a:pt x="26166" y="2059"/>
                    <a:pt x="25991" y="1984"/>
                  </a:cubicBezTo>
                  <a:cubicBezTo>
                    <a:pt x="24412" y="1082"/>
                    <a:pt x="23284" y="556"/>
                    <a:pt x="23284" y="556"/>
                  </a:cubicBezTo>
                  <a:cubicBezTo>
                    <a:pt x="22858" y="480"/>
                    <a:pt x="22432" y="405"/>
                    <a:pt x="22006" y="355"/>
                  </a:cubicBezTo>
                  <a:cubicBezTo>
                    <a:pt x="20297" y="105"/>
                    <a:pt x="18556" y="0"/>
                    <a:pt x="16840" y="0"/>
                  </a:cubicBezTo>
                  <a:close/>
                </a:path>
              </a:pathLst>
            </a:custGeom>
            <a:solidFill>
              <a:srgbClr val="DF3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3"/>
            <p:cNvSpPr/>
            <p:nvPr/>
          </p:nvSpPr>
          <p:spPr>
            <a:xfrm>
              <a:off x="6156475" y="3946538"/>
              <a:ext cx="883500" cy="433025"/>
            </a:xfrm>
            <a:custGeom>
              <a:avLst/>
              <a:gdLst/>
              <a:ahLst/>
              <a:cxnLst/>
              <a:rect l="l" t="t" r="r" b="b"/>
              <a:pathLst>
                <a:path w="35340" h="17321" extrusionOk="0">
                  <a:moveTo>
                    <a:pt x="25991" y="0"/>
                  </a:moveTo>
                  <a:cubicBezTo>
                    <a:pt x="29274" y="2181"/>
                    <a:pt x="34437" y="6216"/>
                    <a:pt x="33836" y="9724"/>
                  </a:cubicBezTo>
                  <a:cubicBezTo>
                    <a:pt x="33510" y="11780"/>
                    <a:pt x="31229" y="13659"/>
                    <a:pt x="25565" y="14912"/>
                  </a:cubicBezTo>
                  <a:cubicBezTo>
                    <a:pt x="25039" y="15013"/>
                    <a:pt x="24537" y="15138"/>
                    <a:pt x="24011" y="15263"/>
                  </a:cubicBezTo>
                  <a:cubicBezTo>
                    <a:pt x="23092" y="15499"/>
                    <a:pt x="21219" y="15879"/>
                    <a:pt x="18872" y="15879"/>
                  </a:cubicBezTo>
                  <a:cubicBezTo>
                    <a:pt x="16229" y="15879"/>
                    <a:pt x="12985" y="15397"/>
                    <a:pt x="9825" y="13684"/>
                  </a:cubicBezTo>
                  <a:cubicBezTo>
                    <a:pt x="8247" y="12832"/>
                    <a:pt x="6693" y="11654"/>
                    <a:pt x="5264" y="10100"/>
                  </a:cubicBezTo>
                  <a:cubicBezTo>
                    <a:pt x="4337" y="9098"/>
                    <a:pt x="3460" y="7945"/>
                    <a:pt x="2658" y="6592"/>
                  </a:cubicBezTo>
                  <a:cubicBezTo>
                    <a:pt x="2457" y="6291"/>
                    <a:pt x="2282" y="5965"/>
                    <a:pt x="2106" y="5639"/>
                  </a:cubicBezTo>
                  <a:cubicBezTo>
                    <a:pt x="1655" y="4787"/>
                    <a:pt x="1229" y="3885"/>
                    <a:pt x="828" y="2907"/>
                  </a:cubicBezTo>
                  <a:cubicBezTo>
                    <a:pt x="753" y="2782"/>
                    <a:pt x="703" y="2607"/>
                    <a:pt x="627" y="2456"/>
                  </a:cubicBezTo>
                  <a:cubicBezTo>
                    <a:pt x="402" y="1905"/>
                    <a:pt x="201" y="1328"/>
                    <a:pt x="1" y="727"/>
                  </a:cubicBezTo>
                  <a:lnTo>
                    <a:pt x="1" y="727"/>
                  </a:lnTo>
                  <a:cubicBezTo>
                    <a:pt x="26" y="953"/>
                    <a:pt x="51" y="1178"/>
                    <a:pt x="76" y="1379"/>
                  </a:cubicBezTo>
                  <a:cubicBezTo>
                    <a:pt x="101" y="1629"/>
                    <a:pt x="151" y="1855"/>
                    <a:pt x="176" y="2105"/>
                  </a:cubicBezTo>
                  <a:cubicBezTo>
                    <a:pt x="201" y="2256"/>
                    <a:pt x="226" y="2406"/>
                    <a:pt x="252" y="2557"/>
                  </a:cubicBezTo>
                  <a:cubicBezTo>
                    <a:pt x="252" y="2607"/>
                    <a:pt x="277" y="2657"/>
                    <a:pt x="277" y="2682"/>
                  </a:cubicBezTo>
                  <a:cubicBezTo>
                    <a:pt x="277" y="2757"/>
                    <a:pt x="302" y="2832"/>
                    <a:pt x="302" y="2907"/>
                  </a:cubicBezTo>
                  <a:cubicBezTo>
                    <a:pt x="327" y="2983"/>
                    <a:pt x="352" y="3083"/>
                    <a:pt x="352" y="3158"/>
                  </a:cubicBezTo>
                  <a:cubicBezTo>
                    <a:pt x="377" y="3208"/>
                    <a:pt x="377" y="3258"/>
                    <a:pt x="377" y="3283"/>
                  </a:cubicBezTo>
                  <a:cubicBezTo>
                    <a:pt x="402" y="3459"/>
                    <a:pt x="452" y="3609"/>
                    <a:pt x="477" y="3760"/>
                  </a:cubicBezTo>
                  <a:cubicBezTo>
                    <a:pt x="577" y="4161"/>
                    <a:pt x="653" y="4562"/>
                    <a:pt x="753" y="4937"/>
                  </a:cubicBezTo>
                  <a:cubicBezTo>
                    <a:pt x="803" y="5113"/>
                    <a:pt x="853" y="5263"/>
                    <a:pt x="903" y="5414"/>
                  </a:cubicBezTo>
                  <a:cubicBezTo>
                    <a:pt x="903" y="5464"/>
                    <a:pt x="928" y="5489"/>
                    <a:pt x="928" y="5514"/>
                  </a:cubicBezTo>
                  <a:cubicBezTo>
                    <a:pt x="978" y="5689"/>
                    <a:pt x="1028" y="5840"/>
                    <a:pt x="1079" y="6015"/>
                  </a:cubicBezTo>
                  <a:cubicBezTo>
                    <a:pt x="1129" y="6166"/>
                    <a:pt x="1179" y="6316"/>
                    <a:pt x="1229" y="6441"/>
                  </a:cubicBezTo>
                  <a:cubicBezTo>
                    <a:pt x="1229" y="6491"/>
                    <a:pt x="1254" y="6516"/>
                    <a:pt x="1254" y="6542"/>
                  </a:cubicBezTo>
                  <a:cubicBezTo>
                    <a:pt x="1304" y="6692"/>
                    <a:pt x="1379" y="6842"/>
                    <a:pt x="1429" y="6993"/>
                  </a:cubicBezTo>
                  <a:cubicBezTo>
                    <a:pt x="1480" y="7143"/>
                    <a:pt x="1530" y="7293"/>
                    <a:pt x="1605" y="7444"/>
                  </a:cubicBezTo>
                  <a:cubicBezTo>
                    <a:pt x="1605" y="7469"/>
                    <a:pt x="1605" y="7494"/>
                    <a:pt x="1630" y="7494"/>
                  </a:cubicBezTo>
                  <a:cubicBezTo>
                    <a:pt x="1680" y="7619"/>
                    <a:pt x="1730" y="7719"/>
                    <a:pt x="1780" y="7845"/>
                  </a:cubicBezTo>
                  <a:cubicBezTo>
                    <a:pt x="1780" y="7870"/>
                    <a:pt x="1805" y="7895"/>
                    <a:pt x="1805" y="7945"/>
                  </a:cubicBezTo>
                  <a:cubicBezTo>
                    <a:pt x="1881" y="8070"/>
                    <a:pt x="1931" y="8196"/>
                    <a:pt x="1981" y="8321"/>
                  </a:cubicBezTo>
                  <a:cubicBezTo>
                    <a:pt x="2031" y="8421"/>
                    <a:pt x="2081" y="8521"/>
                    <a:pt x="2131" y="8597"/>
                  </a:cubicBezTo>
                  <a:cubicBezTo>
                    <a:pt x="2156" y="8697"/>
                    <a:pt x="2206" y="8747"/>
                    <a:pt x="2231" y="8822"/>
                  </a:cubicBezTo>
                  <a:cubicBezTo>
                    <a:pt x="2307" y="8973"/>
                    <a:pt x="2382" y="9098"/>
                    <a:pt x="2457" y="9248"/>
                  </a:cubicBezTo>
                  <a:cubicBezTo>
                    <a:pt x="2532" y="9399"/>
                    <a:pt x="2607" y="9524"/>
                    <a:pt x="2683" y="9649"/>
                  </a:cubicBezTo>
                  <a:cubicBezTo>
                    <a:pt x="2783" y="9800"/>
                    <a:pt x="2858" y="9925"/>
                    <a:pt x="2933" y="10050"/>
                  </a:cubicBezTo>
                  <a:cubicBezTo>
                    <a:pt x="3084" y="10301"/>
                    <a:pt x="3234" y="10526"/>
                    <a:pt x="3409" y="10752"/>
                  </a:cubicBezTo>
                  <a:cubicBezTo>
                    <a:pt x="3510" y="10902"/>
                    <a:pt x="3585" y="11028"/>
                    <a:pt x="3685" y="11153"/>
                  </a:cubicBezTo>
                  <a:cubicBezTo>
                    <a:pt x="3785" y="11278"/>
                    <a:pt x="3861" y="11379"/>
                    <a:pt x="3961" y="11504"/>
                  </a:cubicBezTo>
                  <a:cubicBezTo>
                    <a:pt x="4061" y="11604"/>
                    <a:pt x="4136" y="11730"/>
                    <a:pt x="4236" y="11830"/>
                  </a:cubicBezTo>
                  <a:cubicBezTo>
                    <a:pt x="4337" y="11955"/>
                    <a:pt x="4412" y="12055"/>
                    <a:pt x="4512" y="12156"/>
                  </a:cubicBezTo>
                  <a:cubicBezTo>
                    <a:pt x="4612" y="12256"/>
                    <a:pt x="4713" y="12356"/>
                    <a:pt x="4813" y="12456"/>
                  </a:cubicBezTo>
                  <a:cubicBezTo>
                    <a:pt x="4888" y="12557"/>
                    <a:pt x="4988" y="12657"/>
                    <a:pt x="5089" y="12757"/>
                  </a:cubicBezTo>
                  <a:cubicBezTo>
                    <a:pt x="5189" y="12857"/>
                    <a:pt x="5289" y="12933"/>
                    <a:pt x="5389" y="13033"/>
                  </a:cubicBezTo>
                  <a:cubicBezTo>
                    <a:pt x="5490" y="13133"/>
                    <a:pt x="5590" y="13208"/>
                    <a:pt x="5690" y="13308"/>
                  </a:cubicBezTo>
                  <a:cubicBezTo>
                    <a:pt x="5790" y="13409"/>
                    <a:pt x="5891" y="13484"/>
                    <a:pt x="6016" y="13559"/>
                  </a:cubicBezTo>
                  <a:cubicBezTo>
                    <a:pt x="6116" y="13659"/>
                    <a:pt x="6216" y="13735"/>
                    <a:pt x="6317" y="13835"/>
                  </a:cubicBezTo>
                  <a:cubicBezTo>
                    <a:pt x="6517" y="13985"/>
                    <a:pt x="6743" y="14136"/>
                    <a:pt x="6968" y="14286"/>
                  </a:cubicBezTo>
                  <a:cubicBezTo>
                    <a:pt x="7820" y="14887"/>
                    <a:pt x="8723" y="15364"/>
                    <a:pt x="9650" y="15765"/>
                  </a:cubicBezTo>
                  <a:cubicBezTo>
                    <a:pt x="9725" y="15815"/>
                    <a:pt x="9800" y="15840"/>
                    <a:pt x="9901" y="15865"/>
                  </a:cubicBezTo>
                  <a:cubicBezTo>
                    <a:pt x="9926" y="15890"/>
                    <a:pt x="9951" y="15890"/>
                    <a:pt x="10001" y="15915"/>
                  </a:cubicBezTo>
                  <a:cubicBezTo>
                    <a:pt x="10227" y="16015"/>
                    <a:pt x="10452" y="16090"/>
                    <a:pt x="10703" y="16166"/>
                  </a:cubicBezTo>
                  <a:cubicBezTo>
                    <a:pt x="10803" y="16216"/>
                    <a:pt x="10928" y="16266"/>
                    <a:pt x="11054" y="16291"/>
                  </a:cubicBezTo>
                  <a:cubicBezTo>
                    <a:pt x="11154" y="16341"/>
                    <a:pt x="11254" y="16366"/>
                    <a:pt x="11354" y="16391"/>
                  </a:cubicBezTo>
                  <a:cubicBezTo>
                    <a:pt x="12658" y="16792"/>
                    <a:pt x="13986" y="17043"/>
                    <a:pt x="15264" y="17193"/>
                  </a:cubicBezTo>
                  <a:cubicBezTo>
                    <a:pt x="15465" y="17193"/>
                    <a:pt x="15665" y="17218"/>
                    <a:pt x="15866" y="17243"/>
                  </a:cubicBezTo>
                  <a:cubicBezTo>
                    <a:pt x="16560" y="17297"/>
                    <a:pt x="17238" y="17320"/>
                    <a:pt x="17891" y="17320"/>
                  </a:cubicBezTo>
                  <a:cubicBezTo>
                    <a:pt x="21805" y="17320"/>
                    <a:pt x="24788" y="16491"/>
                    <a:pt x="24788" y="16491"/>
                  </a:cubicBezTo>
                  <a:cubicBezTo>
                    <a:pt x="25064" y="16416"/>
                    <a:pt x="25339" y="16366"/>
                    <a:pt x="25615" y="16291"/>
                  </a:cubicBezTo>
                  <a:cubicBezTo>
                    <a:pt x="26517" y="16065"/>
                    <a:pt x="27344" y="15815"/>
                    <a:pt x="28096" y="15564"/>
                  </a:cubicBezTo>
                  <a:cubicBezTo>
                    <a:pt x="28673" y="15389"/>
                    <a:pt x="29224" y="15188"/>
                    <a:pt x="29725" y="14988"/>
                  </a:cubicBezTo>
                  <a:lnTo>
                    <a:pt x="29750" y="14988"/>
                  </a:lnTo>
                  <a:cubicBezTo>
                    <a:pt x="29926" y="14912"/>
                    <a:pt x="30076" y="14837"/>
                    <a:pt x="30252" y="14787"/>
                  </a:cubicBezTo>
                  <a:cubicBezTo>
                    <a:pt x="30402" y="14712"/>
                    <a:pt x="30577" y="14637"/>
                    <a:pt x="30728" y="14562"/>
                  </a:cubicBezTo>
                  <a:cubicBezTo>
                    <a:pt x="30853" y="14511"/>
                    <a:pt x="31004" y="14436"/>
                    <a:pt x="31129" y="14386"/>
                  </a:cubicBezTo>
                  <a:cubicBezTo>
                    <a:pt x="31705" y="14110"/>
                    <a:pt x="32182" y="13835"/>
                    <a:pt x="32608" y="13559"/>
                  </a:cubicBezTo>
                  <a:cubicBezTo>
                    <a:pt x="32683" y="13509"/>
                    <a:pt x="32758" y="13459"/>
                    <a:pt x="32833" y="13409"/>
                  </a:cubicBezTo>
                  <a:cubicBezTo>
                    <a:pt x="33309" y="13083"/>
                    <a:pt x="33735" y="12757"/>
                    <a:pt x="34061" y="12406"/>
                  </a:cubicBezTo>
                  <a:cubicBezTo>
                    <a:pt x="34111" y="12356"/>
                    <a:pt x="34136" y="12306"/>
                    <a:pt x="34187" y="12281"/>
                  </a:cubicBezTo>
                  <a:cubicBezTo>
                    <a:pt x="34212" y="12231"/>
                    <a:pt x="34262" y="12181"/>
                    <a:pt x="34287" y="12156"/>
                  </a:cubicBezTo>
                  <a:cubicBezTo>
                    <a:pt x="34337" y="12080"/>
                    <a:pt x="34387" y="12030"/>
                    <a:pt x="34437" y="11980"/>
                  </a:cubicBezTo>
                  <a:cubicBezTo>
                    <a:pt x="34512" y="11880"/>
                    <a:pt x="34588" y="11780"/>
                    <a:pt x="34638" y="11679"/>
                  </a:cubicBezTo>
                  <a:cubicBezTo>
                    <a:pt x="34688" y="11604"/>
                    <a:pt x="34738" y="11529"/>
                    <a:pt x="34788" y="11454"/>
                  </a:cubicBezTo>
                  <a:cubicBezTo>
                    <a:pt x="34863" y="11329"/>
                    <a:pt x="34938" y="11203"/>
                    <a:pt x="35014" y="11053"/>
                  </a:cubicBezTo>
                  <a:cubicBezTo>
                    <a:pt x="35014" y="11028"/>
                    <a:pt x="35039" y="11003"/>
                    <a:pt x="35039" y="10978"/>
                  </a:cubicBezTo>
                  <a:cubicBezTo>
                    <a:pt x="35139" y="10752"/>
                    <a:pt x="35214" y="10526"/>
                    <a:pt x="35264" y="10276"/>
                  </a:cubicBezTo>
                  <a:cubicBezTo>
                    <a:pt x="35289" y="10201"/>
                    <a:pt x="35289" y="10125"/>
                    <a:pt x="35314" y="10050"/>
                  </a:cubicBezTo>
                  <a:cubicBezTo>
                    <a:pt x="35314" y="9950"/>
                    <a:pt x="35314" y="9875"/>
                    <a:pt x="35339" y="9800"/>
                  </a:cubicBezTo>
                  <a:cubicBezTo>
                    <a:pt x="35339" y="9724"/>
                    <a:pt x="35339" y="9649"/>
                    <a:pt x="35339" y="9574"/>
                  </a:cubicBezTo>
                  <a:cubicBezTo>
                    <a:pt x="35339" y="9499"/>
                    <a:pt x="35339" y="9449"/>
                    <a:pt x="35339" y="9374"/>
                  </a:cubicBezTo>
                  <a:cubicBezTo>
                    <a:pt x="35339" y="9323"/>
                    <a:pt x="35314" y="9273"/>
                    <a:pt x="35314" y="9248"/>
                  </a:cubicBezTo>
                  <a:cubicBezTo>
                    <a:pt x="35314" y="9223"/>
                    <a:pt x="35314" y="9223"/>
                    <a:pt x="35314" y="9223"/>
                  </a:cubicBezTo>
                  <a:cubicBezTo>
                    <a:pt x="35314" y="9148"/>
                    <a:pt x="35314" y="9098"/>
                    <a:pt x="35289" y="9023"/>
                  </a:cubicBezTo>
                  <a:cubicBezTo>
                    <a:pt x="35289" y="8922"/>
                    <a:pt x="35264" y="8847"/>
                    <a:pt x="35239" y="8747"/>
                  </a:cubicBezTo>
                  <a:cubicBezTo>
                    <a:pt x="35239" y="8672"/>
                    <a:pt x="35214" y="8597"/>
                    <a:pt x="35189" y="8521"/>
                  </a:cubicBezTo>
                  <a:cubicBezTo>
                    <a:pt x="35189" y="8496"/>
                    <a:pt x="35189" y="8496"/>
                    <a:pt x="35189" y="8471"/>
                  </a:cubicBezTo>
                  <a:cubicBezTo>
                    <a:pt x="35164" y="8396"/>
                    <a:pt x="35139" y="8296"/>
                    <a:pt x="35089" y="8221"/>
                  </a:cubicBezTo>
                  <a:cubicBezTo>
                    <a:pt x="35064" y="8120"/>
                    <a:pt x="35039" y="8020"/>
                    <a:pt x="34989" y="7945"/>
                  </a:cubicBezTo>
                  <a:lnTo>
                    <a:pt x="34888" y="7669"/>
                  </a:lnTo>
                  <a:cubicBezTo>
                    <a:pt x="34813" y="7519"/>
                    <a:pt x="34738" y="7369"/>
                    <a:pt x="34638" y="7218"/>
                  </a:cubicBezTo>
                  <a:cubicBezTo>
                    <a:pt x="34588" y="7118"/>
                    <a:pt x="34537" y="7043"/>
                    <a:pt x="34487" y="6943"/>
                  </a:cubicBezTo>
                  <a:cubicBezTo>
                    <a:pt x="34437" y="6867"/>
                    <a:pt x="34362" y="6767"/>
                    <a:pt x="34312" y="6692"/>
                  </a:cubicBezTo>
                  <a:cubicBezTo>
                    <a:pt x="34262" y="6592"/>
                    <a:pt x="34187" y="6516"/>
                    <a:pt x="34136" y="6416"/>
                  </a:cubicBezTo>
                  <a:cubicBezTo>
                    <a:pt x="34086" y="6341"/>
                    <a:pt x="34011" y="6266"/>
                    <a:pt x="33936" y="6166"/>
                  </a:cubicBezTo>
                  <a:cubicBezTo>
                    <a:pt x="33886" y="6090"/>
                    <a:pt x="33811" y="6015"/>
                    <a:pt x="33760" y="5915"/>
                  </a:cubicBezTo>
                  <a:lnTo>
                    <a:pt x="33735" y="5915"/>
                  </a:lnTo>
                  <a:cubicBezTo>
                    <a:pt x="33610" y="5740"/>
                    <a:pt x="33460" y="5589"/>
                    <a:pt x="33309" y="5414"/>
                  </a:cubicBezTo>
                  <a:cubicBezTo>
                    <a:pt x="33209" y="5313"/>
                    <a:pt x="33109" y="5188"/>
                    <a:pt x="33009" y="5088"/>
                  </a:cubicBezTo>
                  <a:cubicBezTo>
                    <a:pt x="32933" y="5013"/>
                    <a:pt x="32883" y="4963"/>
                    <a:pt x="32833" y="4912"/>
                  </a:cubicBezTo>
                  <a:cubicBezTo>
                    <a:pt x="32282" y="4361"/>
                    <a:pt x="31705" y="3860"/>
                    <a:pt x="31079" y="3359"/>
                  </a:cubicBezTo>
                  <a:cubicBezTo>
                    <a:pt x="30978" y="3258"/>
                    <a:pt x="30853" y="3183"/>
                    <a:pt x="30753" y="3083"/>
                  </a:cubicBezTo>
                  <a:cubicBezTo>
                    <a:pt x="30678" y="3033"/>
                    <a:pt x="30577" y="2958"/>
                    <a:pt x="30502" y="2907"/>
                  </a:cubicBezTo>
                  <a:cubicBezTo>
                    <a:pt x="30452" y="2857"/>
                    <a:pt x="30377" y="2807"/>
                    <a:pt x="30302" y="2757"/>
                  </a:cubicBezTo>
                  <a:cubicBezTo>
                    <a:pt x="30176" y="2657"/>
                    <a:pt x="30051" y="2582"/>
                    <a:pt x="29926" y="2481"/>
                  </a:cubicBezTo>
                  <a:cubicBezTo>
                    <a:pt x="29801" y="2381"/>
                    <a:pt x="29675" y="2281"/>
                    <a:pt x="29525" y="2206"/>
                  </a:cubicBezTo>
                  <a:cubicBezTo>
                    <a:pt x="29024" y="1830"/>
                    <a:pt x="28497" y="1479"/>
                    <a:pt x="27971" y="1178"/>
                  </a:cubicBezTo>
                  <a:cubicBezTo>
                    <a:pt x="27846" y="1078"/>
                    <a:pt x="27720" y="1003"/>
                    <a:pt x="27595" y="927"/>
                  </a:cubicBezTo>
                  <a:cubicBezTo>
                    <a:pt x="27470" y="852"/>
                    <a:pt x="27344" y="777"/>
                    <a:pt x="27219" y="702"/>
                  </a:cubicBezTo>
                  <a:cubicBezTo>
                    <a:pt x="26968" y="552"/>
                    <a:pt x="26743" y="401"/>
                    <a:pt x="26492" y="276"/>
                  </a:cubicBezTo>
                  <a:cubicBezTo>
                    <a:pt x="26317" y="176"/>
                    <a:pt x="26166" y="75"/>
                    <a:pt x="25991" y="0"/>
                  </a:cubicBezTo>
                  <a:close/>
                </a:path>
              </a:pathLst>
            </a:custGeom>
            <a:solidFill>
              <a:srgbClr val="FF9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3"/>
            <p:cNvSpPr/>
            <p:nvPr/>
          </p:nvSpPr>
          <p:spPr>
            <a:xfrm>
              <a:off x="6588200" y="4406438"/>
              <a:ext cx="631600" cy="316050"/>
            </a:xfrm>
            <a:custGeom>
              <a:avLst/>
              <a:gdLst/>
              <a:ahLst/>
              <a:cxnLst/>
              <a:rect l="l" t="t" r="r" b="b"/>
              <a:pathLst>
                <a:path w="25264" h="12642" extrusionOk="0">
                  <a:moveTo>
                    <a:pt x="16466" y="0"/>
                  </a:moveTo>
                  <a:lnTo>
                    <a:pt x="0" y="4562"/>
                  </a:lnTo>
                  <a:lnTo>
                    <a:pt x="4136" y="11880"/>
                  </a:lnTo>
                  <a:lnTo>
                    <a:pt x="4336" y="12005"/>
                  </a:lnTo>
                  <a:cubicBezTo>
                    <a:pt x="5010" y="12448"/>
                    <a:pt x="6115" y="12641"/>
                    <a:pt x="7480" y="12641"/>
                  </a:cubicBezTo>
                  <a:cubicBezTo>
                    <a:pt x="12919" y="12641"/>
                    <a:pt x="22479" y="9572"/>
                    <a:pt x="25263" y="6968"/>
                  </a:cubicBezTo>
                  <a:cubicBezTo>
                    <a:pt x="25138" y="6341"/>
                    <a:pt x="24913" y="5765"/>
                    <a:pt x="24587" y="5213"/>
                  </a:cubicBezTo>
                  <a:cubicBezTo>
                    <a:pt x="24461" y="4988"/>
                    <a:pt x="24311" y="4762"/>
                    <a:pt x="24161" y="4562"/>
                  </a:cubicBezTo>
                  <a:lnTo>
                    <a:pt x="19399" y="1228"/>
                  </a:lnTo>
                  <a:cubicBezTo>
                    <a:pt x="17770" y="501"/>
                    <a:pt x="16466" y="0"/>
                    <a:pt x="16466" y="0"/>
                  </a:cubicBezTo>
                  <a:close/>
                </a:path>
              </a:pathLst>
            </a:custGeom>
            <a:solidFill>
              <a:srgbClr val="DF3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3"/>
            <p:cNvSpPr/>
            <p:nvPr/>
          </p:nvSpPr>
          <p:spPr>
            <a:xfrm>
              <a:off x="6662125" y="4538638"/>
              <a:ext cx="597150" cy="474200"/>
            </a:xfrm>
            <a:custGeom>
              <a:avLst/>
              <a:gdLst/>
              <a:ahLst/>
              <a:cxnLst/>
              <a:rect l="l" t="t" r="r" b="b"/>
              <a:pathLst>
                <a:path w="23886" h="18968" extrusionOk="0">
                  <a:moveTo>
                    <a:pt x="21680" y="0"/>
                  </a:moveTo>
                  <a:lnTo>
                    <a:pt x="21680" y="0"/>
                  </a:lnTo>
                  <a:cubicBezTo>
                    <a:pt x="21705" y="126"/>
                    <a:pt x="21730" y="226"/>
                    <a:pt x="21755" y="351"/>
                  </a:cubicBezTo>
                  <a:cubicBezTo>
                    <a:pt x="21931" y="1178"/>
                    <a:pt x="22306" y="2181"/>
                    <a:pt x="22306" y="3008"/>
                  </a:cubicBezTo>
                  <a:cubicBezTo>
                    <a:pt x="22306" y="3835"/>
                    <a:pt x="21855" y="4737"/>
                    <a:pt x="21555" y="5489"/>
                  </a:cubicBezTo>
                  <a:cubicBezTo>
                    <a:pt x="20828" y="7193"/>
                    <a:pt x="19875" y="8798"/>
                    <a:pt x="18722" y="10251"/>
                  </a:cubicBezTo>
                  <a:cubicBezTo>
                    <a:pt x="15435" y="14475"/>
                    <a:pt x="10056" y="17765"/>
                    <a:pt x="4577" y="17765"/>
                  </a:cubicBezTo>
                  <a:cubicBezTo>
                    <a:pt x="3164" y="17765"/>
                    <a:pt x="1744" y="17546"/>
                    <a:pt x="351" y="17068"/>
                  </a:cubicBezTo>
                  <a:cubicBezTo>
                    <a:pt x="326" y="17018"/>
                    <a:pt x="201" y="16742"/>
                    <a:pt x="1" y="16266"/>
                  </a:cubicBezTo>
                  <a:lnTo>
                    <a:pt x="1" y="16266"/>
                  </a:lnTo>
                  <a:cubicBezTo>
                    <a:pt x="502" y="17595"/>
                    <a:pt x="878" y="18371"/>
                    <a:pt x="903" y="18472"/>
                  </a:cubicBezTo>
                  <a:cubicBezTo>
                    <a:pt x="1927" y="18820"/>
                    <a:pt x="3189" y="18967"/>
                    <a:pt x="4584" y="18967"/>
                  </a:cubicBezTo>
                  <a:cubicBezTo>
                    <a:pt x="11312" y="18967"/>
                    <a:pt x="21140" y="15552"/>
                    <a:pt x="22407" y="14888"/>
                  </a:cubicBezTo>
                  <a:cubicBezTo>
                    <a:pt x="23108" y="14537"/>
                    <a:pt x="23585" y="13835"/>
                    <a:pt x="23635" y="13033"/>
                  </a:cubicBezTo>
                  <a:cubicBezTo>
                    <a:pt x="23885" y="10201"/>
                    <a:pt x="22833" y="4412"/>
                    <a:pt x="22332" y="1755"/>
                  </a:cubicBezTo>
                  <a:cubicBezTo>
                    <a:pt x="22206" y="1128"/>
                    <a:pt x="21981" y="552"/>
                    <a:pt x="21680" y="0"/>
                  </a:cubicBezTo>
                  <a:close/>
                </a:path>
              </a:pathLst>
            </a:custGeom>
            <a:solidFill>
              <a:srgbClr val="DF3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3"/>
            <p:cNvSpPr/>
            <p:nvPr/>
          </p:nvSpPr>
          <p:spPr>
            <a:xfrm>
              <a:off x="6578800" y="4493513"/>
              <a:ext cx="105900" cy="506925"/>
            </a:xfrm>
            <a:custGeom>
              <a:avLst/>
              <a:gdLst/>
              <a:ahLst/>
              <a:cxnLst/>
              <a:rect l="l" t="t" r="r" b="b"/>
              <a:pathLst>
                <a:path w="4236" h="20277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11487"/>
                    <a:pt x="4098" y="19976"/>
                    <a:pt x="4235" y="20250"/>
                  </a:cubicBezTo>
                  <a:lnTo>
                    <a:pt x="4235" y="20250"/>
                  </a:lnTo>
                  <a:lnTo>
                    <a:pt x="3935" y="6943"/>
                  </a:lnTo>
                  <a:lnTo>
                    <a:pt x="0" y="1"/>
                  </a:lnTo>
                  <a:close/>
                  <a:moveTo>
                    <a:pt x="4235" y="20250"/>
                  </a:moveTo>
                  <a:lnTo>
                    <a:pt x="4236" y="20277"/>
                  </a:lnTo>
                  <a:lnTo>
                    <a:pt x="4236" y="20252"/>
                  </a:lnTo>
                  <a:cubicBezTo>
                    <a:pt x="4236" y="20251"/>
                    <a:pt x="4235" y="20251"/>
                    <a:pt x="4235" y="20250"/>
                  </a:cubicBezTo>
                  <a:close/>
                </a:path>
              </a:pathLst>
            </a:custGeom>
            <a:solidFill>
              <a:srgbClr val="6C14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3"/>
            <p:cNvSpPr/>
            <p:nvPr/>
          </p:nvSpPr>
          <p:spPr>
            <a:xfrm>
              <a:off x="6588200" y="4406438"/>
              <a:ext cx="631600" cy="316050"/>
            </a:xfrm>
            <a:custGeom>
              <a:avLst/>
              <a:gdLst/>
              <a:ahLst/>
              <a:cxnLst/>
              <a:rect l="l" t="t" r="r" b="b"/>
              <a:pathLst>
                <a:path w="25264" h="12642" extrusionOk="0">
                  <a:moveTo>
                    <a:pt x="16466" y="0"/>
                  </a:moveTo>
                  <a:lnTo>
                    <a:pt x="0" y="4562"/>
                  </a:lnTo>
                  <a:lnTo>
                    <a:pt x="4136" y="11880"/>
                  </a:lnTo>
                  <a:lnTo>
                    <a:pt x="4336" y="12005"/>
                  </a:lnTo>
                  <a:cubicBezTo>
                    <a:pt x="5010" y="12448"/>
                    <a:pt x="6115" y="12641"/>
                    <a:pt x="7480" y="12641"/>
                  </a:cubicBezTo>
                  <a:cubicBezTo>
                    <a:pt x="12919" y="12641"/>
                    <a:pt x="22479" y="9572"/>
                    <a:pt x="25263" y="6968"/>
                  </a:cubicBezTo>
                  <a:cubicBezTo>
                    <a:pt x="25138" y="6341"/>
                    <a:pt x="24913" y="5765"/>
                    <a:pt x="24587" y="5213"/>
                  </a:cubicBezTo>
                  <a:cubicBezTo>
                    <a:pt x="24461" y="4988"/>
                    <a:pt x="24311" y="4762"/>
                    <a:pt x="24161" y="4562"/>
                  </a:cubicBezTo>
                  <a:lnTo>
                    <a:pt x="19399" y="1228"/>
                  </a:lnTo>
                  <a:cubicBezTo>
                    <a:pt x="17770" y="501"/>
                    <a:pt x="16466" y="0"/>
                    <a:pt x="16466" y="0"/>
                  </a:cubicBezTo>
                  <a:close/>
                </a:path>
              </a:pathLst>
            </a:custGeom>
            <a:solidFill>
              <a:srgbClr val="7C1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3"/>
            <p:cNvSpPr/>
            <p:nvPr/>
          </p:nvSpPr>
          <p:spPr>
            <a:xfrm>
              <a:off x="6578800" y="4379488"/>
              <a:ext cx="688625" cy="315725"/>
            </a:xfrm>
            <a:custGeom>
              <a:avLst/>
              <a:gdLst/>
              <a:ahLst/>
              <a:cxnLst/>
              <a:rect l="l" t="t" r="r" b="b"/>
              <a:pathLst>
                <a:path w="27545" h="12629" extrusionOk="0">
                  <a:moveTo>
                    <a:pt x="16466" y="1"/>
                  </a:moveTo>
                  <a:lnTo>
                    <a:pt x="0" y="4562"/>
                  </a:lnTo>
                  <a:lnTo>
                    <a:pt x="4136" y="11855"/>
                  </a:lnTo>
                  <a:lnTo>
                    <a:pt x="4336" y="11981"/>
                  </a:lnTo>
                  <a:cubicBezTo>
                    <a:pt x="5019" y="12431"/>
                    <a:pt x="6140" y="12628"/>
                    <a:pt x="7521" y="12628"/>
                  </a:cubicBezTo>
                  <a:cubicBezTo>
                    <a:pt x="13283" y="12628"/>
                    <a:pt x="23587" y="9206"/>
                    <a:pt x="25690" y="6517"/>
                  </a:cubicBezTo>
                  <a:cubicBezTo>
                    <a:pt x="27544" y="4111"/>
                    <a:pt x="16466" y="1"/>
                    <a:pt x="16466" y="1"/>
                  </a:cubicBezTo>
                  <a:close/>
                </a:path>
              </a:pathLst>
            </a:custGeom>
            <a:solidFill>
              <a:srgbClr val="DF3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3"/>
            <p:cNvSpPr/>
            <p:nvPr/>
          </p:nvSpPr>
          <p:spPr>
            <a:xfrm>
              <a:off x="6671525" y="4492263"/>
              <a:ext cx="560800" cy="202950"/>
            </a:xfrm>
            <a:custGeom>
              <a:avLst/>
              <a:gdLst/>
              <a:ahLst/>
              <a:cxnLst/>
              <a:rect l="l" t="t" r="r" b="b"/>
              <a:pathLst>
                <a:path w="22432" h="8118" extrusionOk="0">
                  <a:moveTo>
                    <a:pt x="21329" y="1"/>
                  </a:moveTo>
                  <a:cubicBezTo>
                    <a:pt x="21504" y="377"/>
                    <a:pt x="21504" y="728"/>
                    <a:pt x="21254" y="1079"/>
                  </a:cubicBezTo>
                  <a:cubicBezTo>
                    <a:pt x="19151" y="3753"/>
                    <a:pt x="8836" y="7175"/>
                    <a:pt x="3077" y="7175"/>
                  </a:cubicBezTo>
                  <a:cubicBezTo>
                    <a:pt x="1765" y="7175"/>
                    <a:pt x="689" y="6997"/>
                    <a:pt x="0" y="6592"/>
                  </a:cubicBezTo>
                  <a:lnTo>
                    <a:pt x="0" y="6592"/>
                  </a:lnTo>
                  <a:lnTo>
                    <a:pt x="427" y="7344"/>
                  </a:lnTo>
                  <a:lnTo>
                    <a:pt x="627" y="7470"/>
                  </a:lnTo>
                  <a:cubicBezTo>
                    <a:pt x="1310" y="7920"/>
                    <a:pt x="2431" y="8117"/>
                    <a:pt x="3812" y="8117"/>
                  </a:cubicBezTo>
                  <a:cubicBezTo>
                    <a:pt x="9574" y="8117"/>
                    <a:pt x="19878" y="4695"/>
                    <a:pt x="21981" y="2006"/>
                  </a:cubicBezTo>
                  <a:cubicBezTo>
                    <a:pt x="22432" y="1404"/>
                    <a:pt x="22106" y="703"/>
                    <a:pt x="21329" y="1"/>
                  </a:cubicBezTo>
                  <a:close/>
                </a:path>
              </a:pathLst>
            </a:custGeom>
            <a:solidFill>
              <a:srgbClr val="FF9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5" name="Google Shape;3185;p13"/>
          <p:cNvSpPr/>
          <p:nvPr/>
        </p:nvSpPr>
        <p:spPr>
          <a:xfrm rot="10800000" flipH="1">
            <a:off x="2880349" y="-1"/>
            <a:ext cx="6263530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rgbClr val="F9FF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6" name="Google Shape;3186;p13"/>
          <p:cNvSpPr txBox="1">
            <a:spLocks noGrp="1"/>
          </p:cNvSpPr>
          <p:nvPr>
            <p:ph type="title"/>
          </p:nvPr>
        </p:nvSpPr>
        <p:spPr>
          <a:xfrm>
            <a:off x="5204100" y="2991850"/>
            <a:ext cx="3219900" cy="29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187" name="Google Shape;3187;p13"/>
          <p:cNvSpPr txBox="1">
            <a:spLocks noGrp="1"/>
          </p:cNvSpPr>
          <p:nvPr>
            <p:ph type="subTitle" idx="1"/>
          </p:nvPr>
        </p:nvSpPr>
        <p:spPr>
          <a:xfrm>
            <a:off x="4572000" y="1988538"/>
            <a:ext cx="3852000" cy="8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p16"/>
          <p:cNvSpPr txBox="1">
            <a:spLocks noGrp="1"/>
          </p:cNvSpPr>
          <p:nvPr>
            <p:ph type="title"/>
          </p:nvPr>
        </p:nvSpPr>
        <p:spPr>
          <a:xfrm>
            <a:off x="720000" y="4171200"/>
            <a:ext cx="7704000" cy="4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4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7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5" name="Google Shape;7455;p31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7456" name="Google Shape;7456;p31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31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3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31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31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3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31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31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3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31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31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3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31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31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31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31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31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31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31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31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31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31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31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31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31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31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3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31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3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31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31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31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31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31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31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31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31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31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31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31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31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31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31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31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31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3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31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3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31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31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31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31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3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3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3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31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31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3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31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3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3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3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31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31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3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31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31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31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31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31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31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31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31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31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31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31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31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31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31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3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3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3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31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3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31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31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31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31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31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31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31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31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31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31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31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31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31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31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31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31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3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3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3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31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3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31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31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31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31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3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3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3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31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31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3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31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3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3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3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31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31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3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31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31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31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31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31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31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31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31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31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31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31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31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31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31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3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3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3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31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3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31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31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31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31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31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31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31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31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31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31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31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31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31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31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31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31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3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3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3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31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3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31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31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31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31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3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3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3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31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31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3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31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3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3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3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31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31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3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31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31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1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1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1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1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1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1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1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1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1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1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1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1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1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1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1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1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1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1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1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1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1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1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1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1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1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1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1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1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31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3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3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3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31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1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1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1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1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3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31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1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3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31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1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1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1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1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1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1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1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31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31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31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1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3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3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1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31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31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31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31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1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31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31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1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31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3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3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rgbClr val="E3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3000"/>
              <a:buFont typeface="Paytone One"/>
              <a:buNone/>
              <a:defRPr sz="3000">
                <a:solidFill>
                  <a:srgbClr val="674EA7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ytone One"/>
              <a:buNone/>
              <a:defRPr sz="3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76000"/>
            <a:ext cx="7704000" cy="3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Merriweather Sans"/>
              <a:buChar char="●"/>
              <a:defRPr sz="16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Merriweather Sans"/>
              <a:buChar char="○"/>
              <a:defRPr sz="16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Merriweather Sans"/>
              <a:buChar char="■"/>
              <a:defRPr sz="16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Merriweather Sans"/>
              <a:buChar char="●"/>
              <a:defRPr sz="16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Merriweather Sans"/>
              <a:buChar char="○"/>
              <a:defRPr sz="16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Merriweather Sans"/>
              <a:buChar char="■"/>
              <a:defRPr sz="16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Merriweather Sans"/>
              <a:buChar char="●"/>
              <a:defRPr sz="16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Merriweather Sans"/>
              <a:buChar char="○"/>
              <a:defRPr sz="16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51C75"/>
              </a:buClr>
              <a:buSzPts val="1600"/>
              <a:buFont typeface="Merriweather Sans"/>
              <a:buChar char="■"/>
              <a:defRPr sz="16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  <p:sldLayoutId id="2147483662" r:id="rId7"/>
    <p:sldLayoutId id="2147483676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9" name="Google Shape;7719;p34"/>
          <p:cNvSpPr txBox="1">
            <a:spLocks noGrp="1"/>
          </p:cNvSpPr>
          <p:nvPr>
            <p:ph type="ctrTitle"/>
          </p:nvPr>
        </p:nvSpPr>
        <p:spPr>
          <a:xfrm>
            <a:off x="1850571" y="140677"/>
            <a:ext cx="7129041" cy="243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 smtClean="0">
                <a:solidFill>
                  <a:schemeClr val="dk2"/>
                </a:solidFill>
                <a:latin typeface="Script MT Bold" panose="03040602040607080904" pitchFamily="66" charset="0"/>
              </a:rPr>
              <a:t>Importancia del material concreto como apoyo al proceso de </a:t>
            </a:r>
            <a:r>
              <a:rPr lang="es-CL" sz="3600" dirty="0" smtClean="0">
                <a:solidFill>
                  <a:schemeClr val="dk2"/>
                </a:solidFill>
                <a:latin typeface="Script MT Bold" panose="03040602040607080904" pitchFamily="66" charset="0"/>
              </a:rPr>
              <a:t>aprendizaje de la matemática </a:t>
            </a:r>
            <a:endParaRPr sz="3600" dirty="0">
              <a:solidFill>
                <a:schemeClr val="dk1"/>
              </a:solidFill>
              <a:latin typeface="Script MT Bold" panose="03040602040607080904" pitchFamily="66" charset="0"/>
            </a:endParaRPr>
          </a:p>
        </p:txBody>
      </p:sp>
      <p:sp>
        <p:nvSpPr>
          <p:cNvPr id="7720" name="Google Shape;7720;p34"/>
          <p:cNvSpPr txBox="1">
            <a:spLocks noGrp="1"/>
          </p:cNvSpPr>
          <p:nvPr>
            <p:ph type="subTitle" idx="1"/>
          </p:nvPr>
        </p:nvSpPr>
        <p:spPr>
          <a:xfrm>
            <a:off x="4582424" y="4194171"/>
            <a:ext cx="38520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Kristen ITC" panose="03050502040202030202" pitchFamily="66" charset="0"/>
              </a:rPr>
              <a:t>Departamento de Inclusión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Kristen ITC" panose="03050502040202030202" pitchFamily="66" charset="0"/>
              </a:rPr>
              <a:t>Colegio Santa María de Maipú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86" y="2798102"/>
            <a:ext cx="1126276" cy="1170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p41"/>
          <p:cNvSpPr/>
          <p:nvPr/>
        </p:nvSpPr>
        <p:spPr>
          <a:xfrm>
            <a:off x="4930480" y="3290225"/>
            <a:ext cx="3395400" cy="1272900"/>
          </a:xfrm>
          <a:prstGeom prst="roundRect">
            <a:avLst>
              <a:gd name="adj" fmla="val 16667"/>
            </a:avLst>
          </a:prstGeom>
          <a:solidFill>
            <a:srgbClr val="F9FF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2" name="Google Shape;7772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Ejemplos de material</a:t>
            </a:r>
            <a:endParaRPr dirty="0"/>
          </a:p>
        </p:txBody>
      </p:sp>
      <p:sp>
        <p:nvSpPr>
          <p:cNvPr id="7774" name="Google Shape;7774;p41"/>
          <p:cNvSpPr txBox="1">
            <a:spLocks noGrp="1"/>
          </p:cNvSpPr>
          <p:nvPr>
            <p:ph type="body" idx="2"/>
          </p:nvPr>
        </p:nvSpPr>
        <p:spPr>
          <a:xfrm>
            <a:off x="5129830" y="3597387"/>
            <a:ext cx="2996700" cy="3772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400" dirty="0" smtClean="0">
                <a:solidFill>
                  <a:srgbClr val="761C63"/>
                </a:solidFill>
              </a:rPr>
              <a:t>Con materiales tales como </a:t>
            </a:r>
            <a:r>
              <a:rPr lang="es-CL" sz="1400" dirty="0" err="1" smtClean="0">
                <a:solidFill>
                  <a:srgbClr val="761C63"/>
                </a:solidFill>
              </a:rPr>
              <a:t>gomaeva</a:t>
            </a:r>
            <a:r>
              <a:rPr lang="es-CL" sz="1400" dirty="0" smtClean="0">
                <a:solidFill>
                  <a:srgbClr val="761C63"/>
                </a:solidFill>
              </a:rPr>
              <a:t>, </a:t>
            </a:r>
            <a:r>
              <a:rPr lang="es-CL" sz="1400" dirty="0" smtClean="0">
                <a:solidFill>
                  <a:srgbClr val="761C63"/>
                </a:solidFill>
              </a:rPr>
              <a:t>cartulina, cajas y legos </a:t>
            </a:r>
            <a:r>
              <a:rPr lang="es-CL" sz="1400" dirty="0" smtClean="0">
                <a:solidFill>
                  <a:srgbClr val="761C63"/>
                </a:solidFill>
              </a:rPr>
              <a:t>se pueden reforzar dichos conceptos.</a:t>
            </a:r>
            <a:endParaRPr sz="1400" dirty="0">
              <a:solidFill>
                <a:srgbClr val="761C63"/>
              </a:solidFill>
            </a:endParaRPr>
          </a:p>
        </p:txBody>
      </p:sp>
      <p:sp>
        <p:nvSpPr>
          <p:cNvPr id="7775" name="Google Shape;7775;p41"/>
          <p:cNvSpPr txBox="1">
            <a:spLocks noGrp="1"/>
          </p:cNvSpPr>
          <p:nvPr>
            <p:ph type="title" idx="3"/>
          </p:nvPr>
        </p:nvSpPr>
        <p:spPr>
          <a:xfrm>
            <a:off x="917752" y="3462612"/>
            <a:ext cx="3196050" cy="3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Diversas formas para trabajar concepto de fracción, equivalencias.</a:t>
            </a:r>
            <a:endParaRPr dirty="0"/>
          </a:p>
        </p:txBody>
      </p:sp>
      <p:grpSp>
        <p:nvGrpSpPr>
          <p:cNvPr id="7777" name="Google Shape;7777;p41"/>
          <p:cNvGrpSpPr/>
          <p:nvPr/>
        </p:nvGrpSpPr>
        <p:grpSpPr>
          <a:xfrm>
            <a:off x="6201160" y="1455468"/>
            <a:ext cx="854100" cy="925195"/>
            <a:chOff x="6201160" y="1531668"/>
            <a:chExt cx="854100" cy="925195"/>
          </a:xfrm>
        </p:grpSpPr>
        <p:sp>
          <p:nvSpPr>
            <p:cNvPr id="7778" name="Google Shape;7778;p41"/>
            <p:cNvSpPr/>
            <p:nvPr/>
          </p:nvSpPr>
          <p:spPr>
            <a:xfrm>
              <a:off x="6201160" y="1602762"/>
              <a:ext cx="854100" cy="854100"/>
            </a:xfrm>
            <a:prstGeom prst="ellipse">
              <a:avLst/>
            </a:prstGeom>
            <a:solidFill>
              <a:srgbClr val="F9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41"/>
            <p:cNvSpPr/>
            <p:nvPr/>
          </p:nvSpPr>
          <p:spPr>
            <a:xfrm>
              <a:off x="6429396" y="1531668"/>
              <a:ext cx="397568" cy="692559"/>
            </a:xfrm>
            <a:custGeom>
              <a:avLst/>
              <a:gdLst/>
              <a:ahLst/>
              <a:cxnLst/>
              <a:rect l="l" t="t" r="r" b="b"/>
              <a:pathLst>
                <a:path w="5585" h="9729" extrusionOk="0">
                  <a:moveTo>
                    <a:pt x="3285" y="0"/>
                  </a:moveTo>
                  <a:cubicBezTo>
                    <a:pt x="2663" y="0"/>
                    <a:pt x="1928" y="211"/>
                    <a:pt x="1481" y="414"/>
                  </a:cubicBezTo>
                  <a:cubicBezTo>
                    <a:pt x="1400" y="449"/>
                    <a:pt x="196" y="2635"/>
                    <a:pt x="89" y="3135"/>
                  </a:cubicBezTo>
                  <a:cubicBezTo>
                    <a:pt x="1" y="3561"/>
                    <a:pt x="826" y="4481"/>
                    <a:pt x="1257" y="4481"/>
                  </a:cubicBezTo>
                  <a:cubicBezTo>
                    <a:pt x="1304" y="4481"/>
                    <a:pt x="1347" y="4470"/>
                    <a:pt x="1383" y="4446"/>
                  </a:cubicBezTo>
                  <a:cubicBezTo>
                    <a:pt x="2136" y="3957"/>
                    <a:pt x="2421" y="3016"/>
                    <a:pt x="2484" y="3016"/>
                  </a:cubicBezTo>
                  <a:cubicBezTo>
                    <a:pt x="2492" y="3016"/>
                    <a:pt x="2496" y="3028"/>
                    <a:pt x="2498" y="3054"/>
                  </a:cubicBezTo>
                  <a:cubicBezTo>
                    <a:pt x="2605" y="4473"/>
                    <a:pt x="2632" y="9174"/>
                    <a:pt x="3327" y="9674"/>
                  </a:cubicBezTo>
                  <a:cubicBezTo>
                    <a:pt x="3381" y="9712"/>
                    <a:pt x="3484" y="9728"/>
                    <a:pt x="3614" y="9728"/>
                  </a:cubicBezTo>
                  <a:cubicBezTo>
                    <a:pt x="4093" y="9728"/>
                    <a:pt x="4943" y="9511"/>
                    <a:pt x="5076" y="9370"/>
                  </a:cubicBezTo>
                  <a:cubicBezTo>
                    <a:pt x="5584" y="8835"/>
                    <a:pt x="4478" y="432"/>
                    <a:pt x="4077" y="182"/>
                  </a:cubicBezTo>
                  <a:cubicBezTo>
                    <a:pt x="3873" y="52"/>
                    <a:pt x="3593" y="0"/>
                    <a:pt x="3285" y="0"/>
                  </a:cubicBezTo>
                  <a:close/>
                </a:path>
              </a:pathLst>
            </a:custGeom>
            <a:solidFill>
              <a:srgbClr val="F2B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0" name="Google Shape;7780;p41"/>
          <p:cNvGrpSpPr/>
          <p:nvPr/>
        </p:nvGrpSpPr>
        <p:grpSpPr>
          <a:xfrm>
            <a:off x="2088750" y="1426300"/>
            <a:ext cx="854100" cy="954337"/>
            <a:chOff x="2088750" y="1502500"/>
            <a:chExt cx="854100" cy="954337"/>
          </a:xfrm>
        </p:grpSpPr>
        <p:sp>
          <p:nvSpPr>
            <p:cNvPr id="7781" name="Google Shape;7781;p41"/>
            <p:cNvSpPr/>
            <p:nvPr/>
          </p:nvSpPr>
          <p:spPr>
            <a:xfrm>
              <a:off x="2088750" y="1602737"/>
              <a:ext cx="854100" cy="854100"/>
            </a:xfrm>
            <a:prstGeom prst="ellipse">
              <a:avLst/>
            </a:prstGeom>
            <a:solidFill>
              <a:srgbClr val="F9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41"/>
            <p:cNvSpPr/>
            <p:nvPr/>
          </p:nvSpPr>
          <p:spPr>
            <a:xfrm>
              <a:off x="2247481" y="1502500"/>
              <a:ext cx="536593" cy="750859"/>
            </a:xfrm>
            <a:custGeom>
              <a:avLst/>
              <a:gdLst/>
              <a:ahLst/>
              <a:cxnLst/>
              <a:rect l="l" t="t" r="r" b="b"/>
              <a:pathLst>
                <a:path w="7538" h="10548" extrusionOk="0">
                  <a:moveTo>
                    <a:pt x="3461" y="1273"/>
                  </a:moveTo>
                  <a:cubicBezTo>
                    <a:pt x="3606" y="1273"/>
                    <a:pt x="3775" y="1326"/>
                    <a:pt x="3970" y="1448"/>
                  </a:cubicBezTo>
                  <a:cubicBezTo>
                    <a:pt x="5047" y="2129"/>
                    <a:pt x="4330" y="3618"/>
                    <a:pt x="3610" y="3618"/>
                  </a:cubicBezTo>
                  <a:cubicBezTo>
                    <a:pt x="3453" y="3618"/>
                    <a:pt x="3297" y="3548"/>
                    <a:pt x="3158" y="3384"/>
                  </a:cubicBezTo>
                  <a:cubicBezTo>
                    <a:pt x="2626" y="2754"/>
                    <a:pt x="2698" y="1273"/>
                    <a:pt x="3461" y="1273"/>
                  </a:cubicBezTo>
                  <a:close/>
                  <a:moveTo>
                    <a:pt x="4062" y="5442"/>
                  </a:moveTo>
                  <a:cubicBezTo>
                    <a:pt x="5447" y="5442"/>
                    <a:pt x="5566" y="8389"/>
                    <a:pt x="4015" y="8451"/>
                  </a:cubicBezTo>
                  <a:cubicBezTo>
                    <a:pt x="3996" y="8452"/>
                    <a:pt x="3977" y="8452"/>
                    <a:pt x="3959" y="8452"/>
                  </a:cubicBezTo>
                  <a:cubicBezTo>
                    <a:pt x="2427" y="8452"/>
                    <a:pt x="2445" y="5559"/>
                    <a:pt x="3988" y="5444"/>
                  </a:cubicBezTo>
                  <a:cubicBezTo>
                    <a:pt x="4013" y="5443"/>
                    <a:pt x="4038" y="5442"/>
                    <a:pt x="4062" y="5442"/>
                  </a:cubicBezTo>
                  <a:close/>
                  <a:moveTo>
                    <a:pt x="4025" y="1"/>
                  </a:moveTo>
                  <a:cubicBezTo>
                    <a:pt x="3911" y="1"/>
                    <a:pt x="3792" y="4"/>
                    <a:pt x="3667" y="12"/>
                  </a:cubicBezTo>
                  <a:cubicBezTo>
                    <a:pt x="0" y="217"/>
                    <a:pt x="1035" y="2617"/>
                    <a:pt x="1865" y="3901"/>
                  </a:cubicBezTo>
                  <a:cubicBezTo>
                    <a:pt x="2150" y="4356"/>
                    <a:pt x="2114" y="4936"/>
                    <a:pt x="1784" y="5355"/>
                  </a:cubicBezTo>
                  <a:cubicBezTo>
                    <a:pt x="410" y="7122"/>
                    <a:pt x="410" y="10485"/>
                    <a:pt x="4247" y="10547"/>
                  </a:cubicBezTo>
                  <a:cubicBezTo>
                    <a:pt x="4264" y="10548"/>
                    <a:pt x="4281" y="10548"/>
                    <a:pt x="4298" y="10548"/>
                  </a:cubicBezTo>
                  <a:cubicBezTo>
                    <a:pt x="7230" y="10548"/>
                    <a:pt x="7538" y="6756"/>
                    <a:pt x="5924" y="5186"/>
                  </a:cubicBezTo>
                  <a:cubicBezTo>
                    <a:pt x="5540" y="4811"/>
                    <a:pt x="5415" y="4240"/>
                    <a:pt x="5638" y="3749"/>
                  </a:cubicBezTo>
                  <a:cubicBezTo>
                    <a:pt x="6282" y="2384"/>
                    <a:pt x="6976" y="1"/>
                    <a:pt x="4025" y="1"/>
                  </a:cubicBezTo>
                  <a:close/>
                </a:path>
              </a:pathLst>
            </a:custGeom>
            <a:solidFill>
              <a:srgbClr val="D3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0" y="191123"/>
            <a:ext cx="671420" cy="697751"/>
          </a:xfrm>
          <a:prstGeom prst="rect">
            <a:avLst/>
          </a:prstGeom>
        </p:spPr>
      </p:pic>
      <p:pic>
        <p:nvPicPr>
          <p:cNvPr id="5122" name="Picture 2" descr="5/12. Materiales manipulativos para comprobar equivalencias entr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35" y="1131626"/>
            <a:ext cx="2688884" cy="167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ACCIONES EN BARRA | Tiendita Aula Editores Material Juguet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73" y="972300"/>
            <a:ext cx="2530011" cy="2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prende Matemáticas con Lego: concretando lo abstracto | Verne EL PAÍ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87" y="1131626"/>
            <a:ext cx="2592411" cy="17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7" name="Google Shape;7737;p37"/>
          <p:cNvSpPr txBox="1">
            <a:spLocks noGrp="1"/>
          </p:cNvSpPr>
          <p:nvPr>
            <p:ph type="title"/>
          </p:nvPr>
        </p:nvSpPr>
        <p:spPr>
          <a:xfrm>
            <a:off x="4639020" y="3916524"/>
            <a:ext cx="3980997" cy="29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 smtClean="0"/>
              <a:t>Para ello es muy </a:t>
            </a:r>
            <a:r>
              <a:rPr lang="es-CL" sz="2000" dirty="0" smtClean="0"/>
              <a:t>importante el apoyo en </a:t>
            </a:r>
            <a:r>
              <a:rPr lang="es-CL" sz="2000" dirty="0" smtClean="0"/>
              <a:t>el hogar con los recursos que tienen a </a:t>
            </a:r>
            <a:r>
              <a:rPr lang="es-CL" sz="2000" dirty="0" smtClean="0"/>
              <a:t>su disposición, con creatividad todo se puede lograr.</a:t>
            </a:r>
            <a:endParaRPr sz="2000" dirty="0"/>
          </a:p>
        </p:txBody>
      </p:sp>
      <p:sp>
        <p:nvSpPr>
          <p:cNvPr id="7738" name="Google Shape;7738;p37"/>
          <p:cNvSpPr txBox="1">
            <a:spLocks noGrp="1"/>
          </p:cNvSpPr>
          <p:nvPr>
            <p:ph type="subTitle" idx="1"/>
          </p:nvPr>
        </p:nvSpPr>
        <p:spPr>
          <a:xfrm>
            <a:off x="3616503" y="1027416"/>
            <a:ext cx="4807497" cy="24863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s-CL" dirty="0"/>
              <a:t>Es muy importante desarrollar la capacidad de hacer matemática, promoviendo múltiples estrategias o maneras para resolver problemas</a:t>
            </a:r>
            <a:r>
              <a:rPr lang="es-CL" dirty="0" smtClean="0"/>
              <a:t>.</a:t>
            </a:r>
          </a:p>
          <a:p>
            <a:pPr marL="0" lvl="0" indent="0"/>
            <a:r>
              <a:rPr lang="es-CL" dirty="0" smtClean="0"/>
              <a:t>Esto permite a los estudiantes </a:t>
            </a:r>
            <a:r>
              <a:rPr lang="es-CL" dirty="0"/>
              <a:t>la ocasión de afrontar situaciones desafiantes que requieren de variadas habilidades, destrezas y </a:t>
            </a:r>
            <a:r>
              <a:rPr lang="es-CL" dirty="0" smtClean="0"/>
              <a:t>conocimientos.</a:t>
            </a:r>
          </a:p>
          <a:p>
            <a:pPr marL="0" lvl="0" indent="0"/>
            <a:endParaRPr lang="es-CL" dirty="0"/>
          </a:p>
          <a:p>
            <a:pPr marL="0" lvl="0" indent="0"/>
            <a:r>
              <a:rPr lang="es-CL" sz="1000" dirty="0" smtClean="0">
                <a:sym typeface="Wingdings" panose="05000000000000000000" pitchFamily="2" charset="2"/>
              </a:rPr>
              <a:t>(Curriculum Nacional, art. 20853)</a:t>
            </a:r>
            <a:endParaRPr sz="1000" dirty="0"/>
          </a:p>
        </p:txBody>
      </p:sp>
      <p:grpSp>
        <p:nvGrpSpPr>
          <p:cNvPr id="4" name="Google Shape;9595;p65"/>
          <p:cNvGrpSpPr/>
          <p:nvPr/>
        </p:nvGrpSpPr>
        <p:grpSpPr>
          <a:xfrm>
            <a:off x="4085402" y="624654"/>
            <a:ext cx="303711" cy="287985"/>
            <a:chOff x="1858740" y="2324758"/>
            <a:chExt cx="303711" cy="287985"/>
          </a:xfrm>
        </p:grpSpPr>
        <p:sp>
          <p:nvSpPr>
            <p:cNvPr id="5" name="Google Shape;9596;p65"/>
            <p:cNvSpPr/>
            <p:nvPr/>
          </p:nvSpPr>
          <p:spPr>
            <a:xfrm>
              <a:off x="1858740" y="2324758"/>
              <a:ext cx="303711" cy="287985"/>
            </a:xfrm>
            <a:custGeom>
              <a:avLst/>
              <a:gdLst/>
              <a:ahLst/>
              <a:cxnLst/>
              <a:rect l="l" t="t" r="r" b="b"/>
              <a:pathLst>
                <a:path w="14516" h="13766" extrusionOk="0">
                  <a:moveTo>
                    <a:pt x="8437" y="2419"/>
                  </a:moveTo>
                  <a:cubicBezTo>
                    <a:pt x="8977" y="2419"/>
                    <a:pt x="9517" y="2502"/>
                    <a:pt x="10037" y="2668"/>
                  </a:cubicBezTo>
                  <a:lnTo>
                    <a:pt x="3417" y="9287"/>
                  </a:lnTo>
                  <a:cubicBezTo>
                    <a:pt x="2847" y="7467"/>
                    <a:pt x="3275" y="5407"/>
                    <a:pt x="4711" y="3961"/>
                  </a:cubicBezTo>
                  <a:cubicBezTo>
                    <a:pt x="5743" y="2936"/>
                    <a:pt x="7089" y="2419"/>
                    <a:pt x="8437" y="2419"/>
                  </a:cubicBezTo>
                  <a:close/>
                  <a:moveTo>
                    <a:pt x="8440" y="0"/>
                  </a:moveTo>
                  <a:cubicBezTo>
                    <a:pt x="6473" y="0"/>
                    <a:pt x="4506" y="750"/>
                    <a:pt x="3007" y="2249"/>
                  </a:cubicBezTo>
                  <a:cubicBezTo>
                    <a:pt x="1" y="5255"/>
                    <a:pt x="1" y="10117"/>
                    <a:pt x="3007" y="13123"/>
                  </a:cubicBezTo>
                  <a:lnTo>
                    <a:pt x="3641" y="13766"/>
                  </a:lnTo>
                  <a:lnTo>
                    <a:pt x="5773" y="11633"/>
                  </a:lnTo>
                  <a:lnTo>
                    <a:pt x="5130" y="11000"/>
                  </a:lnTo>
                  <a:lnTo>
                    <a:pt x="11750" y="4381"/>
                  </a:lnTo>
                  <a:lnTo>
                    <a:pt x="12392" y="5014"/>
                  </a:lnTo>
                  <a:lnTo>
                    <a:pt x="14515" y="2891"/>
                  </a:lnTo>
                  <a:lnTo>
                    <a:pt x="13873" y="2249"/>
                  </a:lnTo>
                  <a:cubicBezTo>
                    <a:pt x="12374" y="750"/>
                    <a:pt x="10407" y="0"/>
                    <a:pt x="8440" y="0"/>
                  </a:cubicBezTo>
                  <a:close/>
                </a:path>
              </a:pathLst>
            </a:custGeom>
            <a:solidFill>
              <a:srgbClr val="98D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597;p65"/>
            <p:cNvSpPr/>
            <p:nvPr/>
          </p:nvSpPr>
          <p:spPr>
            <a:xfrm>
              <a:off x="2130314" y="2368606"/>
              <a:ext cx="22052" cy="21401"/>
            </a:xfrm>
            <a:custGeom>
              <a:avLst/>
              <a:gdLst/>
              <a:ahLst/>
              <a:cxnLst/>
              <a:rect l="l" t="t" r="r" b="b"/>
              <a:pathLst>
                <a:path w="1054" h="1023" extrusionOk="0">
                  <a:moveTo>
                    <a:pt x="732" y="1"/>
                  </a:moveTo>
                  <a:lnTo>
                    <a:pt x="90" y="634"/>
                  </a:lnTo>
                  <a:cubicBezTo>
                    <a:pt x="1" y="723"/>
                    <a:pt x="1" y="866"/>
                    <a:pt x="90" y="955"/>
                  </a:cubicBezTo>
                  <a:cubicBezTo>
                    <a:pt x="135" y="1000"/>
                    <a:pt x="193" y="1022"/>
                    <a:pt x="251" y="1022"/>
                  </a:cubicBezTo>
                  <a:cubicBezTo>
                    <a:pt x="309" y="1022"/>
                    <a:pt x="367" y="1000"/>
                    <a:pt x="411" y="955"/>
                  </a:cubicBezTo>
                  <a:lnTo>
                    <a:pt x="1054" y="313"/>
                  </a:lnTo>
                  <a:lnTo>
                    <a:pt x="893" y="153"/>
                  </a:lnTo>
                  <a:cubicBezTo>
                    <a:pt x="839" y="99"/>
                    <a:pt x="786" y="54"/>
                    <a:pt x="732" y="1"/>
                  </a:cubicBez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598;p65"/>
            <p:cNvSpPr/>
            <p:nvPr/>
          </p:nvSpPr>
          <p:spPr>
            <a:xfrm>
              <a:off x="2105312" y="2346975"/>
              <a:ext cx="19625" cy="23284"/>
            </a:xfrm>
            <a:custGeom>
              <a:avLst/>
              <a:gdLst/>
              <a:ahLst/>
              <a:cxnLst/>
              <a:rect l="l" t="t" r="r" b="b"/>
              <a:pathLst>
                <a:path w="938" h="1113" extrusionOk="0">
                  <a:moveTo>
                    <a:pt x="554" y="0"/>
                  </a:moveTo>
                  <a:lnTo>
                    <a:pt x="72" y="767"/>
                  </a:lnTo>
                  <a:cubicBezTo>
                    <a:pt x="0" y="874"/>
                    <a:pt x="36" y="1008"/>
                    <a:pt x="143" y="1079"/>
                  </a:cubicBezTo>
                  <a:cubicBezTo>
                    <a:pt x="181" y="1102"/>
                    <a:pt x="223" y="1113"/>
                    <a:pt x="264" y="1113"/>
                  </a:cubicBezTo>
                  <a:cubicBezTo>
                    <a:pt x="338" y="1113"/>
                    <a:pt x="409" y="1077"/>
                    <a:pt x="455" y="1008"/>
                  </a:cubicBezTo>
                  <a:lnTo>
                    <a:pt x="937" y="241"/>
                  </a:lnTo>
                  <a:cubicBezTo>
                    <a:pt x="812" y="152"/>
                    <a:pt x="678" y="71"/>
                    <a:pt x="554" y="0"/>
                  </a:cubicBez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599;p65"/>
            <p:cNvSpPr/>
            <p:nvPr/>
          </p:nvSpPr>
          <p:spPr>
            <a:xfrm>
              <a:off x="2076753" y="2332226"/>
              <a:ext cx="16068" cy="24204"/>
            </a:xfrm>
            <a:custGeom>
              <a:avLst/>
              <a:gdLst/>
              <a:ahLst/>
              <a:cxnLst/>
              <a:rect l="l" t="t" r="r" b="b"/>
              <a:pathLst>
                <a:path w="768" h="1157" extrusionOk="0">
                  <a:moveTo>
                    <a:pt x="340" y="0"/>
                  </a:moveTo>
                  <a:lnTo>
                    <a:pt x="45" y="857"/>
                  </a:lnTo>
                  <a:cubicBezTo>
                    <a:pt x="1" y="973"/>
                    <a:pt x="63" y="1106"/>
                    <a:pt x="179" y="1142"/>
                  </a:cubicBezTo>
                  <a:cubicBezTo>
                    <a:pt x="206" y="1152"/>
                    <a:pt x="234" y="1157"/>
                    <a:pt x="261" y="1157"/>
                  </a:cubicBezTo>
                  <a:cubicBezTo>
                    <a:pt x="355" y="1157"/>
                    <a:pt x="439" y="1099"/>
                    <a:pt x="473" y="1008"/>
                  </a:cubicBezTo>
                  <a:lnTo>
                    <a:pt x="768" y="152"/>
                  </a:lnTo>
                  <a:cubicBezTo>
                    <a:pt x="625" y="98"/>
                    <a:pt x="482" y="45"/>
                    <a:pt x="340" y="0"/>
                  </a:cubicBez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600;p65"/>
            <p:cNvSpPr/>
            <p:nvPr/>
          </p:nvSpPr>
          <p:spPr>
            <a:xfrm>
              <a:off x="2046143" y="2325323"/>
              <a:ext cx="11779" cy="24100"/>
            </a:xfrm>
            <a:custGeom>
              <a:avLst/>
              <a:gdLst/>
              <a:ahLst/>
              <a:cxnLst/>
              <a:rect l="l" t="t" r="r" b="b"/>
              <a:pathLst>
                <a:path w="563" h="1152" extrusionOk="0">
                  <a:moveTo>
                    <a:pt x="116" y="0"/>
                  </a:moveTo>
                  <a:lnTo>
                    <a:pt x="18" y="901"/>
                  </a:lnTo>
                  <a:cubicBezTo>
                    <a:pt x="0" y="1026"/>
                    <a:pt x="90" y="1133"/>
                    <a:pt x="215" y="1151"/>
                  </a:cubicBezTo>
                  <a:cubicBezTo>
                    <a:pt x="220" y="1151"/>
                    <a:pt x="226" y="1152"/>
                    <a:pt x="232" y="1152"/>
                  </a:cubicBezTo>
                  <a:cubicBezTo>
                    <a:pt x="350" y="1152"/>
                    <a:pt x="456" y="1065"/>
                    <a:pt x="464" y="946"/>
                  </a:cubicBezTo>
                  <a:lnTo>
                    <a:pt x="562" y="54"/>
                  </a:lnTo>
                  <a:cubicBezTo>
                    <a:pt x="420" y="27"/>
                    <a:pt x="268" y="9"/>
                    <a:pt x="116" y="0"/>
                  </a:cubicBez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601;p65"/>
            <p:cNvSpPr/>
            <p:nvPr/>
          </p:nvSpPr>
          <p:spPr>
            <a:xfrm>
              <a:off x="2012541" y="2325323"/>
              <a:ext cx="11968" cy="24100"/>
            </a:xfrm>
            <a:custGeom>
              <a:avLst/>
              <a:gdLst/>
              <a:ahLst/>
              <a:cxnLst/>
              <a:rect l="l" t="t" r="r" b="b"/>
              <a:pathLst>
                <a:path w="572" h="1152" extrusionOk="0">
                  <a:moveTo>
                    <a:pt x="456" y="0"/>
                  </a:moveTo>
                  <a:cubicBezTo>
                    <a:pt x="304" y="9"/>
                    <a:pt x="152" y="27"/>
                    <a:pt x="1" y="54"/>
                  </a:cubicBezTo>
                  <a:lnTo>
                    <a:pt x="99" y="946"/>
                  </a:lnTo>
                  <a:cubicBezTo>
                    <a:pt x="116" y="1065"/>
                    <a:pt x="222" y="1152"/>
                    <a:pt x="340" y="1152"/>
                  </a:cubicBezTo>
                  <a:cubicBezTo>
                    <a:pt x="346" y="1152"/>
                    <a:pt x="352" y="1151"/>
                    <a:pt x="358" y="1151"/>
                  </a:cubicBezTo>
                  <a:cubicBezTo>
                    <a:pt x="473" y="1133"/>
                    <a:pt x="572" y="1026"/>
                    <a:pt x="554" y="901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602;p65"/>
            <p:cNvSpPr/>
            <p:nvPr/>
          </p:nvSpPr>
          <p:spPr>
            <a:xfrm>
              <a:off x="1977643" y="2332226"/>
              <a:ext cx="16068" cy="24204"/>
            </a:xfrm>
            <a:custGeom>
              <a:avLst/>
              <a:gdLst/>
              <a:ahLst/>
              <a:cxnLst/>
              <a:rect l="l" t="t" r="r" b="b"/>
              <a:pathLst>
                <a:path w="768" h="1157" extrusionOk="0">
                  <a:moveTo>
                    <a:pt x="429" y="0"/>
                  </a:moveTo>
                  <a:cubicBezTo>
                    <a:pt x="286" y="45"/>
                    <a:pt x="143" y="98"/>
                    <a:pt x="0" y="152"/>
                  </a:cubicBezTo>
                  <a:lnTo>
                    <a:pt x="304" y="1008"/>
                  </a:lnTo>
                  <a:cubicBezTo>
                    <a:pt x="332" y="1099"/>
                    <a:pt x="419" y="1157"/>
                    <a:pt x="511" y="1157"/>
                  </a:cubicBezTo>
                  <a:cubicBezTo>
                    <a:pt x="537" y="1157"/>
                    <a:pt x="564" y="1152"/>
                    <a:pt x="589" y="1142"/>
                  </a:cubicBezTo>
                  <a:cubicBezTo>
                    <a:pt x="705" y="1106"/>
                    <a:pt x="768" y="973"/>
                    <a:pt x="732" y="857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03;p65"/>
            <p:cNvSpPr/>
            <p:nvPr/>
          </p:nvSpPr>
          <p:spPr>
            <a:xfrm>
              <a:off x="1945715" y="2346975"/>
              <a:ext cx="19437" cy="23284"/>
            </a:xfrm>
            <a:custGeom>
              <a:avLst/>
              <a:gdLst/>
              <a:ahLst/>
              <a:cxnLst/>
              <a:rect l="l" t="t" r="r" b="b"/>
              <a:pathLst>
                <a:path w="929" h="1113" extrusionOk="0">
                  <a:moveTo>
                    <a:pt x="385" y="0"/>
                  </a:moveTo>
                  <a:cubicBezTo>
                    <a:pt x="251" y="71"/>
                    <a:pt x="126" y="161"/>
                    <a:pt x="1" y="241"/>
                  </a:cubicBezTo>
                  <a:lnTo>
                    <a:pt x="483" y="1008"/>
                  </a:lnTo>
                  <a:cubicBezTo>
                    <a:pt x="523" y="1077"/>
                    <a:pt x="596" y="1113"/>
                    <a:pt x="672" y="1113"/>
                  </a:cubicBezTo>
                  <a:cubicBezTo>
                    <a:pt x="714" y="1113"/>
                    <a:pt x="757" y="1102"/>
                    <a:pt x="795" y="1079"/>
                  </a:cubicBezTo>
                  <a:cubicBezTo>
                    <a:pt x="902" y="1008"/>
                    <a:pt x="929" y="874"/>
                    <a:pt x="866" y="767"/>
                  </a:cubicBezTo>
                  <a:lnTo>
                    <a:pt x="385" y="0"/>
                  </a:ln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04;p65"/>
            <p:cNvSpPr/>
            <p:nvPr/>
          </p:nvSpPr>
          <p:spPr>
            <a:xfrm>
              <a:off x="1918286" y="2368606"/>
              <a:ext cx="21864" cy="21443"/>
            </a:xfrm>
            <a:custGeom>
              <a:avLst/>
              <a:gdLst/>
              <a:ahLst/>
              <a:cxnLst/>
              <a:rect l="l" t="t" r="r" b="b"/>
              <a:pathLst>
                <a:path w="1045" h="1025" extrusionOk="0">
                  <a:moveTo>
                    <a:pt x="322" y="1"/>
                  </a:moveTo>
                  <a:cubicBezTo>
                    <a:pt x="268" y="54"/>
                    <a:pt x="215" y="99"/>
                    <a:pt x="161" y="153"/>
                  </a:cubicBezTo>
                  <a:cubicBezTo>
                    <a:pt x="108" y="215"/>
                    <a:pt x="54" y="269"/>
                    <a:pt x="1" y="322"/>
                  </a:cubicBezTo>
                  <a:lnTo>
                    <a:pt x="634" y="964"/>
                  </a:lnTo>
                  <a:cubicBezTo>
                    <a:pt x="679" y="1004"/>
                    <a:pt x="737" y="1025"/>
                    <a:pt x="795" y="1025"/>
                  </a:cubicBezTo>
                  <a:cubicBezTo>
                    <a:pt x="853" y="1025"/>
                    <a:pt x="910" y="1004"/>
                    <a:pt x="955" y="964"/>
                  </a:cubicBezTo>
                  <a:cubicBezTo>
                    <a:pt x="1044" y="875"/>
                    <a:pt x="1044" y="723"/>
                    <a:pt x="955" y="643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05;p65"/>
            <p:cNvSpPr/>
            <p:nvPr/>
          </p:nvSpPr>
          <p:spPr>
            <a:xfrm>
              <a:off x="1896631" y="2396053"/>
              <a:ext cx="23914" cy="18891"/>
            </a:xfrm>
            <a:custGeom>
              <a:avLst/>
              <a:gdLst/>
              <a:ahLst/>
              <a:cxnLst/>
              <a:rect l="l" t="t" r="r" b="b"/>
              <a:pathLst>
                <a:path w="1143" h="903" extrusionOk="0">
                  <a:moveTo>
                    <a:pt x="242" y="0"/>
                  </a:moveTo>
                  <a:cubicBezTo>
                    <a:pt x="152" y="125"/>
                    <a:pt x="72" y="259"/>
                    <a:pt x="1" y="384"/>
                  </a:cubicBezTo>
                  <a:lnTo>
                    <a:pt x="768" y="866"/>
                  </a:lnTo>
                  <a:cubicBezTo>
                    <a:pt x="806" y="891"/>
                    <a:pt x="847" y="903"/>
                    <a:pt x="888" y="903"/>
                  </a:cubicBezTo>
                  <a:cubicBezTo>
                    <a:pt x="962" y="903"/>
                    <a:pt x="1034" y="863"/>
                    <a:pt x="1080" y="794"/>
                  </a:cubicBezTo>
                  <a:cubicBezTo>
                    <a:pt x="1143" y="687"/>
                    <a:pt x="1116" y="553"/>
                    <a:pt x="1009" y="482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06;p65"/>
            <p:cNvSpPr/>
            <p:nvPr/>
          </p:nvSpPr>
          <p:spPr>
            <a:xfrm>
              <a:off x="1881880" y="2428145"/>
              <a:ext cx="24856" cy="15439"/>
            </a:xfrm>
            <a:custGeom>
              <a:avLst/>
              <a:gdLst/>
              <a:ahLst/>
              <a:cxnLst/>
              <a:rect l="l" t="t" r="r" b="b"/>
              <a:pathLst>
                <a:path w="1188" h="738" extrusionOk="0">
                  <a:moveTo>
                    <a:pt x="153" y="1"/>
                  </a:moveTo>
                  <a:cubicBezTo>
                    <a:pt x="99" y="134"/>
                    <a:pt x="46" y="277"/>
                    <a:pt x="1" y="429"/>
                  </a:cubicBezTo>
                  <a:lnTo>
                    <a:pt x="857" y="723"/>
                  </a:lnTo>
                  <a:cubicBezTo>
                    <a:pt x="883" y="733"/>
                    <a:pt x="909" y="738"/>
                    <a:pt x="935" y="738"/>
                  </a:cubicBezTo>
                  <a:cubicBezTo>
                    <a:pt x="1027" y="738"/>
                    <a:pt x="1117" y="678"/>
                    <a:pt x="1152" y="581"/>
                  </a:cubicBezTo>
                  <a:cubicBezTo>
                    <a:pt x="1187" y="465"/>
                    <a:pt x="1125" y="340"/>
                    <a:pt x="1009" y="295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07;p65"/>
            <p:cNvSpPr/>
            <p:nvPr/>
          </p:nvSpPr>
          <p:spPr>
            <a:xfrm>
              <a:off x="1874976" y="2462851"/>
              <a:ext cx="24479" cy="11611"/>
            </a:xfrm>
            <a:custGeom>
              <a:avLst/>
              <a:gdLst/>
              <a:ahLst/>
              <a:cxnLst/>
              <a:rect l="l" t="t" r="r" b="b"/>
              <a:pathLst>
                <a:path w="1170" h="555" extrusionOk="0">
                  <a:moveTo>
                    <a:pt x="54" y="1"/>
                  </a:moveTo>
                  <a:cubicBezTo>
                    <a:pt x="28" y="153"/>
                    <a:pt x="19" y="304"/>
                    <a:pt x="1" y="456"/>
                  </a:cubicBezTo>
                  <a:lnTo>
                    <a:pt x="902" y="554"/>
                  </a:lnTo>
                  <a:lnTo>
                    <a:pt x="929" y="554"/>
                  </a:lnTo>
                  <a:cubicBezTo>
                    <a:pt x="1045" y="554"/>
                    <a:pt x="1143" y="474"/>
                    <a:pt x="1152" y="358"/>
                  </a:cubicBezTo>
                  <a:cubicBezTo>
                    <a:pt x="1170" y="233"/>
                    <a:pt x="1080" y="117"/>
                    <a:pt x="955" y="108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08;p65"/>
            <p:cNvSpPr/>
            <p:nvPr/>
          </p:nvSpPr>
          <p:spPr>
            <a:xfrm>
              <a:off x="1874976" y="2496783"/>
              <a:ext cx="24479" cy="11632"/>
            </a:xfrm>
            <a:custGeom>
              <a:avLst/>
              <a:gdLst/>
              <a:ahLst/>
              <a:cxnLst/>
              <a:rect l="l" t="t" r="r" b="b"/>
              <a:pathLst>
                <a:path w="1170" h="556" extrusionOk="0">
                  <a:moveTo>
                    <a:pt x="934" y="0"/>
                  </a:moveTo>
                  <a:cubicBezTo>
                    <a:pt x="923" y="0"/>
                    <a:pt x="913" y="1"/>
                    <a:pt x="902" y="3"/>
                  </a:cubicBezTo>
                  <a:lnTo>
                    <a:pt x="1" y="101"/>
                  </a:lnTo>
                  <a:cubicBezTo>
                    <a:pt x="19" y="252"/>
                    <a:pt x="37" y="404"/>
                    <a:pt x="54" y="556"/>
                  </a:cubicBezTo>
                  <a:lnTo>
                    <a:pt x="955" y="449"/>
                  </a:lnTo>
                  <a:cubicBezTo>
                    <a:pt x="1080" y="440"/>
                    <a:pt x="1170" y="324"/>
                    <a:pt x="1152" y="199"/>
                  </a:cubicBezTo>
                  <a:cubicBezTo>
                    <a:pt x="1144" y="85"/>
                    <a:pt x="1046" y="0"/>
                    <a:pt x="934" y="0"/>
                  </a:cubicBez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09;p65"/>
            <p:cNvSpPr/>
            <p:nvPr/>
          </p:nvSpPr>
          <p:spPr>
            <a:xfrm>
              <a:off x="1882069" y="2527703"/>
              <a:ext cx="24668" cy="15606"/>
            </a:xfrm>
            <a:custGeom>
              <a:avLst/>
              <a:gdLst/>
              <a:ahLst/>
              <a:cxnLst/>
              <a:rect l="l" t="t" r="r" b="b"/>
              <a:pathLst>
                <a:path w="1179" h="746" extrusionOk="0">
                  <a:moveTo>
                    <a:pt x="929" y="0"/>
                  </a:moveTo>
                  <a:cubicBezTo>
                    <a:pt x="903" y="0"/>
                    <a:pt x="876" y="5"/>
                    <a:pt x="848" y="14"/>
                  </a:cubicBezTo>
                  <a:lnTo>
                    <a:pt x="1" y="318"/>
                  </a:lnTo>
                  <a:cubicBezTo>
                    <a:pt x="45" y="460"/>
                    <a:pt x="90" y="603"/>
                    <a:pt x="144" y="746"/>
                  </a:cubicBezTo>
                  <a:lnTo>
                    <a:pt x="1000" y="443"/>
                  </a:lnTo>
                  <a:cubicBezTo>
                    <a:pt x="1116" y="398"/>
                    <a:pt x="1178" y="273"/>
                    <a:pt x="1143" y="157"/>
                  </a:cubicBezTo>
                  <a:cubicBezTo>
                    <a:pt x="1108" y="60"/>
                    <a:pt x="1024" y="0"/>
                    <a:pt x="929" y="0"/>
                  </a:cubicBez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610;p65"/>
            <p:cNvSpPr/>
            <p:nvPr/>
          </p:nvSpPr>
          <p:spPr>
            <a:xfrm>
              <a:off x="1896631" y="2556322"/>
              <a:ext cx="24103" cy="18912"/>
            </a:xfrm>
            <a:custGeom>
              <a:avLst/>
              <a:gdLst/>
              <a:ahLst/>
              <a:cxnLst/>
              <a:rect l="l" t="t" r="r" b="b"/>
              <a:pathLst>
                <a:path w="1152" h="904" extrusionOk="0">
                  <a:moveTo>
                    <a:pt x="890" y="1"/>
                  </a:moveTo>
                  <a:cubicBezTo>
                    <a:pt x="848" y="1"/>
                    <a:pt x="806" y="13"/>
                    <a:pt x="768" y="38"/>
                  </a:cubicBezTo>
                  <a:lnTo>
                    <a:pt x="1" y="520"/>
                  </a:lnTo>
                  <a:cubicBezTo>
                    <a:pt x="81" y="645"/>
                    <a:pt x="161" y="779"/>
                    <a:pt x="242" y="903"/>
                  </a:cubicBezTo>
                  <a:lnTo>
                    <a:pt x="1009" y="422"/>
                  </a:lnTo>
                  <a:cubicBezTo>
                    <a:pt x="1116" y="350"/>
                    <a:pt x="1152" y="217"/>
                    <a:pt x="1080" y="109"/>
                  </a:cubicBezTo>
                  <a:cubicBezTo>
                    <a:pt x="1040" y="40"/>
                    <a:pt x="966" y="1"/>
                    <a:pt x="890" y="1"/>
                  </a:cubicBez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611;p65"/>
            <p:cNvSpPr/>
            <p:nvPr/>
          </p:nvSpPr>
          <p:spPr>
            <a:xfrm>
              <a:off x="1918286" y="2581091"/>
              <a:ext cx="22052" cy="21569"/>
            </a:xfrm>
            <a:custGeom>
              <a:avLst/>
              <a:gdLst/>
              <a:ahLst/>
              <a:cxnLst/>
              <a:rect l="l" t="t" r="r" b="b"/>
              <a:pathLst>
                <a:path w="1054" h="1031" extrusionOk="0">
                  <a:moveTo>
                    <a:pt x="803" y="0"/>
                  </a:moveTo>
                  <a:cubicBezTo>
                    <a:pt x="745" y="0"/>
                    <a:pt x="687" y="23"/>
                    <a:pt x="643" y="67"/>
                  </a:cubicBezTo>
                  <a:lnTo>
                    <a:pt x="1" y="710"/>
                  </a:lnTo>
                  <a:cubicBezTo>
                    <a:pt x="54" y="763"/>
                    <a:pt x="108" y="817"/>
                    <a:pt x="161" y="870"/>
                  </a:cubicBezTo>
                  <a:lnTo>
                    <a:pt x="322" y="1031"/>
                  </a:lnTo>
                  <a:cubicBezTo>
                    <a:pt x="322" y="1031"/>
                    <a:pt x="964" y="388"/>
                    <a:pt x="964" y="388"/>
                  </a:cubicBezTo>
                  <a:cubicBezTo>
                    <a:pt x="1053" y="299"/>
                    <a:pt x="1053" y="157"/>
                    <a:pt x="964" y="67"/>
                  </a:cubicBezTo>
                  <a:cubicBezTo>
                    <a:pt x="919" y="23"/>
                    <a:pt x="861" y="0"/>
                    <a:pt x="803" y="0"/>
                  </a:cubicBez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9544;p65"/>
          <p:cNvGrpSpPr/>
          <p:nvPr/>
        </p:nvGrpSpPr>
        <p:grpSpPr>
          <a:xfrm>
            <a:off x="5101073" y="218556"/>
            <a:ext cx="289902" cy="287985"/>
            <a:chOff x="4181980" y="2324758"/>
            <a:chExt cx="289902" cy="287985"/>
          </a:xfrm>
        </p:grpSpPr>
        <p:sp>
          <p:nvSpPr>
            <p:cNvPr id="22" name="Google Shape;9545;p65"/>
            <p:cNvSpPr/>
            <p:nvPr/>
          </p:nvSpPr>
          <p:spPr>
            <a:xfrm>
              <a:off x="4182168" y="2324758"/>
              <a:ext cx="287852" cy="287985"/>
            </a:xfrm>
            <a:custGeom>
              <a:avLst/>
              <a:gdLst/>
              <a:ahLst/>
              <a:cxnLst/>
              <a:rect l="l" t="t" r="r" b="b"/>
              <a:pathLst>
                <a:path w="13758" h="13766" extrusionOk="0">
                  <a:moveTo>
                    <a:pt x="2347" y="1901"/>
                  </a:moveTo>
                  <a:cubicBezTo>
                    <a:pt x="2463" y="1901"/>
                    <a:pt x="2579" y="1945"/>
                    <a:pt x="2668" y="2034"/>
                  </a:cubicBezTo>
                  <a:cubicBezTo>
                    <a:pt x="2847" y="2213"/>
                    <a:pt x="2847" y="2498"/>
                    <a:pt x="2668" y="2677"/>
                  </a:cubicBezTo>
                  <a:cubicBezTo>
                    <a:pt x="2579" y="2766"/>
                    <a:pt x="2463" y="2811"/>
                    <a:pt x="2347" y="2811"/>
                  </a:cubicBezTo>
                  <a:cubicBezTo>
                    <a:pt x="2231" y="2811"/>
                    <a:pt x="2115" y="2766"/>
                    <a:pt x="2026" y="2677"/>
                  </a:cubicBezTo>
                  <a:cubicBezTo>
                    <a:pt x="1847" y="2498"/>
                    <a:pt x="1847" y="2213"/>
                    <a:pt x="2026" y="2034"/>
                  </a:cubicBezTo>
                  <a:cubicBezTo>
                    <a:pt x="2115" y="1945"/>
                    <a:pt x="2231" y="1901"/>
                    <a:pt x="2347" y="1901"/>
                  </a:cubicBezTo>
                  <a:close/>
                  <a:moveTo>
                    <a:pt x="11405" y="10955"/>
                  </a:moveTo>
                  <a:cubicBezTo>
                    <a:pt x="11522" y="10955"/>
                    <a:pt x="11638" y="11000"/>
                    <a:pt x="11723" y="11089"/>
                  </a:cubicBezTo>
                  <a:cubicBezTo>
                    <a:pt x="11901" y="11268"/>
                    <a:pt x="11901" y="11553"/>
                    <a:pt x="11723" y="11732"/>
                  </a:cubicBezTo>
                  <a:cubicBezTo>
                    <a:pt x="11638" y="11821"/>
                    <a:pt x="11522" y="11865"/>
                    <a:pt x="11405" y="11865"/>
                  </a:cubicBezTo>
                  <a:cubicBezTo>
                    <a:pt x="11288" y="11865"/>
                    <a:pt x="11170" y="11821"/>
                    <a:pt x="11081" y="11732"/>
                  </a:cubicBezTo>
                  <a:cubicBezTo>
                    <a:pt x="10911" y="11553"/>
                    <a:pt x="10911" y="11268"/>
                    <a:pt x="11081" y="11089"/>
                  </a:cubicBezTo>
                  <a:cubicBezTo>
                    <a:pt x="11170" y="11000"/>
                    <a:pt x="11288" y="10955"/>
                    <a:pt x="11405" y="10955"/>
                  </a:cubicBezTo>
                  <a:close/>
                  <a:moveTo>
                    <a:pt x="2775" y="0"/>
                  </a:moveTo>
                  <a:lnTo>
                    <a:pt x="1" y="2784"/>
                  </a:lnTo>
                  <a:lnTo>
                    <a:pt x="10974" y="13766"/>
                  </a:lnTo>
                  <a:lnTo>
                    <a:pt x="13757" y="10982"/>
                  </a:lnTo>
                  <a:lnTo>
                    <a:pt x="2775" y="0"/>
                  </a:lnTo>
                  <a:close/>
                </a:path>
              </a:pathLst>
            </a:custGeom>
            <a:solidFill>
              <a:srgbClr val="98D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546;p65"/>
            <p:cNvSpPr/>
            <p:nvPr/>
          </p:nvSpPr>
          <p:spPr>
            <a:xfrm>
              <a:off x="4296217" y="2400530"/>
              <a:ext cx="26530" cy="26045"/>
            </a:xfrm>
            <a:custGeom>
              <a:avLst/>
              <a:gdLst/>
              <a:ahLst/>
              <a:cxnLst/>
              <a:rect l="l" t="t" r="r" b="b"/>
              <a:pathLst>
                <a:path w="1268" h="1245" extrusionOk="0">
                  <a:moveTo>
                    <a:pt x="946" y="0"/>
                  </a:moveTo>
                  <a:lnTo>
                    <a:pt x="90" y="857"/>
                  </a:lnTo>
                  <a:cubicBezTo>
                    <a:pt x="1" y="946"/>
                    <a:pt x="1" y="1089"/>
                    <a:pt x="90" y="1178"/>
                  </a:cubicBezTo>
                  <a:cubicBezTo>
                    <a:pt x="134" y="1223"/>
                    <a:pt x="192" y="1245"/>
                    <a:pt x="250" y="1245"/>
                  </a:cubicBezTo>
                  <a:cubicBezTo>
                    <a:pt x="308" y="1245"/>
                    <a:pt x="366" y="1223"/>
                    <a:pt x="411" y="1178"/>
                  </a:cubicBezTo>
                  <a:lnTo>
                    <a:pt x="1267" y="32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547;p65"/>
            <p:cNvSpPr/>
            <p:nvPr/>
          </p:nvSpPr>
          <p:spPr>
            <a:xfrm>
              <a:off x="4257384" y="2361703"/>
              <a:ext cx="26530" cy="26066"/>
            </a:xfrm>
            <a:custGeom>
              <a:avLst/>
              <a:gdLst/>
              <a:ahLst/>
              <a:cxnLst/>
              <a:rect l="l" t="t" r="r" b="b"/>
              <a:pathLst>
                <a:path w="1268" h="1246" extrusionOk="0">
                  <a:moveTo>
                    <a:pt x="947" y="1"/>
                  </a:moveTo>
                  <a:lnTo>
                    <a:pt x="90" y="857"/>
                  </a:lnTo>
                  <a:cubicBezTo>
                    <a:pt x="1" y="946"/>
                    <a:pt x="1" y="1089"/>
                    <a:pt x="90" y="1178"/>
                  </a:cubicBezTo>
                  <a:cubicBezTo>
                    <a:pt x="135" y="1223"/>
                    <a:pt x="193" y="1245"/>
                    <a:pt x="251" y="1245"/>
                  </a:cubicBezTo>
                  <a:cubicBezTo>
                    <a:pt x="309" y="1245"/>
                    <a:pt x="367" y="1223"/>
                    <a:pt x="411" y="1178"/>
                  </a:cubicBezTo>
                  <a:lnTo>
                    <a:pt x="1268" y="322"/>
                  </a:lnTo>
                  <a:lnTo>
                    <a:pt x="947" y="1"/>
                  </a:ln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548;p65"/>
            <p:cNvSpPr/>
            <p:nvPr/>
          </p:nvSpPr>
          <p:spPr>
            <a:xfrm>
              <a:off x="4276800" y="2381117"/>
              <a:ext cx="26530" cy="26066"/>
            </a:xfrm>
            <a:custGeom>
              <a:avLst/>
              <a:gdLst/>
              <a:ahLst/>
              <a:cxnLst/>
              <a:rect l="l" t="t" r="r" b="b"/>
              <a:pathLst>
                <a:path w="1268" h="1246" extrusionOk="0">
                  <a:moveTo>
                    <a:pt x="946" y="1"/>
                  </a:moveTo>
                  <a:lnTo>
                    <a:pt x="90" y="857"/>
                  </a:lnTo>
                  <a:cubicBezTo>
                    <a:pt x="1" y="946"/>
                    <a:pt x="1" y="1089"/>
                    <a:pt x="90" y="1178"/>
                  </a:cubicBezTo>
                  <a:cubicBezTo>
                    <a:pt x="135" y="1223"/>
                    <a:pt x="193" y="1245"/>
                    <a:pt x="251" y="1245"/>
                  </a:cubicBezTo>
                  <a:cubicBezTo>
                    <a:pt x="309" y="1245"/>
                    <a:pt x="366" y="1223"/>
                    <a:pt x="411" y="1178"/>
                  </a:cubicBezTo>
                  <a:lnTo>
                    <a:pt x="1268" y="322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549;p65"/>
            <p:cNvSpPr/>
            <p:nvPr/>
          </p:nvSpPr>
          <p:spPr>
            <a:xfrm>
              <a:off x="4367897" y="2472014"/>
              <a:ext cx="26341" cy="26045"/>
            </a:xfrm>
            <a:custGeom>
              <a:avLst/>
              <a:gdLst/>
              <a:ahLst/>
              <a:cxnLst/>
              <a:rect l="l" t="t" r="r" b="b"/>
              <a:pathLst>
                <a:path w="1259" h="1245" extrusionOk="0">
                  <a:moveTo>
                    <a:pt x="937" y="0"/>
                  </a:moveTo>
                  <a:lnTo>
                    <a:pt x="89" y="857"/>
                  </a:lnTo>
                  <a:cubicBezTo>
                    <a:pt x="0" y="946"/>
                    <a:pt x="0" y="1088"/>
                    <a:pt x="89" y="1178"/>
                  </a:cubicBezTo>
                  <a:cubicBezTo>
                    <a:pt x="130" y="1222"/>
                    <a:pt x="188" y="1245"/>
                    <a:pt x="247" y="1245"/>
                  </a:cubicBezTo>
                  <a:cubicBezTo>
                    <a:pt x="306" y="1245"/>
                    <a:pt x="366" y="1222"/>
                    <a:pt x="411" y="1178"/>
                  </a:cubicBezTo>
                  <a:lnTo>
                    <a:pt x="1258" y="321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550;p65"/>
            <p:cNvSpPr/>
            <p:nvPr/>
          </p:nvSpPr>
          <p:spPr>
            <a:xfrm>
              <a:off x="4406708" y="2510821"/>
              <a:ext cx="26341" cy="26066"/>
            </a:xfrm>
            <a:custGeom>
              <a:avLst/>
              <a:gdLst/>
              <a:ahLst/>
              <a:cxnLst/>
              <a:rect l="l" t="t" r="r" b="b"/>
              <a:pathLst>
                <a:path w="1259" h="1246" extrusionOk="0">
                  <a:moveTo>
                    <a:pt x="937" y="1"/>
                  </a:moveTo>
                  <a:lnTo>
                    <a:pt x="81" y="857"/>
                  </a:lnTo>
                  <a:cubicBezTo>
                    <a:pt x="1" y="946"/>
                    <a:pt x="1" y="1089"/>
                    <a:pt x="81" y="1178"/>
                  </a:cubicBezTo>
                  <a:cubicBezTo>
                    <a:pt x="126" y="1223"/>
                    <a:pt x="186" y="1245"/>
                    <a:pt x="245" y="1245"/>
                  </a:cubicBezTo>
                  <a:cubicBezTo>
                    <a:pt x="304" y="1245"/>
                    <a:pt x="362" y="1223"/>
                    <a:pt x="402" y="1178"/>
                  </a:cubicBezTo>
                  <a:lnTo>
                    <a:pt x="1259" y="322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551;p65"/>
            <p:cNvSpPr/>
            <p:nvPr/>
          </p:nvSpPr>
          <p:spPr>
            <a:xfrm>
              <a:off x="4387292" y="2491407"/>
              <a:ext cx="26341" cy="26066"/>
            </a:xfrm>
            <a:custGeom>
              <a:avLst/>
              <a:gdLst/>
              <a:ahLst/>
              <a:cxnLst/>
              <a:rect l="l" t="t" r="r" b="b"/>
              <a:pathLst>
                <a:path w="1259" h="1246" extrusionOk="0">
                  <a:moveTo>
                    <a:pt x="938" y="1"/>
                  </a:moveTo>
                  <a:lnTo>
                    <a:pt x="90" y="857"/>
                  </a:lnTo>
                  <a:cubicBezTo>
                    <a:pt x="1" y="947"/>
                    <a:pt x="1" y="1089"/>
                    <a:pt x="90" y="1178"/>
                  </a:cubicBezTo>
                  <a:cubicBezTo>
                    <a:pt x="130" y="1223"/>
                    <a:pt x="188" y="1245"/>
                    <a:pt x="246" y="1245"/>
                  </a:cubicBezTo>
                  <a:cubicBezTo>
                    <a:pt x="304" y="1245"/>
                    <a:pt x="362" y="1223"/>
                    <a:pt x="402" y="1178"/>
                  </a:cubicBezTo>
                  <a:lnTo>
                    <a:pt x="1259" y="322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552;p65"/>
            <p:cNvSpPr/>
            <p:nvPr/>
          </p:nvSpPr>
          <p:spPr>
            <a:xfrm>
              <a:off x="4397377" y="2324758"/>
              <a:ext cx="74505" cy="72613"/>
            </a:xfrm>
            <a:custGeom>
              <a:avLst/>
              <a:gdLst/>
              <a:ahLst/>
              <a:cxnLst/>
              <a:rect l="l" t="t" r="r" b="b"/>
              <a:pathLst>
                <a:path w="3561" h="3471" extrusionOk="0">
                  <a:moveTo>
                    <a:pt x="1710" y="0"/>
                  </a:moveTo>
                  <a:cubicBezTo>
                    <a:pt x="1477" y="0"/>
                    <a:pt x="1245" y="90"/>
                    <a:pt x="1071" y="268"/>
                  </a:cubicBezTo>
                  <a:lnTo>
                    <a:pt x="1" y="1339"/>
                  </a:lnTo>
                  <a:lnTo>
                    <a:pt x="857" y="2614"/>
                  </a:lnTo>
                  <a:lnTo>
                    <a:pt x="2142" y="3471"/>
                  </a:lnTo>
                  <a:lnTo>
                    <a:pt x="3203" y="2400"/>
                  </a:lnTo>
                  <a:cubicBezTo>
                    <a:pt x="3560" y="2052"/>
                    <a:pt x="3560" y="1472"/>
                    <a:pt x="3203" y="1124"/>
                  </a:cubicBezTo>
                  <a:lnTo>
                    <a:pt x="2356" y="268"/>
                  </a:lnTo>
                  <a:cubicBezTo>
                    <a:pt x="2177" y="90"/>
                    <a:pt x="1943" y="0"/>
                    <a:pt x="1710" y="0"/>
                  </a:cubicBez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553;p65"/>
            <p:cNvSpPr/>
            <p:nvPr/>
          </p:nvSpPr>
          <p:spPr>
            <a:xfrm>
              <a:off x="4213343" y="2369359"/>
              <a:ext cx="198617" cy="198594"/>
            </a:xfrm>
            <a:custGeom>
              <a:avLst/>
              <a:gdLst/>
              <a:ahLst/>
              <a:cxnLst/>
              <a:rect l="l" t="t" r="r" b="b"/>
              <a:pathLst>
                <a:path w="9493" h="9493" extrusionOk="0">
                  <a:moveTo>
                    <a:pt x="8003" y="1"/>
                  </a:moveTo>
                  <a:lnTo>
                    <a:pt x="1" y="7994"/>
                  </a:lnTo>
                  <a:lnTo>
                    <a:pt x="643" y="9493"/>
                  </a:lnTo>
                  <a:lnTo>
                    <a:pt x="9493" y="1071"/>
                  </a:lnTo>
                  <a:lnTo>
                    <a:pt x="8003" y="1"/>
                  </a:ln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554;p65"/>
            <p:cNvSpPr/>
            <p:nvPr/>
          </p:nvSpPr>
          <p:spPr>
            <a:xfrm>
              <a:off x="4226775" y="2387267"/>
              <a:ext cx="198617" cy="194117"/>
            </a:xfrm>
            <a:custGeom>
              <a:avLst/>
              <a:gdLst/>
              <a:ahLst/>
              <a:cxnLst/>
              <a:rect l="l" t="t" r="r" b="b"/>
              <a:pathLst>
                <a:path w="9493" h="9279" extrusionOk="0">
                  <a:moveTo>
                    <a:pt x="8636" y="1"/>
                  </a:moveTo>
                  <a:lnTo>
                    <a:pt x="1" y="8637"/>
                  </a:lnTo>
                  <a:lnTo>
                    <a:pt x="1500" y="9279"/>
                  </a:lnTo>
                  <a:lnTo>
                    <a:pt x="9493" y="1286"/>
                  </a:lnTo>
                  <a:lnTo>
                    <a:pt x="8636" y="1"/>
                  </a:lnTo>
                  <a:close/>
                </a:path>
              </a:pathLst>
            </a:custGeom>
            <a:solidFill>
              <a:srgbClr val="185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555;p65"/>
            <p:cNvSpPr/>
            <p:nvPr/>
          </p:nvSpPr>
          <p:spPr>
            <a:xfrm>
              <a:off x="4181980" y="2580986"/>
              <a:ext cx="31760" cy="31757"/>
            </a:xfrm>
            <a:custGeom>
              <a:avLst/>
              <a:gdLst/>
              <a:ahLst/>
              <a:cxnLst/>
              <a:rect l="l" t="t" r="r" b="b"/>
              <a:pathLst>
                <a:path w="1518" h="1518" extrusionOk="0">
                  <a:moveTo>
                    <a:pt x="625" y="1"/>
                  </a:moveTo>
                  <a:lnTo>
                    <a:pt x="1" y="1518"/>
                  </a:lnTo>
                  <a:lnTo>
                    <a:pt x="1517" y="893"/>
                  </a:lnTo>
                  <a:lnTo>
                    <a:pt x="1285" y="233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274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556;p65"/>
            <p:cNvSpPr/>
            <p:nvPr/>
          </p:nvSpPr>
          <p:spPr>
            <a:xfrm>
              <a:off x="4195056" y="2536573"/>
              <a:ext cx="63102" cy="63116"/>
            </a:xfrm>
            <a:custGeom>
              <a:avLst/>
              <a:gdLst/>
              <a:ahLst/>
              <a:cxnLst/>
              <a:rect l="l" t="t" r="r" b="b"/>
              <a:pathLst>
                <a:path w="3016" h="3017" extrusionOk="0">
                  <a:moveTo>
                    <a:pt x="875" y="1"/>
                  </a:moveTo>
                  <a:lnTo>
                    <a:pt x="0" y="2124"/>
                  </a:lnTo>
                  <a:lnTo>
                    <a:pt x="892" y="3016"/>
                  </a:lnTo>
                  <a:lnTo>
                    <a:pt x="3016" y="2142"/>
                  </a:lnTo>
                  <a:cubicBezTo>
                    <a:pt x="2971" y="1946"/>
                    <a:pt x="2864" y="1767"/>
                    <a:pt x="2712" y="1615"/>
                  </a:cubicBezTo>
                  <a:cubicBezTo>
                    <a:pt x="2485" y="1388"/>
                    <a:pt x="2190" y="1269"/>
                    <a:pt x="1909" y="1269"/>
                  </a:cubicBezTo>
                  <a:cubicBezTo>
                    <a:pt x="1849" y="1269"/>
                    <a:pt x="1789" y="1274"/>
                    <a:pt x="1731" y="1285"/>
                  </a:cubicBezTo>
                  <a:cubicBezTo>
                    <a:pt x="1793" y="955"/>
                    <a:pt x="1677" y="581"/>
                    <a:pt x="1401" y="304"/>
                  </a:cubicBezTo>
                  <a:cubicBezTo>
                    <a:pt x="1249" y="152"/>
                    <a:pt x="1071" y="54"/>
                    <a:pt x="875" y="1"/>
                  </a:cubicBezTo>
                  <a:close/>
                </a:path>
              </a:pathLst>
            </a:custGeom>
            <a:solidFill>
              <a:srgbClr val="FFC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557;p65"/>
            <p:cNvSpPr/>
            <p:nvPr/>
          </p:nvSpPr>
          <p:spPr>
            <a:xfrm>
              <a:off x="4380576" y="2352749"/>
              <a:ext cx="61617" cy="61421"/>
            </a:xfrm>
            <a:custGeom>
              <a:avLst/>
              <a:gdLst/>
              <a:ahLst/>
              <a:cxnLst/>
              <a:rect l="l" t="t" r="r" b="b"/>
              <a:pathLst>
                <a:path w="2945" h="2936" extrusionOk="0">
                  <a:moveTo>
                    <a:pt x="804" y="1"/>
                  </a:moveTo>
                  <a:lnTo>
                    <a:pt x="1" y="795"/>
                  </a:lnTo>
                  <a:lnTo>
                    <a:pt x="2142" y="2936"/>
                  </a:lnTo>
                  <a:lnTo>
                    <a:pt x="2945" y="2133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F2E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8854;p65"/>
          <p:cNvGrpSpPr/>
          <p:nvPr/>
        </p:nvGrpSpPr>
        <p:grpSpPr>
          <a:xfrm>
            <a:off x="6127605" y="679202"/>
            <a:ext cx="288584" cy="217066"/>
            <a:chOff x="7585003" y="1920897"/>
            <a:chExt cx="288584" cy="217066"/>
          </a:xfrm>
        </p:grpSpPr>
        <p:sp>
          <p:nvSpPr>
            <p:cNvPr id="36" name="Google Shape;8855;p65"/>
            <p:cNvSpPr/>
            <p:nvPr/>
          </p:nvSpPr>
          <p:spPr>
            <a:xfrm>
              <a:off x="7598059" y="1934516"/>
              <a:ext cx="262640" cy="172088"/>
            </a:xfrm>
            <a:custGeom>
              <a:avLst/>
              <a:gdLst/>
              <a:ahLst/>
              <a:cxnLst/>
              <a:rect l="l" t="t" r="r" b="b"/>
              <a:pathLst>
                <a:path w="12553" h="8226" extrusionOk="0">
                  <a:moveTo>
                    <a:pt x="1" y="1"/>
                  </a:moveTo>
                  <a:lnTo>
                    <a:pt x="1" y="8226"/>
                  </a:lnTo>
                  <a:lnTo>
                    <a:pt x="12553" y="8226"/>
                  </a:lnTo>
                  <a:lnTo>
                    <a:pt x="12553" y="1"/>
                  </a:ln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856;p65"/>
            <p:cNvSpPr/>
            <p:nvPr/>
          </p:nvSpPr>
          <p:spPr>
            <a:xfrm>
              <a:off x="7610382" y="2112755"/>
              <a:ext cx="237261" cy="25209"/>
            </a:xfrm>
            <a:custGeom>
              <a:avLst/>
              <a:gdLst/>
              <a:ahLst/>
              <a:cxnLst/>
              <a:rect l="l" t="t" r="r" b="b"/>
              <a:pathLst>
                <a:path w="11340" h="1205" extrusionOk="0">
                  <a:moveTo>
                    <a:pt x="1" y="0"/>
                  </a:moveTo>
                  <a:lnTo>
                    <a:pt x="1" y="1205"/>
                  </a:lnTo>
                  <a:lnTo>
                    <a:pt x="11339" y="1205"/>
                  </a:lnTo>
                  <a:lnTo>
                    <a:pt x="11339" y="0"/>
                  </a:lnTo>
                  <a:close/>
                </a:path>
              </a:pathLst>
            </a:custGeom>
            <a:solidFill>
              <a:srgbClr val="FFC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857;p65"/>
            <p:cNvSpPr/>
            <p:nvPr/>
          </p:nvSpPr>
          <p:spPr>
            <a:xfrm>
              <a:off x="7585003" y="1920897"/>
              <a:ext cx="19249" cy="198782"/>
            </a:xfrm>
            <a:custGeom>
              <a:avLst/>
              <a:gdLst/>
              <a:ahLst/>
              <a:cxnLst/>
              <a:rect l="l" t="t" r="r" b="b"/>
              <a:pathLst>
                <a:path w="920" h="9502" extrusionOk="0">
                  <a:moveTo>
                    <a:pt x="0" y="0"/>
                  </a:moveTo>
                  <a:lnTo>
                    <a:pt x="0" y="9501"/>
                  </a:lnTo>
                  <a:lnTo>
                    <a:pt x="919" y="9046"/>
                  </a:lnTo>
                  <a:lnTo>
                    <a:pt x="919" y="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858;p65"/>
            <p:cNvSpPr/>
            <p:nvPr/>
          </p:nvSpPr>
          <p:spPr>
            <a:xfrm>
              <a:off x="7854527" y="1920897"/>
              <a:ext cx="19060" cy="198782"/>
            </a:xfrm>
            <a:custGeom>
              <a:avLst/>
              <a:gdLst/>
              <a:ahLst/>
              <a:cxnLst/>
              <a:rect l="l" t="t" r="r" b="b"/>
              <a:pathLst>
                <a:path w="911" h="9502" extrusionOk="0">
                  <a:moveTo>
                    <a:pt x="910" y="0"/>
                  </a:moveTo>
                  <a:lnTo>
                    <a:pt x="0" y="455"/>
                  </a:lnTo>
                  <a:lnTo>
                    <a:pt x="0" y="9046"/>
                  </a:lnTo>
                  <a:lnTo>
                    <a:pt x="910" y="9501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C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859;p65"/>
            <p:cNvSpPr/>
            <p:nvPr/>
          </p:nvSpPr>
          <p:spPr>
            <a:xfrm>
              <a:off x="7649947" y="1989494"/>
              <a:ext cx="45569" cy="61505"/>
            </a:xfrm>
            <a:custGeom>
              <a:avLst/>
              <a:gdLst/>
              <a:ahLst/>
              <a:cxnLst/>
              <a:rect l="l" t="t" r="r" b="b"/>
              <a:pathLst>
                <a:path w="2178" h="2940" extrusionOk="0">
                  <a:moveTo>
                    <a:pt x="258" y="0"/>
                  </a:moveTo>
                  <a:cubicBezTo>
                    <a:pt x="215" y="0"/>
                    <a:pt x="172" y="13"/>
                    <a:pt x="135" y="40"/>
                  </a:cubicBezTo>
                  <a:cubicBezTo>
                    <a:pt x="28" y="111"/>
                    <a:pt x="1" y="254"/>
                    <a:pt x="72" y="352"/>
                  </a:cubicBezTo>
                  <a:lnTo>
                    <a:pt x="822" y="1467"/>
                  </a:lnTo>
                  <a:lnTo>
                    <a:pt x="72" y="2583"/>
                  </a:lnTo>
                  <a:cubicBezTo>
                    <a:pt x="1" y="2690"/>
                    <a:pt x="28" y="2832"/>
                    <a:pt x="135" y="2895"/>
                  </a:cubicBezTo>
                  <a:cubicBezTo>
                    <a:pt x="170" y="2922"/>
                    <a:pt x="215" y="2939"/>
                    <a:pt x="260" y="2939"/>
                  </a:cubicBezTo>
                  <a:cubicBezTo>
                    <a:pt x="331" y="2939"/>
                    <a:pt x="402" y="2904"/>
                    <a:pt x="447" y="2832"/>
                  </a:cubicBezTo>
                  <a:lnTo>
                    <a:pt x="1089" y="1878"/>
                  </a:lnTo>
                  <a:lnTo>
                    <a:pt x="1732" y="2832"/>
                  </a:lnTo>
                  <a:cubicBezTo>
                    <a:pt x="1776" y="2904"/>
                    <a:pt x="1848" y="2939"/>
                    <a:pt x="1919" y="2939"/>
                  </a:cubicBezTo>
                  <a:cubicBezTo>
                    <a:pt x="1964" y="2939"/>
                    <a:pt x="2008" y="2922"/>
                    <a:pt x="2053" y="2895"/>
                  </a:cubicBezTo>
                  <a:cubicBezTo>
                    <a:pt x="2151" y="2832"/>
                    <a:pt x="2178" y="2690"/>
                    <a:pt x="2115" y="2583"/>
                  </a:cubicBezTo>
                  <a:lnTo>
                    <a:pt x="1366" y="1467"/>
                  </a:lnTo>
                  <a:lnTo>
                    <a:pt x="2115" y="352"/>
                  </a:lnTo>
                  <a:cubicBezTo>
                    <a:pt x="2178" y="254"/>
                    <a:pt x="2151" y="111"/>
                    <a:pt x="2053" y="40"/>
                  </a:cubicBezTo>
                  <a:cubicBezTo>
                    <a:pt x="2012" y="13"/>
                    <a:pt x="1967" y="0"/>
                    <a:pt x="1922" y="0"/>
                  </a:cubicBezTo>
                  <a:cubicBezTo>
                    <a:pt x="1848" y="0"/>
                    <a:pt x="1776" y="36"/>
                    <a:pt x="1732" y="102"/>
                  </a:cubicBezTo>
                  <a:lnTo>
                    <a:pt x="1089" y="1066"/>
                  </a:lnTo>
                  <a:lnTo>
                    <a:pt x="447" y="102"/>
                  </a:lnTo>
                  <a:cubicBezTo>
                    <a:pt x="402" y="36"/>
                    <a:pt x="330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60;p65"/>
            <p:cNvSpPr/>
            <p:nvPr/>
          </p:nvSpPr>
          <p:spPr>
            <a:xfrm>
              <a:off x="7763075" y="1989306"/>
              <a:ext cx="45925" cy="61819"/>
            </a:xfrm>
            <a:custGeom>
              <a:avLst/>
              <a:gdLst/>
              <a:ahLst/>
              <a:cxnLst/>
              <a:rect l="l" t="t" r="r" b="b"/>
              <a:pathLst>
                <a:path w="2195" h="2955" extrusionOk="0">
                  <a:moveTo>
                    <a:pt x="255" y="0"/>
                  </a:moveTo>
                  <a:cubicBezTo>
                    <a:pt x="211" y="0"/>
                    <a:pt x="165" y="13"/>
                    <a:pt x="125" y="40"/>
                  </a:cubicBezTo>
                  <a:cubicBezTo>
                    <a:pt x="27" y="111"/>
                    <a:pt x="0" y="254"/>
                    <a:pt x="62" y="361"/>
                  </a:cubicBezTo>
                  <a:lnTo>
                    <a:pt x="874" y="1557"/>
                  </a:lnTo>
                  <a:lnTo>
                    <a:pt x="874" y="2725"/>
                  </a:lnTo>
                  <a:cubicBezTo>
                    <a:pt x="874" y="2832"/>
                    <a:pt x="946" y="2931"/>
                    <a:pt x="1044" y="2948"/>
                  </a:cubicBezTo>
                  <a:cubicBezTo>
                    <a:pt x="1063" y="2953"/>
                    <a:pt x="1081" y="2955"/>
                    <a:pt x="1099" y="2955"/>
                  </a:cubicBezTo>
                  <a:cubicBezTo>
                    <a:pt x="1227" y="2955"/>
                    <a:pt x="1329" y="2850"/>
                    <a:pt x="1329" y="2725"/>
                  </a:cubicBezTo>
                  <a:lnTo>
                    <a:pt x="1329" y="1557"/>
                  </a:lnTo>
                  <a:lnTo>
                    <a:pt x="2123" y="352"/>
                  </a:lnTo>
                  <a:cubicBezTo>
                    <a:pt x="2195" y="254"/>
                    <a:pt x="2168" y="111"/>
                    <a:pt x="2061" y="40"/>
                  </a:cubicBezTo>
                  <a:cubicBezTo>
                    <a:pt x="2020" y="13"/>
                    <a:pt x="1975" y="0"/>
                    <a:pt x="1930" y="0"/>
                  </a:cubicBezTo>
                  <a:cubicBezTo>
                    <a:pt x="1856" y="0"/>
                    <a:pt x="1784" y="36"/>
                    <a:pt x="1740" y="103"/>
                  </a:cubicBezTo>
                  <a:lnTo>
                    <a:pt x="1097" y="1075"/>
                  </a:lnTo>
                  <a:lnTo>
                    <a:pt x="446" y="103"/>
                  </a:lnTo>
                  <a:cubicBezTo>
                    <a:pt x="402" y="36"/>
                    <a:pt x="329" y="0"/>
                    <a:pt x="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861;p65"/>
            <p:cNvSpPr/>
            <p:nvPr/>
          </p:nvSpPr>
          <p:spPr>
            <a:xfrm>
              <a:off x="7704827" y="1995791"/>
              <a:ext cx="48917" cy="47698"/>
            </a:xfrm>
            <a:custGeom>
              <a:avLst/>
              <a:gdLst/>
              <a:ahLst/>
              <a:cxnLst/>
              <a:rect l="l" t="t" r="r" b="b"/>
              <a:pathLst>
                <a:path w="2338" h="2280" extrusionOk="0">
                  <a:moveTo>
                    <a:pt x="1168" y="0"/>
                  </a:moveTo>
                  <a:cubicBezTo>
                    <a:pt x="1042" y="0"/>
                    <a:pt x="946" y="105"/>
                    <a:pt x="946" y="230"/>
                  </a:cubicBezTo>
                  <a:lnTo>
                    <a:pt x="946" y="908"/>
                  </a:lnTo>
                  <a:lnTo>
                    <a:pt x="259" y="908"/>
                  </a:lnTo>
                  <a:cubicBezTo>
                    <a:pt x="152" y="908"/>
                    <a:pt x="54" y="979"/>
                    <a:pt x="36" y="1086"/>
                  </a:cubicBezTo>
                  <a:cubicBezTo>
                    <a:pt x="1" y="1238"/>
                    <a:pt x="117" y="1372"/>
                    <a:pt x="259" y="1372"/>
                  </a:cubicBezTo>
                  <a:lnTo>
                    <a:pt x="946" y="1372"/>
                  </a:lnTo>
                  <a:lnTo>
                    <a:pt x="946" y="2050"/>
                  </a:lnTo>
                  <a:cubicBezTo>
                    <a:pt x="946" y="2157"/>
                    <a:pt x="1009" y="2255"/>
                    <a:pt x="1116" y="2273"/>
                  </a:cubicBezTo>
                  <a:cubicBezTo>
                    <a:pt x="1136" y="2277"/>
                    <a:pt x="1155" y="2279"/>
                    <a:pt x="1174" y="2279"/>
                  </a:cubicBezTo>
                  <a:cubicBezTo>
                    <a:pt x="1300" y="2279"/>
                    <a:pt x="1401" y="2182"/>
                    <a:pt x="1401" y="2058"/>
                  </a:cubicBezTo>
                  <a:lnTo>
                    <a:pt x="1401" y="1372"/>
                  </a:lnTo>
                  <a:lnTo>
                    <a:pt x="2088" y="1372"/>
                  </a:lnTo>
                  <a:cubicBezTo>
                    <a:pt x="2231" y="1372"/>
                    <a:pt x="2338" y="1238"/>
                    <a:pt x="2311" y="1086"/>
                  </a:cubicBezTo>
                  <a:cubicBezTo>
                    <a:pt x="2284" y="979"/>
                    <a:pt x="2186" y="908"/>
                    <a:pt x="2079" y="908"/>
                  </a:cubicBezTo>
                  <a:lnTo>
                    <a:pt x="1401" y="908"/>
                  </a:lnTo>
                  <a:lnTo>
                    <a:pt x="1401" y="230"/>
                  </a:lnTo>
                  <a:cubicBezTo>
                    <a:pt x="1401" y="123"/>
                    <a:pt x="1330" y="24"/>
                    <a:pt x="1223" y="7"/>
                  </a:cubicBezTo>
                  <a:cubicBezTo>
                    <a:pt x="1204" y="2"/>
                    <a:pt x="1186" y="0"/>
                    <a:pt x="1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62;p65"/>
            <p:cNvSpPr/>
            <p:nvPr/>
          </p:nvSpPr>
          <p:spPr>
            <a:xfrm>
              <a:off x="7585380" y="1921462"/>
              <a:ext cx="287831" cy="19246"/>
            </a:xfrm>
            <a:custGeom>
              <a:avLst/>
              <a:gdLst/>
              <a:ahLst/>
              <a:cxnLst/>
              <a:rect l="l" t="t" r="r" b="b"/>
              <a:pathLst>
                <a:path w="13757" h="920" extrusionOk="0">
                  <a:moveTo>
                    <a:pt x="0" y="0"/>
                  </a:moveTo>
                  <a:lnTo>
                    <a:pt x="901" y="919"/>
                  </a:lnTo>
                  <a:lnTo>
                    <a:pt x="12855" y="919"/>
                  </a:lnTo>
                  <a:lnTo>
                    <a:pt x="13756" y="0"/>
                  </a:lnTo>
                  <a:close/>
                </a:path>
              </a:pathLst>
            </a:custGeom>
            <a:solidFill>
              <a:srgbClr val="F2E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863;p65"/>
            <p:cNvSpPr/>
            <p:nvPr/>
          </p:nvSpPr>
          <p:spPr>
            <a:xfrm>
              <a:off x="7585380" y="2099680"/>
              <a:ext cx="287831" cy="19246"/>
            </a:xfrm>
            <a:custGeom>
              <a:avLst/>
              <a:gdLst/>
              <a:ahLst/>
              <a:cxnLst/>
              <a:rect l="l" t="t" r="r" b="b"/>
              <a:pathLst>
                <a:path w="13757" h="920" extrusionOk="0">
                  <a:moveTo>
                    <a:pt x="901" y="1"/>
                  </a:moveTo>
                  <a:lnTo>
                    <a:pt x="0" y="920"/>
                  </a:lnTo>
                  <a:lnTo>
                    <a:pt x="13756" y="920"/>
                  </a:lnTo>
                  <a:lnTo>
                    <a:pt x="12855" y="1"/>
                  </a:lnTo>
                  <a:close/>
                </a:path>
              </a:pathLst>
            </a:custGeom>
            <a:solidFill>
              <a:srgbClr val="F2E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864;p65"/>
            <p:cNvSpPr/>
            <p:nvPr/>
          </p:nvSpPr>
          <p:spPr>
            <a:xfrm>
              <a:off x="7781361" y="2093529"/>
              <a:ext cx="47243" cy="25397"/>
            </a:xfrm>
            <a:custGeom>
              <a:avLst/>
              <a:gdLst/>
              <a:ahLst/>
              <a:cxnLst/>
              <a:rect l="l" t="t" r="r" b="b"/>
              <a:pathLst>
                <a:path w="2258" h="1214" extrusionOk="0">
                  <a:moveTo>
                    <a:pt x="0" y="0"/>
                  </a:moveTo>
                  <a:lnTo>
                    <a:pt x="0" y="1214"/>
                  </a:lnTo>
                  <a:lnTo>
                    <a:pt x="2257" y="1214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8795;p65"/>
          <p:cNvGrpSpPr/>
          <p:nvPr/>
        </p:nvGrpSpPr>
        <p:grpSpPr>
          <a:xfrm>
            <a:off x="3376120" y="3820141"/>
            <a:ext cx="224373" cy="287964"/>
            <a:chOff x="4213907" y="3820141"/>
            <a:chExt cx="224373" cy="287964"/>
          </a:xfrm>
        </p:grpSpPr>
        <p:sp>
          <p:nvSpPr>
            <p:cNvPr id="47" name="Google Shape;8796;p65"/>
            <p:cNvSpPr/>
            <p:nvPr/>
          </p:nvSpPr>
          <p:spPr>
            <a:xfrm>
              <a:off x="4295840" y="3862859"/>
              <a:ext cx="35296" cy="83889"/>
            </a:xfrm>
            <a:custGeom>
              <a:avLst/>
              <a:gdLst/>
              <a:ahLst/>
              <a:cxnLst/>
              <a:rect l="l" t="t" r="r" b="b"/>
              <a:pathLst>
                <a:path w="1687" h="4010" extrusionOk="0">
                  <a:moveTo>
                    <a:pt x="252" y="1"/>
                  </a:moveTo>
                  <a:cubicBezTo>
                    <a:pt x="189" y="1"/>
                    <a:pt x="127" y="25"/>
                    <a:pt x="81" y="76"/>
                  </a:cubicBezTo>
                  <a:cubicBezTo>
                    <a:pt x="1" y="165"/>
                    <a:pt x="10" y="308"/>
                    <a:pt x="99" y="388"/>
                  </a:cubicBezTo>
                  <a:cubicBezTo>
                    <a:pt x="821" y="1119"/>
                    <a:pt x="1223" y="2074"/>
                    <a:pt x="1223" y="3100"/>
                  </a:cubicBezTo>
                  <a:lnTo>
                    <a:pt x="1223" y="4010"/>
                  </a:lnTo>
                  <a:lnTo>
                    <a:pt x="1687" y="4010"/>
                  </a:lnTo>
                  <a:lnTo>
                    <a:pt x="1687" y="3100"/>
                  </a:lnTo>
                  <a:cubicBezTo>
                    <a:pt x="1687" y="1958"/>
                    <a:pt x="1232" y="879"/>
                    <a:pt x="420" y="67"/>
                  </a:cubicBezTo>
                  <a:cubicBezTo>
                    <a:pt x="372" y="23"/>
                    <a:pt x="311" y="1"/>
                    <a:pt x="252" y="1"/>
                  </a:cubicBezTo>
                  <a:close/>
                </a:path>
              </a:pathLst>
            </a:custGeom>
            <a:solidFill>
              <a:srgbClr val="274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797;p65"/>
            <p:cNvSpPr/>
            <p:nvPr/>
          </p:nvSpPr>
          <p:spPr>
            <a:xfrm>
              <a:off x="4338396" y="3822630"/>
              <a:ext cx="71890" cy="68722"/>
            </a:xfrm>
            <a:custGeom>
              <a:avLst/>
              <a:gdLst/>
              <a:ahLst/>
              <a:cxnLst/>
              <a:rect l="l" t="t" r="r" b="b"/>
              <a:pathLst>
                <a:path w="3436" h="3285" extrusionOk="0">
                  <a:moveTo>
                    <a:pt x="3159" y="0"/>
                  </a:moveTo>
                  <a:lnTo>
                    <a:pt x="1580" y="1044"/>
                  </a:lnTo>
                  <a:lnTo>
                    <a:pt x="1" y="3167"/>
                  </a:lnTo>
                  <a:cubicBezTo>
                    <a:pt x="246" y="3246"/>
                    <a:pt x="501" y="3285"/>
                    <a:pt x="756" y="3285"/>
                  </a:cubicBezTo>
                  <a:cubicBezTo>
                    <a:pt x="1403" y="3285"/>
                    <a:pt x="2051" y="3035"/>
                    <a:pt x="2543" y="2543"/>
                  </a:cubicBezTo>
                  <a:cubicBezTo>
                    <a:pt x="3230" y="1856"/>
                    <a:pt x="3435" y="866"/>
                    <a:pt x="3159" y="0"/>
                  </a:cubicBez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798;p65"/>
            <p:cNvSpPr/>
            <p:nvPr/>
          </p:nvSpPr>
          <p:spPr>
            <a:xfrm>
              <a:off x="4213907" y="3913109"/>
              <a:ext cx="224373" cy="194995"/>
            </a:xfrm>
            <a:custGeom>
              <a:avLst/>
              <a:gdLst/>
              <a:ahLst/>
              <a:cxnLst/>
              <a:rect l="l" t="t" r="r" b="b"/>
              <a:pathLst>
                <a:path w="10724" h="9321" extrusionOk="0">
                  <a:moveTo>
                    <a:pt x="3424" y="1"/>
                  </a:moveTo>
                  <a:cubicBezTo>
                    <a:pt x="3036" y="1"/>
                    <a:pt x="2640" y="76"/>
                    <a:pt x="2257" y="234"/>
                  </a:cubicBezTo>
                  <a:cubicBezTo>
                    <a:pt x="741" y="867"/>
                    <a:pt x="0" y="2571"/>
                    <a:pt x="553" y="4097"/>
                  </a:cubicBezTo>
                  <a:cubicBezTo>
                    <a:pt x="741" y="4632"/>
                    <a:pt x="2695" y="8406"/>
                    <a:pt x="2695" y="8406"/>
                  </a:cubicBezTo>
                  <a:cubicBezTo>
                    <a:pt x="2992" y="8980"/>
                    <a:pt x="3583" y="9320"/>
                    <a:pt x="4203" y="9320"/>
                  </a:cubicBezTo>
                  <a:cubicBezTo>
                    <a:pt x="4420" y="9320"/>
                    <a:pt x="4640" y="9279"/>
                    <a:pt x="4853" y="9191"/>
                  </a:cubicBezTo>
                  <a:cubicBezTo>
                    <a:pt x="5050" y="9110"/>
                    <a:pt x="5219" y="9003"/>
                    <a:pt x="5362" y="8870"/>
                  </a:cubicBezTo>
                  <a:cubicBezTo>
                    <a:pt x="5505" y="9003"/>
                    <a:pt x="5674" y="9110"/>
                    <a:pt x="5861" y="9191"/>
                  </a:cubicBezTo>
                  <a:cubicBezTo>
                    <a:pt x="6076" y="9278"/>
                    <a:pt x="6298" y="9320"/>
                    <a:pt x="6516" y="9320"/>
                  </a:cubicBezTo>
                  <a:cubicBezTo>
                    <a:pt x="7140" y="9320"/>
                    <a:pt x="7732" y="8978"/>
                    <a:pt x="8029" y="8397"/>
                  </a:cubicBezTo>
                  <a:cubicBezTo>
                    <a:pt x="8029" y="8397"/>
                    <a:pt x="9974" y="4632"/>
                    <a:pt x="10170" y="4097"/>
                  </a:cubicBezTo>
                  <a:cubicBezTo>
                    <a:pt x="10723" y="2571"/>
                    <a:pt x="9983" y="867"/>
                    <a:pt x="8466" y="234"/>
                  </a:cubicBezTo>
                  <a:cubicBezTo>
                    <a:pt x="8083" y="76"/>
                    <a:pt x="7687" y="1"/>
                    <a:pt x="7297" y="1"/>
                  </a:cubicBezTo>
                  <a:cubicBezTo>
                    <a:pt x="6589" y="1"/>
                    <a:pt x="5903" y="249"/>
                    <a:pt x="5362" y="698"/>
                  </a:cubicBezTo>
                  <a:cubicBezTo>
                    <a:pt x="4815" y="249"/>
                    <a:pt x="4131" y="1"/>
                    <a:pt x="3424" y="1"/>
                  </a:cubicBez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799;p65"/>
            <p:cNvSpPr/>
            <p:nvPr/>
          </p:nvSpPr>
          <p:spPr>
            <a:xfrm>
              <a:off x="4247865" y="3958673"/>
              <a:ext cx="9541" cy="9540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33" y="1"/>
                  </a:moveTo>
                  <a:cubicBezTo>
                    <a:pt x="99" y="1"/>
                    <a:pt x="1" y="108"/>
                    <a:pt x="1" y="233"/>
                  </a:cubicBezTo>
                  <a:cubicBezTo>
                    <a:pt x="1" y="358"/>
                    <a:pt x="99" y="456"/>
                    <a:pt x="233" y="456"/>
                  </a:cubicBezTo>
                  <a:cubicBezTo>
                    <a:pt x="358" y="456"/>
                    <a:pt x="456" y="358"/>
                    <a:pt x="456" y="233"/>
                  </a:cubicBezTo>
                  <a:cubicBezTo>
                    <a:pt x="456" y="108"/>
                    <a:pt x="358" y="1"/>
                    <a:pt x="233" y="1"/>
                  </a:cubicBezTo>
                  <a:close/>
                </a:path>
              </a:pathLst>
            </a:custGeom>
            <a:solidFill>
              <a:srgbClr val="BD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800;p65"/>
            <p:cNvSpPr/>
            <p:nvPr/>
          </p:nvSpPr>
          <p:spPr>
            <a:xfrm>
              <a:off x="4266904" y="3939824"/>
              <a:ext cx="9541" cy="9351"/>
            </a:xfrm>
            <a:custGeom>
              <a:avLst/>
              <a:gdLst/>
              <a:ahLst/>
              <a:cxnLst/>
              <a:rect l="l" t="t" r="r" b="b"/>
              <a:pathLst>
                <a:path w="456" h="447" extrusionOk="0">
                  <a:moveTo>
                    <a:pt x="224" y="1"/>
                  </a:moveTo>
                  <a:cubicBezTo>
                    <a:pt x="99" y="1"/>
                    <a:pt x="1" y="99"/>
                    <a:pt x="1" y="224"/>
                  </a:cubicBezTo>
                  <a:cubicBezTo>
                    <a:pt x="1" y="349"/>
                    <a:pt x="99" y="447"/>
                    <a:pt x="224" y="447"/>
                  </a:cubicBezTo>
                  <a:cubicBezTo>
                    <a:pt x="349" y="447"/>
                    <a:pt x="456" y="349"/>
                    <a:pt x="456" y="224"/>
                  </a:cubicBezTo>
                  <a:cubicBezTo>
                    <a:pt x="456" y="99"/>
                    <a:pt x="349" y="1"/>
                    <a:pt x="224" y="1"/>
                  </a:cubicBezTo>
                  <a:close/>
                </a:path>
              </a:pathLst>
            </a:custGeom>
            <a:solidFill>
              <a:srgbClr val="BD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801;p65"/>
            <p:cNvSpPr/>
            <p:nvPr/>
          </p:nvSpPr>
          <p:spPr>
            <a:xfrm>
              <a:off x="4363043" y="4049194"/>
              <a:ext cx="9541" cy="9540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32" y="0"/>
                  </a:moveTo>
                  <a:cubicBezTo>
                    <a:pt x="107" y="0"/>
                    <a:pt x="0" y="107"/>
                    <a:pt x="0" y="232"/>
                  </a:cubicBezTo>
                  <a:cubicBezTo>
                    <a:pt x="0" y="357"/>
                    <a:pt x="107" y="455"/>
                    <a:pt x="232" y="455"/>
                  </a:cubicBezTo>
                  <a:cubicBezTo>
                    <a:pt x="357" y="455"/>
                    <a:pt x="455" y="357"/>
                    <a:pt x="455" y="232"/>
                  </a:cubicBezTo>
                  <a:cubicBezTo>
                    <a:pt x="455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rgbClr val="BD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802;p65"/>
            <p:cNvSpPr/>
            <p:nvPr/>
          </p:nvSpPr>
          <p:spPr>
            <a:xfrm>
              <a:off x="4332622" y="3820141"/>
              <a:ext cx="71869" cy="68764"/>
            </a:xfrm>
            <a:custGeom>
              <a:avLst/>
              <a:gdLst/>
              <a:ahLst/>
              <a:cxnLst/>
              <a:rect l="l" t="t" r="r" b="b"/>
              <a:pathLst>
                <a:path w="3435" h="3287" extrusionOk="0">
                  <a:moveTo>
                    <a:pt x="2669" y="0"/>
                  </a:moveTo>
                  <a:cubicBezTo>
                    <a:pt x="2026" y="0"/>
                    <a:pt x="1382" y="245"/>
                    <a:pt x="892" y="735"/>
                  </a:cubicBezTo>
                  <a:cubicBezTo>
                    <a:pt x="205" y="1431"/>
                    <a:pt x="0" y="2412"/>
                    <a:pt x="277" y="3286"/>
                  </a:cubicBezTo>
                  <a:lnTo>
                    <a:pt x="3435" y="119"/>
                  </a:lnTo>
                  <a:cubicBezTo>
                    <a:pt x="3186" y="40"/>
                    <a:pt x="2928" y="0"/>
                    <a:pt x="2669" y="0"/>
                  </a:cubicBezTo>
                  <a:close/>
                </a:path>
              </a:pathLst>
            </a:custGeom>
            <a:solidFill>
              <a:srgbClr val="98D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8795;p65"/>
          <p:cNvGrpSpPr/>
          <p:nvPr/>
        </p:nvGrpSpPr>
        <p:grpSpPr>
          <a:xfrm>
            <a:off x="7134750" y="190865"/>
            <a:ext cx="224373" cy="287964"/>
            <a:chOff x="4213907" y="3820141"/>
            <a:chExt cx="224373" cy="287964"/>
          </a:xfrm>
        </p:grpSpPr>
        <p:sp>
          <p:nvSpPr>
            <p:cNvPr id="55" name="Google Shape;8796;p65"/>
            <p:cNvSpPr/>
            <p:nvPr/>
          </p:nvSpPr>
          <p:spPr>
            <a:xfrm>
              <a:off x="4295840" y="3862859"/>
              <a:ext cx="35296" cy="83889"/>
            </a:xfrm>
            <a:custGeom>
              <a:avLst/>
              <a:gdLst/>
              <a:ahLst/>
              <a:cxnLst/>
              <a:rect l="l" t="t" r="r" b="b"/>
              <a:pathLst>
                <a:path w="1687" h="4010" extrusionOk="0">
                  <a:moveTo>
                    <a:pt x="252" y="1"/>
                  </a:moveTo>
                  <a:cubicBezTo>
                    <a:pt x="189" y="1"/>
                    <a:pt x="127" y="25"/>
                    <a:pt x="81" y="76"/>
                  </a:cubicBezTo>
                  <a:cubicBezTo>
                    <a:pt x="1" y="165"/>
                    <a:pt x="10" y="308"/>
                    <a:pt x="99" y="388"/>
                  </a:cubicBezTo>
                  <a:cubicBezTo>
                    <a:pt x="821" y="1119"/>
                    <a:pt x="1223" y="2074"/>
                    <a:pt x="1223" y="3100"/>
                  </a:cubicBezTo>
                  <a:lnTo>
                    <a:pt x="1223" y="4010"/>
                  </a:lnTo>
                  <a:lnTo>
                    <a:pt x="1687" y="4010"/>
                  </a:lnTo>
                  <a:lnTo>
                    <a:pt x="1687" y="3100"/>
                  </a:lnTo>
                  <a:cubicBezTo>
                    <a:pt x="1687" y="1958"/>
                    <a:pt x="1232" y="879"/>
                    <a:pt x="420" y="67"/>
                  </a:cubicBezTo>
                  <a:cubicBezTo>
                    <a:pt x="372" y="23"/>
                    <a:pt x="311" y="1"/>
                    <a:pt x="252" y="1"/>
                  </a:cubicBezTo>
                  <a:close/>
                </a:path>
              </a:pathLst>
            </a:custGeom>
            <a:solidFill>
              <a:srgbClr val="274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97;p65"/>
            <p:cNvSpPr/>
            <p:nvPr/>
          </p:nvSpPr>
          <p:spPr>
            <a:xfrm>
              <a:off x="4338396" y="3822630"/>
              <a:ext cx="71890" cy="68722"/>
            </a:xfrm>
            <a:custGeom>
              <a:avLst/>
              <a:gdLst/>
              <a:ahLst/>
              <a:cxnLst/>
              <a:rect l="l" t="t" r="r" b="b"/>
              <a:pathLst>
                <a:path w="3436" h="3285" extrusionOk="0">
                  <a:moveTo>
                    <a:pt x="3159" y="0"/>
                  </a:moveTo>
                  <a:lnTo>
                    <a:pt x="1580" y="1044"/>
                  </a:lnTo>
                  <a:lnTo>
                    <a:pt x="1" y="3167"/>
                  </a:lnTo>
                  <a:cubicBezTo>
                    <a:pt x="246" y="3246"/>
                    <a:pt x="501" y="3285"/>
                    <a:pt x="756" y="3285"/>
                  </a:cubicBezTo>
                  <a:cubicBezTo>
                    <a:pt x="1403" y="3285"/>
                    <a:pt x="2051" y="3035"/>
                    <a:pt x="2543" y="2543"/>
                  </a:cubicBezTo>
                  <a:cubicBezTo>
                    <a:pt x="3230" y="1856"/>
                    <a:pt x="3435" y="866"/>
                    <a:pt x="3159" y="0"/>
                  </a:cubicBezTo>
                  <a:close/>
                </a:path>
              </a:pathLst>
            </a:custGeom>
            <a:solidFill>
              <a:srgbClr val="6DA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98;p65"/>
            <p:cNvSpPr/>
            <p:nvPr/>
          </p:nvSpPr>
          <p:spPr>
            <a:xfrm>
              <a:off x="4213907" y="3913109"/>
              <a:ext cx="224373" cy="194995"/>
            </a:xfrm>
            <a:custGeom>
              <a:avLst/>
              <a:gdLst/>
              <a:ahLst/>
              <a:cxnLst/>
              <a:rect l="l" t="t" r="r" b="b"/>
              <a:pathLst>
                <a:path w="10724" h="9321" extrusionOk="0">
                  <a:moveTo>
                    <a:pt x="3424" y="1"/>
                  </a:moveTo>
                  <a:cubicBezTo>
                    <a:pt x="3036" y="1"/>
                    <a:pt x="2640" y="76"/>
                    <a:pt x="2257" y="234"/>
                  </a:cubicBezTo>
                  <a:cubicBezTo>
                    <a:pt x="741" y="867"/>
                    <a:pt x="0" y="2571"/>
                    <a:pt x="553" y="4097"/>
                  </a:cubicBezTo>
                  <a:cubicBezTo>
                    <a:pt x="741" y="4632"/>
                    <a:pt x="2695" y="8406"/>
                    <a:pt x="2695" y="8406"/>
                  </a:cubicBezTo>
                  <a:cubicBezTo>
                    <a:pt x="2992" y="8980"/>
                    <a:pt x="3583" y="9320"/>
                    <a:pt x="4203" y="9320"/>
                  </a:cubicBezTo>
                  <a:cubicBezTo>
                    <a:pt x="4420" y="9320"/>
                    <a:pt x="4640" y="9279"/>
                    <a:pt x="4853" y="9191"/>
                  </a:cubicBezTo>
                  <a:cubicBezTo>
                    <a:pt x="5050" y="9110"/>
                    <a:pt x="5219" y="9003"/>
                    <a:pt x="5362" y="8870"/>
                  </a:cubicBezTo>
                  <a:cubicBezTo>
                    <a:pt x="5505" y="9003"/>
                    <a:pt x="5674" y="9110"/>
                    <a:pt x="5861" y="9191"/>
                  </a:cubicBezTo>
                  <a:cubicBezTo>
                    <a:pt x="6076" y="9278"/>
                    <a:pt x="6298" y="9320"/>
                    <a:pt x="6516" y="9320"/>
                  </a:cubicBezTo>
                  <a:cubicBezTo>
                    <a:pt x="7140" y="9320"/>
                    <a:pt x="7732" y="8978"/>
                    <a:pt x="8029" y="8397"/>
                  </a:cubicBezTo>
                  <a:cubicBezTo>
                    <a:pt x="8029" y="8397"/>
                    <a:pt x="9974" y="4632"/>
                    <a:pt x="10170" y="4097"/>
                  </a:cubicBezTo>
                  <a:cubicBezTo>
                    <a:pt x="10723" y="2571"/>
                    <a:pt x="9983" y="867"/>
                    <a:pt x="8466" y="234"/>
                  </a:cubicBezTo>
                  <a:cubicBezTo>
                    <a:pt x="8083" y="76"/>
                    <a:pt x="7687" y="1"/>
                    <a:pt x="7297" y="1"/>
                  </a:cubicBezTo>
                  <a:cubicBezTo>
                    <a:pt x="6589" y="1"/>
                    <a:pt x="5903" y="249"/>
                    <a:pt x="5362" y="698"/>
                  </a:cubicBezTo>
                  <a:cubicBezTo>
                    <a:pt x="4815" y="249"/>
                    <a:pt x="4131" y="1"/>
                    <a:pt x="3424" y="1"/>
                  </a:cubicBez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99;p65"/>
            <p:cNvSpPr/>
            <p:nvPr/>
          </p:nvSpPr>
          <p:spPr>
            <a:xfrm>
              <a:off x="4247865" y="3958673"/>
              <a:ext cx="9541" cy="9540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33" y="1"/>
                  </a:moveTo>
                  <a:cubicBezTo>
                    <a:pt x="99" y="1"/>
                    <a:pt x="1" y="108"/>
                    <a:pt x="1" y="233"/>
                  </a:cubicBezTo>
                  <a:cubicBezTo>
                    <a:pt x="1" y="358"/>
                    <a:pt x="99" y="456"/>
                    <a:pt x="233" y="456"/>
                  </a:cubicBezTo>
                  <a:cubicBezTo>
                    <a:pt x="358" y="456"/>
                    <a:pt x="456" y="358"/>
                    <a:pt x="456" y="233"/>
                  </a:cubicBezTo>
                  <a:cubicBezTo>
                    <a:pt x="456" y="108"/>
                    <a:pt x="358" y="1"/>
                    <a:pt x="233" y="1"/>
                  </a:cubicBezTo>
                  <a:close/>
                </a:path>
              </a:pathLst>
            </a:custGeom>
            <a:solidFill>
              <a:srgbClr val="BD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800;p65"/>
            <p:cNvSpPr/>
            <p:nvPr/>
          </p:nvSpPr>
          <p:spPr>
            <a:xfrm>
              <a:off x="4266904" y="3939824"/>
              <a:ext cx="9541" cy="9351"/>
            </a:xfrm>
            <a:custGeom>
              <a:avLst/>
              <a:gdLst/>
              <a:ahLst/>
              <a:cxnLst/>
              <a:rect l="l" t="t" r="r" b="b"/>
              <a:pathLst>
                <a:path w="456" h="447" extrusionOk="0">
                  <a:moveTo>
                    <a:pt x="224" y="1"/>
                  </a:moveTo>
                  <a:cubicBezTo>
                    <a:pt x="99" y="1"/>
                    <a:pt x="1" y="99"/>
                    <a:pt x="1" y="224"/>
                  </a:cubicBezTo>
                  <a:cubicBezTo>
                    <a:pt x="1" y="349"/>
                    <a:pt x="99" y="447"/>
                    <a:pt x="224" y="447"/>
                  </a:cubicBezTo>
                  <a:cubicBezTo>
                    <a:pt x="349" y="447"/>
                    <a:pt x="456" y="349"/>
                    <a:pt x="456" y="224"/>
                  </a:cubicBezTo>
                  <a:cubicBezTo>
                    <a:pt x="456" y="99"/>
                    <a:pt x="349" y="1"/>
                    <a:pt x="224" y="1"/>
                  </a:cubicBezTo>
                  <a:close/>
                </a:path>
              </a:pathLst>
            </a:custGeom>
            <a:solidFill>
              <a:srgbClr val="BD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801;p65"/>
            <p:cNvSpPr/>
            <p:nvPr/>
          </p:nvSpPr>
          <p:spPr>
            <a:xfrm>
              <a:off x="4363043" y="4049194"/>
              <a:ext cx="9541" cy="9540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32" y="0"/>
                  </a:moveTo>
                  <a:cubicBezTo>
                    <a:pt x="107" y="0"/>
                    <a:pt x="0" y="107"/>
                    <a:pt x="0" y="232"/>
                  </a:cubicBezTo>
                  <a:cubicBezTo>
                    <a:pt x="0" y="357"/>
                    <a:pt x="107" y="455"/>
                    <a:pt x="232" y="455"/>
                  </a:cubicBezTo>
                  <a:cubicBezTo>
                    <a:pt x="357" y="455"/>
                    <a:pt x="455" y="357"/>
                    <a:pt x="455" y="232"/>
                  </a:cubicBezTo>
                  <a:cubicBezTo>
                    <a:pt x="455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rgbClr val="BD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802;p65"/>
            <p:cNvSpPr/>
            <p:nvPr/>
          </p:nvSpPr>
          <p:spPr>
            <a:xfrm>
              <a:off x="4332622" y="3820141"/>
              <a:ext cx="71869" cy="68764"/>
            </a:xfrm>
            <a:custGeom>
              <a:avLst/>
              <a:gdLst/>
              <a:ahLst/>
              <a:cxnLst/>
              <a:rect l="l" t="t" r="r" b="b"/>
              <a:pathLst>
                <a:path w="3435" h="3287" extrusionOk="0">
                  <a:moveTo>
                    <a:pt x="2669" y="0"/>
                  </a:moveTo>
                  <a:cubicBezTo>
                    <a:pt x="2026" y="0"/>
                    <a:pt x="1382" y="245"/>
                    <a:pt x="892" y="735"/>
                  </a:cubicBezTo>
                  <a:cubicBezTo>
                    <a:pt x="205" y="1431"/>
                    <a:pt x="0" y="2412"/>
                    <a:pt x="277" y="3286"/>
                  </a:cubicBezTo>
                  <a:lnTo>
                    <a:pt x="3435" y="119"/>
                  </a:lnTo>
                  <a:cubicBezTo>
                    <a:pt x="3186" y="40"/>
                    <a:pt x="2928" y="0"/>
                    <a:pt x="2669" y="0"/>
                  </a:cubicBezTo>
                  <a:close/>
                </a:path>
              </a:pathLst>
            </a:custGeom>
            <a:solidFill>
              <a:srgbClr val="98D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9686;p65"/>
          <p:cNvGrpSpPr/>
          <p:nvPr/>
        </p:nvGrpSpPr>
        <p:grpSpPr>
          <a:xfrm>
            <a:off x="7885346" y="538176"/>
            <a:ext cx="295865" cy="287901"/>
            <a:chOff x="4623047" y="1885438"/>
            <a:chExt cx="295865" cy="287901"/>
          </a:xfrm>
        </p:grpSpPr>
        <p:sp>
          <p:nvSpPr>
            <p:cNvPr id="63" name="Google Shape;9687;p65"/>
            <p:cNvSpPr/>
            <p:nvPr/>
          </p:nvSpPr>
          <p:spPr>
            <a:xfrm>
              <a:off x="4756679" y="1885438"/>
              <a:ext cx="137210" cy="187757"/>
            </a:xfrm>
            <a:custGeom>
              <a:avLst/>
              <a:gdLst/>
              <a:ahLst/>
              <a:cxnLst/>
              <a:rect l="l" t="t" r="r" b="b"/>
              <a:pathLst>
                <a:path w="6558" h="8975" extrusionOk="0">
                  <a:moveTo>
                    <a:pt x="5621" y="0"/>
                  </a:moveTo>
                  <a:lnTo>
                    <a:pt x="1" y="8029"/>
                  </a:lnTo>
                  <a:lnTo>
                    <a:pt x="1375" y="8975"/>
                  </a:lnTo>
                  <a:lnTo>
                    <a:pt x="6031" y="2320"/>
                  </a:lnTo>
                  <a:cubicBezTo>
                    <a:pt x="6558" y="1571"/>
                    <a:pt x="6370" y="527"/>
                    <a:pt x="5621" y="0"/>
                  </a:cubicBezTo>
                  <a:close/>
                </a:path>
              </a:pathLst>
            </a:custGeom>
            <a:solidFill>
              <a:srgbClr val="98D9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688;p65"/>
            <p:cNvSpPr/>
            <p:nvPr/>
          </p:nvSpPr>
          <p:spPr>
            <a:xfrm>
              <a:off x="4647861" y="1885438"/>
              <a:ext cx="137398" cy="187757"/>
            </a:xfrm>
            <a:custGeom>
              <a:avLst/>
              <a:gdLst/>
              <a:ahLst/>
              <a:cxnLst/>
              <a:rect l="l" t="t" r="r" b="b"/>
              <a:pathLst>
                <a:path w="6567" h="8975" extrusionOk="0">
                  <a:moveTo>
                    <a:pt x="937" y="0"/>
                  </a:moveTo>
                  <a:cubicBezTo>
                    <a:pt x="188" y="527"/>
                    <a:pt x="1" y="1571"/>
                    <a:pt x="527" y="2320"/>
                  </a:cubicBezTo>
                  <a:lnTo>
                    <a:pt x="5184" y="8975"/>
                  </a:lnTo>
                  <a:lnTo>
                    <a:pt x="6567" y="8029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C1E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689;p65"/>
            <p:cNvSpPr/>
            <p:nvPr/>
          </p:nvSpPr>
          <p:spPr>
            <a:xfrm>
              <a:off x="4623047" y="2046020"/>
              <a:ext cx="167631" cy="127319"/>
            </a:xfrm>
            <a:custGeom>
              <a:avLst/>
              <a:gdLst/>
              <a:ahLst/>
              <a:cxnLst/>
              <a:rect l="l" t="t" r="r" b="b"/>
              <a:pathLst>
                <a:path w="8012" h="6086" extrusionOk="0">
                  <a:moveTo>
                    <a:pt x="3009" y="1716"/>
                  </a:moveTo>
                  <a:cubicBezTo>
                    <a:pt x="3305" y="1716"/>
                    <a:pt x="3605" y="1792"/>
                    <a:pt x="3881" y="1950"/>
                  </a:cubicBezTo>
                  <a:cubicBezTo>
                    <a:pt x="4711" y="2432"/>
                    <a:pt x="4996" y="3502"/>
                    <a:pt x="4514" y="4332"/>
                  </a:cubicBezTo>
                  <a:cubicBezTo>
                    <a:pt x="4191" y="4888"/>
                    <a:pt x="3608" y="5200"/>
                    <a:pt x="3006" y="5200"/>
                  </a:cubicBezTo>
                  <a:cubicBezTo>
                    <a:pt x="2710" y="5200"/>
                    <a:pt x="2409" y="5124"/>
                    <a:pt x="2132" y="4965"/>
                  </a:cubicBezTo>
                  <a:cubicBezTo>
                    <a:pt x="1303" y="4493"/>
                    <a:pt x="1017" y="3422"/>
                    <a:pt x="1499" y="2592"/>
                  </a:cubicBezTo>
                  <a:cubicBezTo>
                    <a:pt x="1822" y="2030"/>
                    <a:pt x="2406" y="1716"/>
                    <a:pt x="3009" y="1716"/>
                  </a:cubicBezTo>
                  <a:close/>
                  <a:moveTo>
                    <a:pt x="7067" y="0"/>
                  </a:moveTo>
                  <a:cubicBezTo>
                    <a:pt x="6804" y="0"/>
                    <a:pt x="6547" y="123"/>
                    <a:pt x="6388" y="353"/>
                  </a:cubicBezTo>
                  <a:lnTo>
                    <a:pt x="6049" y="835"/>
                  </a:lnTo>
                  <a:lnTo>
                    <a:pt x="6049" y="844"/>
                  </a:lnTo>
                  <a:cubicBezTo>
                    <a:pt x="5814" y="1176"/>
                    <a:pt x="5443" y="1346"/>
                    <a:pt x="5062" y="1346"/>
                  </a:cubicBezTo>
                  <a:cubicBezTo>
                    <a:pt x="4819" y="1346"/>
                    <a:pt x="4572" y="1277"/>
                    <a:pt x="4354" y="1138"/>
                  </a:cubicBezTo>
                  <a:cubicBezTo>
                    <a:pt x="3949" y="877"/>
                    <a:pt x="3498" y="756"/>
                    <a:pt x="3048" y="756"/>
                  </a:cubicBezTo>
                  <a:cubicBezTo>
                    <a:pt x="2131" y="756"/>
                    <a:pt x="1223" y="1261"/>
                    <a:pt x="732" y="2111"/>
                  </a:cubicBezTo>
                  <a:cubicBezTo>
                    <a:pt x="0" y="3378"/>
                    <a:pt x="428" y="5001"/>
                    <a:pt x="1704" y="5733"/>
                  </a:cubicBezTo>
                  <a:cubicBezTo>
                    <a:pt x="2120" y="5972"/>
                    <a:pt x="2574" y="6086"/>
                    <a:pt x="3022" y="6086"/>
                  </a:cubicBezTo>
                  <a:cubicBezTo>
                    <a:pt x="3862" y="6086"/>
                    <a:pt x="4681" y="5687"/>
                    <a:pt x="5192" y="4965"/>
                  </a:cubicBezTo>
                  <a:lnTo>
                    <a:pt x="7762" y="1299"/>
                  </a:lnTo>
                  <a:cubicBezTo>
                    <a:pt x="8011" y="915"/>
                    <a:pt x="7913" y="416"/>
                    <a:pt x="7547" y="148"/>
                  </a:cubicBezTo>
                  <a:cubicBezTo>
                    <a:pt x="7400" y="49"/>
                    <a:pt x="7232" y="0"/>
                    <a:pt x="7067" y="0"/>
                  </a:cubicBezTo>
                  <a:close/>
                </a:path>
              </a:pathLst>
            </a:custGeom>
            <a:solidFill>
              <a:srgbClr val="FF6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690;p65"/>
            <p:cNvSpPr/>
            <p:nvPr/>
          </p:nvSpPr>
          <p:spPr>
            <a:xfrm>
              <a:off x="4751093" y="2046020"/>
              <a:ext cx="167819" cy="127319"/>
            </a:xfrm>
            <a:custGeom>
              <a:avLst/>
              <a:gdLst/>
              <a:ahLst/>
              <a:cxnLst/>
              <a:rect l="l" t="t" r="r" b="b"/>
              <a:pathLst>
                <a:path w="8021" h="6086" extrusionOk="0">
                  <a:moveTo>
                    <a:pt x="5002" y="1716"/>
                  </a:moveTo>
                  <a:cubicBezTo>
                    <a:pt x="5605" y="1716"/>
                    <a:pt x="6189" y="2030"/>
                    <a:pt x="6512" y="2592"/>
                  </a:cubicBezTo>
                  <a:cubicBezTo>
                    <a:pt x="6994" y="3422"/>
                    <a:pt x="6709" y="4493"/>
                    <a:pt x="5879" y="4965"/>
                  </a:cubicBezTo>
                  <a:cubicBezTo>
                    <a:pt x="5603" y="5124"/>
                    <a:pt x="5302" y="5200"/>
                    <a:pt x="5006" y="5200"/>
                  </a:cubicBezTo>
                  <a:cubicBezTo>
                    <a:pt x="4403" y="5200"/>
                    <a:pt x="3820" y="4888"/>
                    <a:pt x="3497" y="4332"/>
                  </a:cubicBezTo>
                  <a:cubicBezTo>
                    <a:pt x="3015" y="3502"/>
                    <a:pt x="3301" y="2432"/>
                    <a:pt x="4131" y="1950"/>
                  </a:cubicBezTo>
                  <a:cubicBezTo>
                    <a:pt x="4407" y="1792"/>
                    <a:pt x="4707" y="1716"/>
                    <a:pt x="5002" y="1716"/>
                  </a:cubicBezTo>
                  <a:close/>
                  <a:moveTo>
                    <a:pt x="947" y="0"/>
                  </a:moveTo>
                  <a:cubicBezTo>
                    <a:pt x="783" y="0"/>
                    <a:pt x="617" y="49"/>
                    <a:pt x="473" y="148"/>
                  </a:cubicBezTo>
                  <a:cubicBezTo>
                    <a:pt x="98" y="416"/>
                    <a:pt x="0" y="915"/>
                    <a:pt x="250" y="1299"/>
                  </a:cubicBezTo>
                  <a:lnTo>
                    <a:pt x="2828" y="4965"/>
                  </a:lnTo>
                  <a:cubicBezTo>
                    <a:pt x="3334" y="5687"/>
                    <a:pt x="4155" y="6086"/>
                    <a:pt x="4996" y="6086"/>
                  </a:cubicBezTo>
                  <a:cubicBezTo>
                    <a:pt x="5445" y="6086"/>
                    <a:pt x="5900" y="5972"/>
                    <a:pt x="6316" y="5733"/>
                  </a:cubicBezTo>
                  <a:cubicBezTo>
                    <a:pt x="7583" y="5001"/>
                    <a:pt x="8020" y="3378"/>
                    <a:pt x="7280" y="2111"/>
                  </a:cubicBezTo>
                  <a:cubicBezTo>
                    <a:pt x="6789" y="1261"/>
                    <a:pt x="5880" y="756"/>
                    <a:pt x="4963" y="756"/>
                  </a:cubicBezTo>
                  <a:cubicBezTo>
                    <a:pt x="4514" y="756"/>
                    <a:pt x="4063" y="877"/>
                    <a:pt x="3658" y="1138"/>
                  </a:cubicBezTo>
                  <a:cubicBezTo>
                    <a:pt x="3439" y="1277"/>
                    <a:pt x="3194" y="1346"/>
                    <a:pt x="2952" y="1346"/>
                  </a:cubicBezTo>
                  <a:cubicBezTo>
                    <a:pt x="2574" y="1346"/>
                    <a:pt x="2206" y="1176"/>
                    <a:pt x="1972" y="844"/>
                  </a:cubicBezTo>
                  <a:lnTo>
                    <a:pt x="1963" y="835"/>
                  </a:lnTo>
                  <a:lnTo>
                    <a:pt x="1633" y="353"/>
                  </a:lnTo>
                  <a:cubicBezTo>
                    <a:pt x="1468" y="123"/>
                    <a:pt x="1209" y="0"/>
                    <a:pt x="947" y="0"/>
                  </a:cubicBezTo>
                  <a:close/>
                </a:path>
              </a:pathLst>
            </a:custGeom>
            <a:solidFill>
              <a:srgbClr val="F2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691;p65"/>
            <p:cNvSpPr/>
            <p:nvPr/>
          </p:nvSpPr>
          <p:spPr>
            <a:xfrm>
              <a:off x="4766199" y="2058635"/>
              <a:ext cx="9541" cy="9540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24" y="0"/>
                  </a:moveTo>
                  <a:cubicBezTo>
                    <a:pt x="99" y="0"/>
                    <a:pt x="1" y="107"/>
                    <a:pt x="1" y="232"/>
                  </a:cubicBezTo>
                  <a:cubicBezTo>
                    <a:pt x="1" y="357"/>
                    <a:pt x="99" y="455"/>
                    <a:pt x="224" y="455"/>
                  </a:cubicBezTo>
                  <a:cubicBezTo>
                    <a:pt x="349" y="455"/>
                    <a:pt x="456" y="357"/>
                    <a:pt x="456" y="232"/>
                  </a:cubicBezTo>
                  <a:cubicBezTo>
                    <a:pt x="456" y="107"/>
                    <a:pt x="349" y="0"/>
                    <a:pt x="224" y="0"/>
                  </a:cubicBezTo>
                  <a:close/>
                </a:path>
              </a:pathLst>
            </a:custGeom>
            <a:solidFill>
              <a:srgbClr val="274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0084;p66"/>
          <p:cNvGrpSpPr/>
          <p:nvPr/>
        </p:nvGrpSpPr>
        <p:grpSpPr>
          <a:xfrm>
            <a:off x="751122" y="851834"/>
            <a:ext cx="2204950" cy="571225"/>
            <a:chOff x="3421100" y="4098900"/>
            <a:chExt cx="2204950" cy="571225"/>
          </a:xfrm>
        </p:grpSpPr>
        <p:sp>
          <p:nvSpPr>
            <p:cNvPr id="69" name="Google Shape;10085;p66"/>
            <p:cNvSpPr/>
            <p:nvPr/>
          </p:nvSpPr>
          <p:spPr>
            <a:xfrm>
              <a:off x="3421100" y="4098900"/>
              <a:ext cx="2204950" cy="571225"/>
            </a:xfrm>
            <a:custGeom>
              <a:avLst/>
              <a:gdLst/>
              <a:ahLst/>
              <a:cxnLst/>
              <a:rect l="l" t="t" r="r" b="b"/>
              <a:pathLst>
                <a:path w="88198" h="22849" extrusionOk="0">
                  <a:moveTo>
                    <a:pt x="3470" y="0"/>
                  </a:moveTo>
                  <a:cubicBezTo>
                    <a:pt x="3059" y="0"/>
                    <a:pt x="2625" y="0"/>
                    <a:pt x="2306" y="160"/>
                  </a:cubicBezTo>
                  <a:cubicBezTo>
                    <a:pt x="1986" y="343"/>
                    <a:pt x="1849" y="639"/>
                    <a:pt x="1712" y="913"/>
                  </a:cubicBezTo>
                  <a:cubicBezTo>
                    <a:pt x="1256" y="1895"/>
                    <a:pt x="936" y="2899"/>
                    <a:pt x="731" y="3926"/>
                  </a:cubicBezTo>
                  <a:cubicBezTo>
                    <a:pt x="1" y="7190"/>
                    <a:pt x="252" y="10637"/>
                    <a:pt x="503" y="14015"/>
                  </a:cubicBezTo>
                  <a:cubicBezTo>
                    <a:pt x="503" y="14084"/>
                    <a:pt x="1370" y="14220"/>
                    <a:pt x="2922" y="14426"/>
                  </a:cubicBezTo>
                  <a:cubicBezTo>
                    <a:pt x="3196" y="14472"/>
                    <a:pt x="3493" y="14494"/>
                    <a:pt x="3812" y="14540"/>
                  </a:cubicBezTo>
                  <a:cubicBezTo>
                    <a:pt x="4200" y="14586"/>
                    <a:pt x="4611" y="14654"/>
                    <a:pt x="5068" y="14700"/>
                  </a:cubicBezTo>
                  <a:cubicBezTo>
                    <a:pt x="5250" y="14723"/>
                    <a:pt x="5433" y="14745"/>
                    <a:pt x="5638" y="14768"/>
                  </a:cubicBezTo>
                  <a:cubicBezTo>
                    <a:pt x="5958" y="14814"/>
                    <a:pt x="6278" y="14860"/>
                    <a:pt x="6620" y="14905"/>
                  </a:cubicBezTo>
                  <a:cubicBezTo>
                    <a:pt x="6803" y="14928"/>
                    <a:pt x="7008" y="14951"/>
                    <a:pt x="7191" y="14974"/>
                  </a:cubicBezTo>
                  <a:cubicBezTo>
                    <a:pt x="7510" y="14997"/>
                    <a:pt x="7852" y="15042"/>
                    <a:pt x="8195" y="15088"/>
                  </a:cubicBezTo>
                  <a:cubicBezTo>
                    <a:pt x="8377" y="15111"/>
                    <a:pt x="8560" y="15134"/>
                    <a:pt x="8765" y="15156"/>
                  </a:cubicBezTo>
                  <a:cubicBezTo>
                    <a:pt x="9085" y="15202"/>
                    <a:pt x="9405" y="15225"/>
                    <a:pt x="9747" y="15270"/>
                  </a:cubicBezTo>
                  <a:cubicBezTo>
                    <a:pt x="9930" y="15293"/>
                    <a:pt x="10135" y="15316"/>
                    <a:pt x="10318" y="15339"/>
                  </a:cubicBezTo>
                  <a:cubicBezTo>
                    <a:pt x="10637" y="15385"/>
                    <a:pt x="10980" y="15407"/>
                    <a:pt x="11299" y="15453"/>
                  </a:cubicBezTo>
                  <a:cubicBezTo>
                    <a:pt x="11505" y="15476"/>
                    <a:pt x="11687" y="15499"/>
                    <a:pt x="11870" y="15522"/>
                  </a:cubicBezTo>
                  <a:cubicBezTo>
                    <a:pt x="12212" y="15567"/>
                    <a:pt x="12532" y="15590"/>
                    <a:pt x="12874" y="15636"/>
                  </a:cubicBezTo>
                  <a:cubicBezTo>
                    <a:pt x="13057" y="15658"/>
                    <a:pt x="13239" y="15681"/>
                    <a:pt x="13445" y="15704"/>
                  </a:cubicBezTo>
                  <a:cubicBezTo>
                    <a:pt x="13764" y="15750"/>
                    <a:pt x="14084" y="15773"/>
                    <a:pt x="14426" y="15818"/>
                  </a:cubicBezTo>
                  <a:cubicBezTo>
                    <a:pt x="14609" y="15841"/>
                    <a:pt x="14814" y="15864"/>
                    <a:pt x="14997" y="15887"/>
                  </a:cubicBezTo>
                  <a:cubicBezTo>
                    <a:pt x="15430" y="15932"/>
                    <a:pt x="15864" y="15978"/>
                    <a:pt x="16298" y="16024"/>
                  </a:cubicBezTo>
                  <a:cubicBezTo>
                    <a:pt x="16595" y="16069"/>
                    <a:pt x="16891" y="16092"/>
                    <a:pt x="17188" y="16138"/>
                  </a:cubicBezTo>
                  <a:cubicBezTo>
                    <a:pt x="17599" y="16183"/>
                    <a:pt x="18010" y="16229"/>
                    <a:pt x="18443" y="16275"/>
                  </a:cubicBezTo>
                  <a:cubicBezTo>
                    <a:pt x="18626" y="16298"/>
                    <a:pt x="18831" y="16320"/>
                    <a:pt x="19014" y="16343"/>
                  </a:cubicBezTo>
                  <a:cubicBezTo>
                    <a:pt x="19334" y="16366"/>
                    <a:pt x="19676" y="16412"/>
                    <a:pt x="19996" y="16457"/>
                  </a:cubicBezTo>
                  <a:lnTo>
                    <a:pt x="20566" y="16503"/>
                  </a:lnTo>
                  <a:cubicBezTo>
                    <a:pt x="20909" y="16549"/>
                    <a:pt x="21228" y="16594"/>
                    <a:pt x="21570" y="16617"/>
                  </a:cubicBezTo>
                  <a:lnTo>
                    <a:pt x="22141" y="16686"/>
                  </a:lnTo>
                  <a:cubicBezTo>
                    <a:pt x="22461" y="16731"/>
                    <a:pt x="22803" y="16754"/>
                    <a:pt x="23123" y="16800"/>
                  </a:cubicBezTo>
                  <a:cubicBezTo>
                    <a:pt x="23305" y="16823"/>
                    <a:pt x="23511" y="16845"/>
                    <a:pt x="23693" y="16868"/>
                  </a:cubicBezTo>
                  <a:cubicBezTo>
                    <a:pt x="24036" y="16891"/>
                    <a:pt x="24355" y="16937"/>
                    <a:pt x="24698" y="16960"/>
                  </a:cubicBezTo>
                  <a:lnTo>
                    <a:pt x="26820" y="17211"/>
                  </a:lnTo>
                  <a:cubicBezTo>
                    <a:pt x="27140" y="17233"/>
                    <a:pt x="27482" y="17279"/>
                    <a:pt x="27802" y="17302"/>
                  </a:cubicBezTo>
                  <a:cubicBezTo>
                    <a:pt x="28007" y="17325"/>
                    <a:pt x="28190" y="17348"/>
                    <a:pt x="28395" y="17370"/>
                  </a:cubicBezTo>
                  <a:cubicBezTo>
                    <a:pt x="28806" y="17416"/>
                    <a:pt x="29240" y="17462"/>
                    <a:pt x="29673" y="17507"/>
                  </a:cubicBezTo>
                  <a:cubicBezTo>
                    <a:pt x="29970" y="17553"/>
                    <a:pt x="30267" y="17576"/>
                    <a:pt x="30586" y="17621"/>
                  </a:cubicBezTo>
                  <a:cubicBezTo>
                    <a:pt x="30997" y="17667"/>
                    <a:pt x="31408" y="17713"/>
                    <a:pt x="31819" y="17758"/>
                  </a:cubicBezTo>
                  <a:lnTo>
                    <a:pt x="32390" y="17804"/>
                  </a:lnTo>
                  <a:cubicBezTo>
                    <a:pt x="32732" y="17850"/>
                    <a:pt x="33052" y="17873"/>
                    <a:pt x="33394" y="17918"/>
                  </a:cubicBezTo>
                  <a:cubicBezTo>
                    <a:pt x="33577" y="17941"/>
                    <a:pt x="33782" y="17964"/>
                    <a:pt x="33965" y="17987"/>
                  </a:cubicBezTo>
                  <a:cubicBezTo>
                    <a:pt x="34284" y="18009"/>
                    <a:pt x="34627" y="18055"/>
                    <a:pt x="34946" y="18078"/>
                  </a:cubicBezTo>
                  <a:cubicBezTo>
                    <a:pt x="35152" y="18101"/>
                    <a:pt x="35334" y="18124"/>
                    <a:pt x="35517" y="18146"/>
                  </a:cubicBezTo>
                  <a:cubicBezTo>
                    <a:pt x="35859" y="18192"/>
                    <a:pt x="36179" y="18215"/>
                    <a:pt x="36521" y="18261"/>
                  </a:cubicBezTo>
                  <a:cubicBezTo>
                    <a:pt x="36704" y="18283"/>
                    <a:pt x="36909" y="18306"/>
                    <a:pt x="37092" y="18306"/>
                  </a:cubicBezTo>
                  <a:cubicBezTo>
                    <a:pt x="37411" y="18352"/>
                    <a:pt x="37754" y="18398"/>
                    <a:pt x="38073" y="18420"/>
                  </a:cubicBezTo>
                  <a:cubicBezTo>
                    <a:pt x="38279" y="18443"/>
                    <a:pt x="38461" y="18466"/>
                    <a:pt x="38644" y="18489"/>
                  </a:cubicBezTo>
                  <a:cubicBezTo>
                    <a:pt x="38986" y="18512"/>
                    <a:pt x="39306" y="18557"/>
                    <a:pt x="39648" y="18580"/>
                  </a:cubicBezTo>
                  <a:cubicBezTo>
                    <a:pt x="39831" y="18603"/>
                    <a:pt x="40013" y="18626"/>
                    <a:pt x="40219" y="18649"/>
                  </a:cubicBezTo>
                  <a:cubicBezTo>
                    <a:pt x="40538" y="18694"/>
                    <a:pt x="40881" y="18717"/>
                    <a:pt x="41200" y="18763"/>
                  </a:cubicBezTo>
                  <a:cubicBezTo>
                    <a:pt x="41383" y="18786"/>
                    <a:pt x="41588" y="18786"/>
                    <a:pt x="41771" y="18808"/>
                  </a:cubicBezTo>
                  <a:cubicBezTo>
                    <a:pt x="42205" y="18854"/>
                    <a:pt x="42638" y="18900"/>
                    <a:pt x="43072" y="18945"/>
                  </a:cubicBezTo>
                  <a:cubicBezTo>
                    <a:pt x="43369" y="18991"/>
                    <a:pt x="43665" y="19014"/>
                    <a:pt x="43962" y="19037"/>
                  </a:cubicBezTo>
                  <a:cubicBezTo>
                    <a:pt x="44396" y="19082"/>
                    <a:pt x="44807" y="19128"/>
                    <a:pt x="45217" y="19174"/>
                  </a:cubicBezTo>
                  <a:cubicBezTo>
                    <a:pt x="45400" y="19196"/>
                    <a:pt x="45606" y="19219"/>
                    <a:pt x="45788" y="19242"/>
                  </a:cubicBezTo>
                  <a:cubicBezTo>
                    <a:pt x="46131" y="19265"/>
                    <a:pt x="46450" y="19311"/>
                    <a:pt x="46792" y="19333"/>
                  </a:cubicBezTo>
                  <a:cubicBezTo>
                    <a:pt x="46975" y="19356"/>
                    <a:pt x="47158" y="19379"/>
                    <a:pt x="47363" y="19402"/>
                  </a:cubicBezTo>
                  <a:cubicBezTo>
                    <a:pt x="47683" y="19425"/>
                    <a:pt x="48025" y="19470"/>
                    <a:pt x="48345" y="19493"/>
                  </a:cubicBezTo>
                  <a:cubicBezTo>
                    <a:pt x="48527" y="19516"/>
                    <a:pt x="48733" y="19539"/>
                    <a:pt x="48915" y="19562"/>
                  </a:cubicBezTo>
                  <a:cubicBezTo>
                    <a:pt x="49258" y="19607"/>
                    <a:pt x="49577" y="19630"/>
                    <a:pt x="49897" y="19676"/>
                  </a:cubicBezTo>
                  <a:cubicBezTo>
                    <a:pt x="50102" y="19676"/>
                    <a:pt x="50285" y="19699"/>
                    <a:pt x="50490" y="19721"/>
                  </a:cubicBezTo>
                  <a:cubicBezTo>
                    <a:pt x="50810" y="19767"/>
                    <a:pt x="51152" y="19790"/>
                    <a:pt x="51472" y="19836"/>
                  </a:cubicBezTo>
                  <a:cubicBezTo>
                    <a:pt x="51654" y="19836"/>
                    <a:pt x="51860" y="19858"/>
                    <a:pt x="52042" y="19881"/>
                  </a:cubicBezTo>
                  <a:cubicBezTo>
                    <a:pt x="52385" y="19927"/>
                    <a:pt x="52704" y="19950"/>
                    <a:pt x="53047" y="19995"/>
                  </a:cubicBezTo>
                  <a:cubicBezTo>
                    <a:pt x="53229" y="20018"/>
                    <a:pt x="53412" y="20018"/>
                    <a:pt x="53617" y="20041"/>
                  </a:cubicBezTo>
                  <a:cubicBezTo>
                    <a:pt x="53937" y="20087"/>
                    <a:pt x="54279" y="20109"/>
                    <a:pt x="54599" y="20155"/>
                  </a:cubicBezTo>
                  <a:cubicBezTo>
                    <a:pt x="54781" y="20178"/>
                    <a:pt x="54987" y="20178"/>
                    <a:pt x="55169" y="20201"/>
                  </a:cubicBezTo>
                  <a:cubicBezTo>
                    <a:pt x="55603" y="20246"/>
                    <a:pt x="56037" y="20292"/>
                    <a:pt x="56470" y="20338"/>
                  </a:cubicBezTo>
                  <a:cubicBezTo>
                    <a:pt x="56767" y="20360"/>
                    <a:pt x="57064" y="20406"/>
                    <a:pt x="57361" y="20429"/>
                  </a:cubicBezTo>
                  <a:cubicBezTo>
                    <a:pt x="57794" y="20475"/>
                    <a:pt x="58205" y="20520"/>
                    <a:pt x="58616" y="20566"/>
                  </a:cubicBezTo>
                  <a:lnTo>
                    <a:pt x="59187" y="20612"/>
                  </a:lnTo>
                  <a:cubicBezTo>
                    <a:pt x="59529" y="20634"/>
                    <a:pt x="59849" y="20680"/>
                    <a:pt x="60191" y="20703"/>
                  </a:cubicBezTo>
                  <a:cubicBezTo>
                    <a:pt x="60373" y="20726"/>
                    <a:pt x="60556" y="20749"/>
                    <a:pt x="60762" y="20771"/>
                  </a:cubicBezTo>
                  <a:cubicBezTo>
                    <a:pt x="61081" y="20794"/>
                    <a:pt x="61423" y="20840"/>
                    <a:pt x="61743" y="20863"/>
                  </a:cubicBezTo>
                  <a:cubicBezTo>
                    <a:pt x="61948" y="20885"/>
                    <a:pt x="62131" y="20908"/>
                    <a:pt x="62314" y="20931"/>
                  </a:cubicBezTo>
                  <a:cubicBezTo>
                    <a:pt x="62656" y="20954"/>
                    <a:pt x="62976" y="21000"/>
                    <a:pt x="63318" y="21022"/>
                  </a:cubicBezTo>
                  <a:cubicBezTo>
                    <a:pt x="63501" y="21045"/>
                    <a:pt x="63683" y="21068"/>
                    <a:pt x="63889" y="21068"/>
                  </a:cubicBezTo>
                  <a:cubicBezTo>
                    <a:pt x="64208" y="21114"/>
                    <a:pt x="64551" y="21137"/>
                    <a:pt x="64870" y="21182"/>
                  </a:cubicBezTo>
                  <a:cubicBezTo>
                    <a:pt x="65076" y="21205"/>
                    <a:pt x="65258" y="21205"/>
                    <a:pt x="65464" y="21228"/>
                  </a:cubicBezTo>
                  <a:cubicBezTo>
                    <a:pt x="65783" y="21274"/>
                    <a:pt x="66103" y="21296"/>
                    <a:pt x="66445" y="21342"/>
                  </a:cubicBezTo>
                  <a:cubicBezTo>
                    <a:pt x="66628" y="21342"/>
                    <a:pt x="66833" y="21365"/>
                    <a:pt x="67016" y="21388"/>
                  </a:cubicBezTo>
                  <a:cubicBezTo>
                    <a:pt x="67358" y="21410"/>
                    <a:pt x="67678" y="21456"/>
                    <a:pt x="67997" y="21479"/>
                  </a:cubicBezTo>
                  <a:cubicBezTo>
                    <a:pt x="68203" y="21502"/>
                    <a:pt x="68385" y="21525"/>
                    <a:pt x="68591" y="21525"/>
                  </a:cubicBezTo>
                  <a:cubicBezTo>
                    <a:pt x="69024" y="21570"/>
                    <a:pt x="69458" y="21616"/>
                    <a:pt x="69892" y="21662"/>
                  </a:cubicBezTo>
                  <a:cubicBezTo>
                    <a:pt x="70188" y="21684"/>
                    <a:pt x="70485" y="21707"/>
                    <a:pt x="70782" y="21753"/>
                  </a:cubicBezTo>
                  <a:cubicBezTo>
                    <a:pt x="71193" y="21776"/>
                    <a:pt x="71626" y="21821"/>
                    <a:pt x="72037" y="21867"/>
                  </a:cubicBezTo>
                  <a:cubicBezTo>
                    <a:pt x="72220" y="21890"/>
                    <a:pt x="72402" y="21890"/>
                    <a:pt x="72608" y="21913"/>
                  </a:cubicBezTo>
                  <a:cubicBezTo>
                    <a:pt x="72950" y="21935"/>
                    <a:pt x="73270" y="21981"/>
                    <a:pt x="73589" y="22004"/>
                  </a:cubicBezTo>
                  <a:cubicBezTo>
                    <a:pt x="73795" y="22027"/>
                    <a:pt x="73977" y="22050"/>
                    <a:pt x="74160" y="22050"/>
                  </a:cubicBezTo>
                  <a:cubicBezTo>
                    <a:pt x="74502" y="22095"/>
                    <a:pt x="74845" y="22118"/>
                    <a:pt x="75164" y="22141"/>
                  </a:cubicBezTo>
                  <a:cubicBezTo>
                    <a:pt x="75347" y="22164"/>
                    <a:pt x="75552" y="22187"/>
                    <a:pt x="75735" y="22209"/>
                  </a:cubicBezTo>
                  <a:cubicBezTo>
                    <a:pt x="76077" y="22232"/>
                    <a:pt x="76397" y="22255"/>
                    <a:pt x="76716" y="22278"/>
                  </a:cubicBezTo>
                  <a:cubicBezTo>
                    <a:pt x="76922" y="22301"/>
                    <a:pt x="77104" y="22323"/>
                    <a:pt x="77310" y="22346"/>
                  </a:cubicBezTo>
                  <a:cubicBezTo>
                    <a:pt x="77629" y="22369"/>
                    <a:pt x="77972" y="22392"/>
                    <a:pt x="78291" y="22415"/>
                  </a:cubicBezTo>
                  <a:cubicBezTo>
                    <a:pt x="78497" y="22438"/>
                    <a:pt x="78679" y="22460"/>
                    <a:pt x="78862" y="22483"/>
                  </a:cubicBezTo>
                  <a:cubicBezTo>
                    <a:pt x="79204" y="22506"/>
                    <a:pt x="79547" y="22529"/>
                    <a:pt x="79866" y="22552"/>
                  </a:cubicBezTo>
                  <a:cubicBezTo>
                    <a:pt x="80049" y="22575"/>
                    <a:pt x="80254" y="22575"/>
                    <a:pt x="80437" y="22597"/>
                  </a:cubicBezTo>
                  <a:cubicBezTo>
                    <a:pt x="80779" y="22620"/>
                    <a:pt x="81099" y="22643"/>
                    <a:pt x="81418" y="22666"/>
                  </a:cubicBezTo>
                  <a:cubicBezTo>
                    <a:pt x="81624" y="22689"/>
                    <a:pt x="81806" y="22711"/>
                    <a:pt x="82012" y="22711"/>
                  </a:cubicBezTo>
                  <a:cubicBezTo>
                    <a:pt x="82400" y="22734"/>
                    <a:pt x="82765" y="22780"/>
                    <a:pt x="83085" y="22803"/>
                  </a:cubicBezTo>
                  <a:cubicBezTo>
                    <a:pt x="83267" y="22803"/>
                    <a:pt x="83427" y="22826"/>
                    <a:pt x="83587" y="22826"/>
                  </a:cubicBezTo>
                  <a:cubicBezTo>
                    <a:pt x="83724" y="22826"/>
                    <a:pt x="83861" y="22848"/>
                    <a:pt x="83998" y="22848"/>
                  </a:cubicBezTo>
                  <a:cubicBezTo>
                    <a:pt x="86440" y="22848"/>
                    <a:pt x="86988" y="21570"/>
                    <a:pt x="87285" y="19950"/>
                  </a:cubicBezTo>
                  <a:cubicBezTo>
                    <a:pt x="87399" y="19311"/>
                    <a:pt x="87467" y="18649"/>
                    <a:pt x="87604" y="17964"/>
                  </a:cubicBezTo>
                  <a:cubicBezTo>
                    <a:pt x="87901" y="16480"/>
                    <a:pt x="88083" y="14951"/>
                    <a:pt x="88152" y="13422"/>
                  </a:cubicBezTo>
                  <a:cubicBezTo>
                    <a:pt x="88175" y="12851"/>
                    <a:pt x="88198" y="12303"/>
                    <a:pt x="88198" y="11733"/>
                  </a:cubicBezTo>
                  <a:cubicBezTo>
                    <a:pt x="88175" y="10317"/>
                    <a:pt x="86760" y="9085"/>
                    <a:pt x="84934" y="8902"/>
                  </a:cubicBezTo>
                  <a:cubicBezTo>
                    <a:pt x="70987" y="7441"/>
                    <a:pt x="37868" y="3264"/>
                    <a:pt x="17987" y="1187"/>
                  </a:cubicBezTo>
                  <a:cubicBezTo>
                    <a:pt x="17645" y="1164"/>
                    <a:pt x="17325" y="1142"/>
                    <a:pt x="17005" y="1096"/>
                  </a:cubicBezTo>
                  <a:cubicBezTo>
                    <a:pt x="16572" y="1050"/>
                    <a:pt x="16161" y="1005"/>
                    <a:pt x="15750" y="959"/>
                  </a:cubicBezTo>
                  <a:cubicBezTo>
                    <a:pt x="15567" y="959"/>
                    <a:pt x="15385" y="936"/>
                    <a:pt x="15225" y="913"/>
                  </a:cubicBezTo>
                  <a:cubicBezTo>
                    <a:pt x="14244" y="822"/>
                    <a:pt x="13331" y="731"/>
                    <a:pt x="12463" y="639"/>
                  </a:cubicBezTo>
                  <a:cubicBezTo>
                    <a:pt x="12281" y="639"/>
                    <a:pt x="12121" y="617"/>
                    <a:pt x="11961" y="594"/>
                  </a:cubicBezTo>
                  <a:cubicBezTo>
                    <a:pt x="11664" y="571"/>
                    <a:pt x="11345" y="548"/>
                    <a:pt x="11048" y="525"/>
                  </a:cubicBezTo>
                  <a:cubicBezTo>
                    <a:pt x="10774" y="480"/>
                    <a:pt x="10500" y="457"/>
                    <a:pt x="10249" y="434"/>
                  </a:cubicBezTo>
                  <a:lnTo>
                    <a:pt x="10112" y="434"/>
                  </a:lnTo>
                  <a:cubicBezTo>
                    <a:pt x="10021" y="411"/>
                    <a:pt x="9907" y="411"/>
                    <a:pt x="9815" y="411"/>
                  </a:cubicBezTo>
                  <a:cubicBezTo>
                    <a:pt x="8743" y="320"/>
                    <a:pt x="7761" y="229"/>
                    <a:pt x="6871" y="160"/>
                  </a:cubicBezTo>
                  <a:cubicBezTo>
                    <a:pt x="6734" y="160"/>
                    <a:pt x="6597" y="137"/>
                    <a:pt x="6460" y="137"/>
                  </a:cubicBezTo>
                  <a:lnTo>
                    <a:pt x="6323" y="137"/>
                  </a:lnTo>
                  <a:cubicBezTo>
                    <a:pt x="6186" y="114"/>
                    <a:pt x="6072" y="114"/>
                    <a:pt x="5935" y="114"/>
                  </a:cubicBezTo>
                  <a:cubicBezTo>
                    <a:pt x="5912" y="92"/>
                    <a:pt x="5889" y="92"/>
                    <a:pt x="5844" y="92"/>
                  </a:cubicBezTo>
                  <a:cubicBezTo>
                    <a:pt x="5730" y="92"/>
                    <a:pt x="5616" y="92"/>
                    <a:pt x="5501" y="69"/>
                  </a:cubicBezTo>
                  <a:lnTo>
                    <a:pt x="5479" y="69"/>
                  </a:lnTo>
                  <a:cubicBezTo>
                    <a:pt x="5273" y="69"/>
                    <a:pt x="5068" y="46"/>
                    <a:pt x="4862" y="46"/>
                  </a:cubicBezTo>
                  <a:cubicBezTo>
                    <a:pt x="4657" y="23"/>
                    <a:pt x="4451" y="23"/>
                    <a:pt x="4269" y="23"/>
                  </a:cubicBezTo>
                  <a:cubicBezTo>
                    <a:pt x="4178" y="23"/>
                    <a:pt x="4063" y="0"/>
                    <a:pt x="3972" y="0"/>
                  </a:cubicBezTo>
                  <a:close/>
                </a:path>
              </a:pathLst>
            </a:custGeom>
            <a:solidFill>
              <a:srgbClr val="ABD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086;p66"/>
            <p:cNvSpPr/>
            <p:nvPr/>
          </p:nvSpPr>
          <p:spPr>
            <a:xfrm>
              <a:off x="3439350" y="4098900"/>
              <a:ext cx="2186700" cy="335550"/>
            </a:xfrm>
            <a:custGeom>
              <a:avLst/>
              <a:gdLst/>
              <a:ahLst/>
              <a:cxnLst/>
              <a:rect l="l" t="t" r="r" b="b"/>
              <a:pathLst>
                <a:path w="87468" h="13422" extrusionOk="0">
                  <a:moveTo>
                    <a:pt x="2740" y="0"/>
                  </a:moveTo>
                  <a:cubicBezTo>
                    <a:pt x="2329" y="0"/>
                    <a:pt x="1895" y="0"/>
                    <a:pt x="1576" y="160"/>
                  </a:cubicBezTo>
                  <a:cubicBezTo>
                    <a:pt x="1256" y="343"/>
                    <a:pt x="1119" y="639"/>
                    <a:pt x="982" y="913"/>
                  </a:cubicBezTo>
                  <a:cubicBezTo>
                    <a:pt x="526" y="1895"/>
                    <a:pt x="206" y="2899"/>
                    <a:pt x="1" y="3926"/>
                  </a:cubicBezTo>
                  <a:cubicBezTo>
                    <a:pt x="6643" y="4565"/>
                    <a:pt x="14883" y="5387"/>
                    <a:pt x="16093" y="5501"/>
                  </a:cubicBezTo>
                  <a:cubicBezTo>
                    <a:pt x="30998" y="6985"/>
                    <a:pt x="45880" y="8537"/>
                    <a:pt x="60762" y="10180"/>
                  </a:cubicBezTo>
                  <a:cubicBezTo>
                    <a:pt x="68271" y="11025"/>
                    <a:pt x="75804" y="11869"/>
                    <a:pt x="83313" y="12760"/>
                  </a:cubicBezTo>
                  <a:cubicBezTo>
                    <a:pt x="84340" y="12874"/>
                    <a:pt x="85915" y="13216"/>
                    <a:pt x="87422" y="13422"/>
                  </a:cubicBezTo>
                  <a:cubicBezTo>
                    <a:pt x="87445" y="12851"/>
                    <a:pt x="87468" y="12303"/>
                    <a:pt x="87468" y="11733"/>
                  </a:cubicBezTo>
                  <a:cubicBezTo>
                    <a:pt x="87445" y="10317"/>
                    <a:pt x="86030" y="9085"/>
                    <a:pt x="84204" y="8902"/>
                  </a:cubicBezTo>
                  <a:cubicBezTo>
                    <a:pt x="65464" y="6939"/>
                    <a:pt x="12030" y="69"/>
                    <a:pt x="2740" y="0"/>
                  </a:cubicBezTo>
                  <a:close/>
                </a:path>
              </a:pathLst>
            </a:custGeom>
            <a:solidFill>
              <a:srgbClr val="80C9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087;p66"/>
            <p:cNvSpPr/>
            <p:nvPr/>
          </p:nvSpPr>
          <p:spPr>
            <a:xfrm>
              <a:off x="3421100" y="4098900"/>
              <a:ext cx="2182125" cy="571225"/>
            </a:xfrm>
            <a:custGeom>
              <a:avLst/>
              <a:gdLst/>
              <a:ahLst/>
              <a:cxnLst/>
              <a:rect l="l" t="t" r="r" b="b"/>
              <a:pathLst>
                <a:path w="87285" h="22849" extrusionOk="0">
                  <a:moveTo>
                    <a:pt x="3470" y="0"/>
                  </a:moveTo>
                  <a:cubicBezTo>
                    <a:pt x="3059" y="0"/>
                    <a:pt x="2625" y="0"/>
                    <a:pt x="2306" y="160"/>
                  </a:cubicBezTo>
                  <a:cubicBezTo>
                    <a:pt x="1986" y="343"/>
                    <a:pt x="1849" y="639"/>
                    <a:pt x="1712" y="913"/>
                  </a:cubicBezTo>
                  <a:cubicBezTo>
                    <a:pt x="1256" y="1895"/>
                    <a:pt x="936" y="2899"/>
                    <a:pt x="731" y="3926"/>
                  </a:cubicBezTo>
                  <a:cubicBezTo>
                    <a:pt x="1" y="7190"/>
                    <a:pt x="252" y="10637"/>
                    <a:pt x="503" y="14015"/>
                  </a:cubicBezTo>
                  <a:cubicBezTo>
                    <a:pt x="503" y="14084"/>
                    <a:pt x="1370" y="14220"/>
                    <a:pt x="2922" y="14426"/>
                  </a:cubicBezTo>
                  <a:cubicBezTo>
                    <a:pt x="3196" y="14472"/>
                    <a:pt x="3493" y="14494"/>
                    <a:pt x="3812" y="14540"/>
                  </a:cubicBezTo>
                  <a:cubicBezTo>
                    <a:pt x="4200" y="14586"/>
                    <a:pt x="4611" y="14654"/>
                    <a:pt x="5068" y="14700"/>
                  </a:cubicBezTo>
                  <a:cubicBezTo>
                    <a:pt x="5250" y="14723"/>
                    <a:pt x="5433" y="14745"/>
                    <a:pt x="5638" y="14768"/>
                  </a:cubicBezTo>
                  <a:cubicBezTo>
                    <a:pt x="5958" y="14814"/>
                    <a:pt x="6278" y="14860"/>
                    <a:pt x="6620" y="14905"/>
                  </a:cubicBezTo>
                  <a:cubicBezTo>
                    <a:pt x="6803" y="14928"/>
                    <a:pt x="7008" y="14951"/>
                    <a:pt x="7191" y="14974"/>
                  </a:cubicBezTo>
                  <a:cubicBezTo>
                    <a:pt x="7510" y="14997"/>
                    <a:pt x="7852" y="15042"/>
                    <a:pt x="8195" y="15088"/>
                  </a:cubicBezTo>
                  <a:cubicBezTo>
                    <a:pt x="8377" y="15111"/>
                    <a:pt x="8560" y="15134"/>
                    <a:pt x="8765" y="15156"/>
                  </a:cubicBezTo>
                  <a:cubicBezTo>
                    <a:pt x="9085" y="15202"/>
                    <a:pt x="9405" y="15225"/>
                    <a:pt x="9747" y="15270"/>
                  </a:cubicBezTo>
                  <a:cubicBezTo>
                    <a:pt x="9930" y="15293"/>
                    <a:pt x="10135" y="15316"/>
                    <a:pt x="10318" y="15339"/>
                  </a:cubicBezTo>
                  <a:cubicBezTo>
                    <a:pt x="10637" y="15385"/>
                    <a:pt x="10980" y="15407"/>
                    <a:pt x="11299" y="15453"/>
                  </a:cubicBezTo>
                  <a:cubicBezTo>
                    <a:pt x="11505" y="15476"/>
                    <a:pt x="11687" y="15499"/>
                    <a:pt x="11870" y="15522"/>
                  </a:cubicBezTo>
                  <a:cubicBezTo>
                    <a:pt x="12212" y="15567"/>
                    <a:pt x="12532" y="15590"/>
                    <a:pt x="12874" y="15636"/>
                  </a:cubicBezTo>
                  <a:cubicBezTo>
                    <a:pt x="13057" y="15658"/>
                    <a:pt x="13239" y="15681"/>
                    <a:pt x="13445" y="15704"/>
                  </a:cubicBezTo>
                  <a:cubicBezTo>
                    <a:pt x="13764" y="15750"/>
                    <a:pt x="14084" y="15773"/>
                    <a:pt x="14426" y="15818"/>
                  </a:cubicBezTo>
                  <a:cubicBezTo>
                    <a:pt x="14609" y="15841"/>
                    <a:pt x="14814" y="15864"/>
                    <a:pt x="14997" y="15887"/>
                  </a:cubicBezTo>
                  <a:cubicBezTo>
                    <a:pt x="15430" y="15932"/>
                    <a:pt x="15864" y="15978"/>
                    <a:pt x="16298" y="16024"/>
                  </a:cubicBezTo>
                  <a:cubicBezTo>
                    <a:pt x="16595" y="16069"/>
                    <a:pt x="16891" y="16092"/>
                    <a:pt x="17188" y="16138"/>
                  </a:cubicBezTo>
                  <a:cubicBezTo>
                    <a:pt x="17599" y="16183"/>
                    <a:pt x="18010" y="16229"/>
                    <a:pt x="18443" y="16275"/>
                  </a:cubicBezTo>
                  <a:cubicBezTo>
                    <a:pt x="18626" y="16298"/>
                    <a:pt x="18831" y="16320"/>
                    <a:pt x="19014" y="16343"/>
                  </a:cubicBezTo>
                  <a:cubicBezTo>
                    <a:pt x="19334" y="16366"/>
                    <a:pt x="19676" y="16412"/>
                    <a:pt x="19996" y="16457"/>
                  </a:cubicBezTo>
                  <a:lnTo>
                    <a:pt x="20566" y="16503"/>
                  </a:lnTo>
                  <a:cubicBezTo>
                    <a:pt x="20909" y="16549"/>
                    <a:pt x="21228" y="16594"/>
                    <a:pt x="21570" y="16617"/>
                  </a:cubicBezTo>
                  <a:lnTo>
                    <a:pt x="22141" y="16686"/>
                  </a:lnTo>
                  <a:cubicBezTo>
                    <a:pt x="22461" y="16731"/>
                    <a:pt x="22803" y="16754"/>
                    <a:pt x="23123" y="16800"/>
                  </a:cubicBezTo>
                  <a:cubicBezTo>
                    <a:pt x="23305" y="16823"/>
                    <a:pt x="23511" y="16845"/>
                    <a:pt x="23693" y="16868"/>
                  </a:cubicBezTo>
                  <a:cubicBezTo>
                    <a:pt x="24036" y="16891"/>
                    <a:pt x="24355" y="16937"/>
                    <a:pt x="24698" y="16960"/>
                  </a:cubicBezTo>
                  <a:lnTo>
                    <a:pt x="26820" y="17211"/>
                  </a:lnTo>
                  <a:cubicBezTo>
                    <a:pt x="27140" y="17233"/>
                    <a:pt x="27482" y="17279"/>
                    <a:pt x="27802" y="17302"/>
                  </a:cubicBezTo>
                  <a:cubicBezTo>
                    <a:pt x="28007" y="17325"/>
                    <a:pt x="28190" y="17348"/>
                    <a:pt x="28395" y="17370"/>
                  </a:cubicBezTo>
                  <a:cubicBezTo>
                    <a:pt x="28806" y="17416"/>
                    <a:pt x="29240" y="17462"/>
                    <a:pt x="29673" y="17507"/>
                  </a:cubicBezTo>
                  <a:cubicBezTo>
                    <a:pt x="29970" y="17553"/>
                    <a:pt x="30267" y="17576"/>
                    <a:pt x="30586" y="17621"/>
                  </a:cubicBezTo>
                  <a:cubicBezTo>
                    <a:pt x="30997" y="17667"/>
                    <a:pt x="31408" y="17713"/>
                    <a:pt x="31819" y="17758"/>
                  </a:cubicBezTo>
                  <a:lnTo>
                    <a:pt x="32390" y="17804"/>
                  </a:lnTo>
                  <a:cubicBezTo>
                    <a:pt x="32732" y="17850"/>
                    <a:pt x="33052" y="17873"/>
                    <a:pt x="33394" y="17918"/>
                  </a:cubicBezTo>
                  <a:cubicBezTo>
                    <a:pt x="33577" y="17941"/>
                    <a:pt x="33782" y="17964"/>
                    <a:pt x="33965" y="17987"/>
                  </a:cubicBezTo>
                  <a:cubicBezTo>
                    <a:pt x="34284" y="18009"/>
                    <a:pt x="34627" y="18055"/>
                    <a:pt x="34946" y="18078"/>
                  </a:cubicBezTo>
                  <a:cubicBezTo>
                    <a:pt x="35152" y="18101"/>
                    <a:pt x="35334" y="18124"/>
                    <a:pt x="35517" y="18146"/>
                  </a:cubicBezTo>
                  <a:cubicBezTo>
                    <a:pt x="35859" y="18192"/>
                    <a:pt x="36179" y="18215"/>
                    <a:pt x="36521" y="18261"/>
                  </a:cubicBezTo>
                  <a:cubicBezTo>
                    <a:pt x="36704" y="18283"/>
                    <a:pt x="36909" y="18306"/>
                    <a:pt x="37092" y="18306"/>
                  </a:cubicBezTo>
                  <a:cubicBezTo>
                    <a:pt x="37411" y="18352"/>
                    <a:pt x="37754" y="18398"/>
                    <a:pt x="38073" y="18420"/>
                  </a:cubicBezTo>
                  <a:cubicBezTo>
                    <a:pt x="38279" y="18443"/>
                    <a:pt x="38461" y="18466"/>
                    <a:pt x="38644" y="18489"/>
                  </a:cubicBezTo>
                  <a:cubicBezTo>
                    <a:pt x="38986" y="18512"/>
                    <a:pt x="39306" y="18557"/>
                    <a:pt x="39648" y="18580"/>
                  </a:cubicBezTo>
                  <a:cubicBezTo>
                    <a:pt x="39831" y="18603"/>
                    <a:pt x="40013" y="18626"/>
                    <a:pt x="40219" y="18649"/>
                  </a:cubicBezTo>
                  <a:cubicBezTo>
                    <a:pt x="40538" y="18694"/>
                    <a:pt x="40881" y="18717"/>
                    <a:pt x="41200" y="18763"/>
                  </a:cubicBezTo>
                  <a:cubicBezTo>
                    <a:pt x="41383" y="18786"/>
                    <a:pt x="41588" y="18786"/>
                    <a:pt x="41771" y="18808"/>
                  </a:cubicBezTo>
                  <a:cubicBezTo>
                    <a:pt x="42205" y="18854"/>
                    <a:pt x="42638" y="18900"/>
                    <a:pt x="43072" y="18945"/>
                  </a:cubicBezTo>
                  <a:cubicBezTo>
                    <a:pt x="43369" y="18991"/>
                    <a:pt x="43665" y="19014"/>
                    <a:pt x="43962" y="19037"/>
                  </a:cubicBezTo>
                  <a:cubicBezTo>
                    <a:pt x="44396" y="19082"/>
                    <a:pt x="44807" y="19128"/>
                    <a:pt x="45217" y="19174"/>
                  </a:cubicBezTo>
                  <a:cubicBezTo>
                    <a:pt x="45400" y="19196"/>
                    <a:pt x="45606" y="19219"/>
                    <a:pt x="45788" y="19242"/>
                  </a:cubicBezTo>
                  <a:cubicBezTo>
                    <a:pt x="46131" y="19265"/>
                    <a:pt x="46450" y="19311"/>
                    <a:pt x="46792" y="19333"/>
                  </a:cubicBezTo>
                  <a:cubicBezTo>
                    <a:pt x="46975" y="19356"/>
                    <a:pt x="47158" y="19379"/>
                    <a:pt x="47363" y="19402"/>
                  </a:cubicBezTo>
                  <a:cubicBezTo>
                    <a:pt x="47683" y="19425"/>
                    <a:pt x="48025" y="19470"/>
                    <a:pt x="48345" y="19493"/>
                  </a:cubicBezTo>
                  <a:cubicBezTo>
                    <a:pt x="48527" y="19516"/>
                    <a:pt x="48733" y="19539"/>
                    <a:pt x="48915" y="19562"/>
                  </a:cubicBezTo>
                  <a:cubicBezTo>
                    <a:pt x="49258" y="19607"/>
                    <a:pt x="49577" y="19630"/>
                    <a:pt x="49897" y="19676"/>
                  </a:cubicBezTo>
                  <a:cubicBezTo>
                    <a:pt x="50102" y="19676"/>
                    <a:pt x="50285" y="19699"/>
                    <a:pt x="50490" y="19721"/>
                  </a:cubicBezTo>
                  <a:cubicBezTo>
                    <a:pt x="50810" y="19767"/>
                    <a:pt x="51152" y="19790"/>
                    <a:pt x="51472" y="19836"/>
                  </a:cubicBezTo>
                  <a:cubicBezTo>
                    <a:pt x="51654" y="19836"/>
                    <a:pt x="51860" y="19858"/>
                    <a:pt x="52042" y="19881"/>
                  </a:cubicBezTo>
                  <a:cubicBezTo>
                    <a:pt x="52385" y="19927"/>
                    <a:pt x="52704" y="19950"/>
                    <a:pt x="53047" y="19995"/>
                  </a:cubicBezTo>
                  <a:cubicBezTo>
                    <a:pt x="53229" y="20018"/>
                    <a:pt x="53412" y="20018"/>
                    <a:pt x="53617" y="20041"/>
                  </a:cubicBezTo>
                  <a:cubicBezTo>
                    <a:pt x="53937" y="20087"/>
                    <a:pt x="54279" y="20109"/>
                    <a:pt x="54599" y="20155"/>
                  </a:cubicBezTo>
                  <a:cubicBezTo>
                    <a:pt x="54781" y="20178"/>
                    <a:pt x="54987" y="20178"/>
                    <a:pt x="55169" y="20201"/>
                  </a:cubicBezTo>
                  <a:cubicBezTo>
                    <a:pt x="55603" y="20246"/>
                    <a:pt x="56037" y="20292"/>
                    <a:pt x="56470" y="20338"/>
                  </a:cubicBezTo>
                  <a:cubicBezTo>
                    <a:pt x="56767" y="20360"/>
                    <a:pt x="57064" y="20406"/>
                    <a:pt x="57361" y="20429"/>
                  </a:cubicBezTo>
                  <a:cubicBezTo>
                    <a:pt x="57794" y="20475"/>
                    <a:pt x="58205" y="20520"/>
                    <a:pt x="58616" y="20566"/>
                  </a:cubicBezTo>
                  <a:lnTo>
                    <a:pt x="59187" y="20612"/>
                  </a:lnTo>
                  <a:cubicBezTo>
                    <a:pt x="59529" y="20634"/>
                    <a:pt x="59849" y="20680"/>
                    <a:pt x="60191" y="20703"/>
                  </a:cubicBezTo>
                  <a:cubicBezTo>
                    <a:pt x="60373" y="20726"/>
                    <a:pt x="60556" y="20749"/>
                    <a:pt x="60762" y="20771"/>
                  </a:cubicBezTo>
                  <a:cubicBezTo>
                    <a:pt x="61081" y="20794"/>
                    <a:pt x="61423" y="20840"/>
                    <a:pt x="61743" y="20863"/>
                  </a:cubicBezTo>
                  <a:cubicBezTo>
                    <a:pt x="61948" y="20885"/>
                    <a:pt x="62131" y="20908"/>
                    <a:pt x="62314" y="20931"/>
                  </a:cubicBezTo>
                  <a:cubicBezTo>
                    <a:pt x="62656" y="20954"/>
                    <a:pt x="62976" y="21000"/>
                    <a:pt x="63318" y="21022"/>
                  </a:cubicBezTo>
                  <a:cubicBezTo>
                    <a:pt x="63501" y="21045"/>
                    <a:pt x="63683" y="21068"/>
                    <a:pt x="63889" y="21068"/>
                  </a:cubicBezTo>
                  <a:cubicBezTo>
                    <a:pt x="64208" y="21114"/>
                    <a:pt x="64551" y="21137"/>
                    <a:pt x="64870" y="21182"/>
                  </a:cubicBezTo>
                  <a:cubicBezTo>
                    <a:pt x="65076" y="21205"/>
                    <a:pt x="65258" y="21205"/>
                    <a:pt x="65464" y="21228"/>
                  </a:cubicBezTo>
                  <a:cubicBezTo>
                    <a:pt x="65783" y="21274"/>
                    <a:pt x="66103" y="21296"/>
                    <a:pt x="66445" y="21342"/>
                  </a:cubicBezTo>
                  <a:cubicBezTo>
                    <a:pt x="66628" y="21342"/>
                    <a:pt x="66833" y="21365"/>
                    <a:pt x="67016" y="21388"/>
                  </a:cubicBezTo>
                  <a:cubicBezTo>
                    <a:pt x="67358" y="21410"/>
                    <a:pt x="67678" y="21456"/>
                    <a:pt x="67997" y="21479"/>
                  </a:cubicBezTo>
                  <a:cubicBezTo>
                    <a:pt x="68203" y="21502"/>
                    <a:pt x="68385" y="21525"/>
                    <a:pt x="68591" y="21525"/>
                  </a:cubicBezTo>
                  <a:cubicBezTo>
                    <a:pt x="69024" y="21570"/>
                    <a:pt x="69458" y="21616"/>
                    <a:pt x="69892" y="21662"/>
                  </a:cubicBezTo>
                  <a:cubicBezTo>
                    <a:pt x="70188" y="21684"/>
                    <a:pt x="70485" y="21707"/>
                    <a:pt x="70782" y="21753"/>
                  </a:cubicBezTo>
                  <a:cubicBezTo>
                    <a:pt x="71193" y="21776"/>
                    <a:pt x="71626" y="21821"/>
                    <a:pt x="72037" y="21867"/>
                  </a:cubicBezTo>
                  <a:cubicBezTo>
                    <a:pt x="72220" y="21890"/>
                    <a:pt x="72402" y="21890"/>
                    <a:pt x="72608" y="21913"/>
                  </a:cubicBezTo>
                  <a:cubicBezTo>
                    <a:pt x="72950" y="21935"/>
                    <a:pt x="73270" y="21981"/>
                    <a:pt x="73589" y="22004"/>
                  </a:cubicBezTo>
                  <a:cubicBezTo>
                    <a:pt x="73795" y="22027"/>
                    <a:pt x="73977" y="22050"/>
                    <a:pt x="74160" y="22050"/>
                  </a:cubicBezTo>
                  <a:cubicBezTo>
                    <a:pt x="74502" y="22095"/>
                    <a:pt x="74845" y="22118"/>
                    <a:pt x="75164" y="22141"/>
                  </a:cubicBezTo>
                  <a:cubicBezTo>
                    <a:pt x="75347" y="22164"/>
                    <a:pt x="75552" y="22187"/>
                    <a:pt x="75735" y="22209"/>
                  </a:cubicBezTo>
                  <a:cubicBezTo>
                    <a:pt x="76077" y="22232"/>
                    <a:pt x="76397" y="22255"/>
                    <a:pt x="76716" y="22278"/>
                  </a:cubicBezTo>
                  <a:cubicBezTo>
                    <a:pt x="76922" y="22301"/>
                    <a:pt x="77104" y="22323"/>
                    <a:pt x="77310" y="22346"/>
                  </a:cubicBezTo>
                  <a:cubicBezTo>
                    <a:pt x="77629" y="22369"/>
                    <a:pt x="77972" y="22392"/>
                    <a:pt x="78291" y="22415"/>
                  </a:cubicBezTo>
                  <a:cubicBezTo>
                    <a:pt x="78497" y="22438"/>
                    <a:pt x="78679" y="22460"/>
                    <a:pt x="78862" y="22483"/>
                  </a:cubicBezTo>
                  <a:cubicBezTo>
                    <a:pt x="79204" y="22506"/>
                    <a:pt x="79547" y="22529"/>
                    <a:pt x="79866" y="22552"/>
                  </a:cubicBezTo>
                  <a:cubicBezTo>
                    <a:pt x="80049" y="22575"/>
                    <a:pt x="80254" y="22575"/>
                    <a:pt x="80437" y="22597"/>
                  </a:cubicBezTo>
                  <a:cubicBezTo>
                    <a:pt x="80779" y="22620"/>
                    <a:pt x="81099" y="22643"/>
                    <a:pt x="81418" y="22666"/>
                  </a:cubicBezTo>
                  <a:cubicBezTo>
                    <a:pt x="81624" y="22689"/>
                    <a:pt x="81806" y="22711"/>
                    <a:pt x="82012" y="22711"/>
                  </a:cubicBezTo>
                  <a:cubicBezTo>
                    <a:pt x="82400" y="22734"/>
                    <a:pt x="82765" y="22780"/>
                    <a:pt x="83085" y="22803"/>
                  </a:cubicBezTo>
                  <a:cubicBezTo>
                    <a:pt x="83267" y="22803"/>
                    <a:pt x="83427" y="22826"/>
                    <a:pt x="83587" y="22826"/>
                  </a:cubicBezTo>
                  <a:cubicBezTo>
                    <a:pt x="83724" y="22826"/>
                    <a:pt x="83861" y="22848"/>
                    <a:pt x="83998" y="22848"/>
                  </a:cubicBezTo>
                  <a:cubicBezTo>
                    <a:pt x="86440" y="22848"/>
                    <a:pt x="86988" y="21570"/>
                    <a:pt x="87285" y="19950"/>
                  </a:cubicBezTo>
                  <a:cubicBezTo>
                    <a:pt x="86303" y="19904"/>
                    <a:pt x="85344" y="19858"/>
                    <a:pt x="84363" y="19813"/>
                  </a:cubicBezTo>
                  <a:cubicBezTo>
                    <a:pt x="84066" y="19790"/>
                    <a:pt x="83769" y="19767"/>
                    <a:pt x="83450" y="19744"/>
                  </a:cubicBezTo>
                  <a:cubicBezTo>
                    <a:pt x="82993" y="19721"/>
                    <a:pt x="82514" y="19699"/>
                    <a:pt x="82035" y="19653"/>
                  </a:cubicBezTo>
                  <a:lnTo>
                    <a:pt x="81943" y="19653"/>
                  </a:lnTo>
                  <a:cubicBezTo>
                    <a:pt x="81510" y="19607"/>
                    <a:pt x="81053" y="19584"/>
                    <a:pt x="80597" y="19539"/>
                  </a:cubicBezTo>
                  <a:cubicBezTo>
                    <a:pt x="80483" y="19539"/>
                    <a:pt x="80368" y="19516"/>
                    <a:pt x="80254" y="19516"/>
                  </a:cubicBezTo>
                  <a:cubicBezTo>
                    <a:pt x="79866" y="19470"/>
                    <a:pt x="79478" y="19447"/>
                    <a:pt x="79090" y="19425"/>
                  </a:cubicBezTo>
                  <a:cubicBezTo>
                    <a:pt x="78930" y="19402"/>
                    <a:pt x="78794" y="19402"/>
                    <a:pt x="78657" y="19379"/>
                  </a:cubicBezTo>
                  <a:cubicBezTo>
                    <a:pt x="78291" y="19356"/>
                    <a:pt x="77926" y="19311"/>
                    <a:pt x="77538" y="19288"/>
                  </a:cubicBezTo>
                  <a:cubicBezTo>
                    <a:pt x="77378" y="19265"/>
                    <a:pt x="77219" y="19242"/>
                    <a:pt x="77059" y="19242"/>
                  </a:cubicBezTo>
                  <a:cubicBezTo>
                    <a:pt x="76716" y="19196"/>
                    <a:pt x="76351" y="19174"/>
                    <a:pt x="76009" y="19128"/>
                  </a:cubicBezTo>
                  <a:cubicBezTo>
                    <a:pt x="75826" y="19128"/>
                    <a:pt x="75644" y="19105"/>
                    <a:pt x="75484" y="19082"/>
                  </a:cubicBezTo>
                  <a:cubicBezTo>
                    <a:pt x="75141" y="19059"/>
                    <a:pt x="74799" y="19014"/>
                    <a:pt x="74457" y="18991"/>
                  </a:cubicBezTo>
                  <a:cubicBezTo>
                    <a:pt x="74274" y="18968"/>
                    <a:pt x="74092" y="18968"/>
                    <a:pt x="73909" y="18945"/>
                  </a:cubicBezTo>
                  <a:cubicBezTo>
                    <a:pt x="73567" y="18900"/>
                    <a:pt x="73224" y="18877"/>
                    <a:pt x="72905" y="18854"/>
                  </a:cubicBezTo>
                  <a:cubicBezTo>
                    <a:pt x="72699" y="18831"/>
                    <a:pt x="72517" y="18808"/>
                    <a:pt x="72334" y="18786"/>
                  </a:cubicBezTo>
                  <a:lnTo>
                    <a:pt x="72106" y="18786"/>
                  </a:lnTo>
                  <a:cubicBezTo>
                    <a:pt x="71786" y="18740"/>
                    <a:pt x="71467" y="18717"/>
                    <a:pt x="71147" y="18694"/>
                  </a:cubicBezTo>
                  <a:cubicBezTo>
                    <a:pt x="70850" y="18671"/>
                    <a:pt x="70554" y="18626"/>
                    <a:pt x="70257" y="18603"/>
                  </a:cubicBezTo>
                  <a:cubicBezTo>
                    <a:pt x="69800" y="18580"/>
                    <a:pt x="69344" y="18534"/>
                    <a:pt x="68887" y="18489"/>
                  </a:cubicBezTo>
                  <a:cubicBezTo>
                    <a:pt x="68682" y="18466"/>
                    <a:pt x="68499" y="18443"/>
                    <a:pt x="68317" y="18443"/>
                  </a:cubicBezTo>
                  <a:cubicBezTo>
                    <a:pt x="67974" y="18398"/>
                    <a:pt x="67655" y="18375"/>
                    <a:pt x="67312" y="18352"/>
                  </a:cubicBezTo>
                  <a:cubicBezTo>
                    <a:pt x="67130" y="18329"/>
                    <a:pt x="66924" y="18306"/>
                    <a:pt x="66742" y="18306"/>
                  </a:cubicBezTo>
                  <a:cubicBezTo>
                    <a:pt x="66422" y="18261"/>
                    <a:pt x="66080" y="18238"/>
                    <a:pt x="65760" y="18215"/>
                  </a:cubicBezTo>
                  <a:cubicBezTo>
                    <a:pt x="65555" y="18192"/>
                    <a:pt x="65372" y="18169"/>
                    <a:pt x="65167" y="18146"/>
                  </a:cubicBezTo>
                  <a:cubicBezTo>
                    <a:pt x="64847" y="18124"/>
                    <a:pt x="64528" y="18101"/>
                    <a:pt x="64185" y="18055"/>
                  </a:cubicBezTo>
                  <a:cubicBezTo>
                    <a:pt x="64003" y="18055"/>
                    <a:pt x="63797" y="18032"/>
                    <a:pt x="63615" y="18009"/>
                  </a:cubicBezTo>
                  <a:cubicBezTo>
                    <a:pt x="63295" y="17987"/>
                    <a:pt x="62953" y="17964"/>
                    <a:pt x="62633" y="17918"/>
                  </a:cubicBezTo>
                  <a:cubicBezTo>
                    <a:pt x="62428" y="17918"/>
                    <a:pt x="62245" y="17895"/>
                    <a:pt x="62040" y="17873"/>
                  </a:cubicBezTo>
                  <a:cubicBezTo>
                    <a:pt x="61720" y="17850"/>
                    <a:pt x="61401" y="17827"/>
                    <a:pt x="61058" y="17781"/>
                  </a:cubicBezTo>
                  <a:cubicBezTo>
                    <a:pt x="60876" y="17781"/>
                    <a:pt x="60670" y="17758"/>
                    <a:pt x="60488" y="17736"/>
                  </a:cubicBezTo>
                  <a:cubicBezTo>
                    <a:pt x="60168" y="17713"/>
                    <a:pt x="59826" y="17667"/>
                    <a:pt x="59506" y="17644"/>
                  </a:cubicBezTo>
                  <a:cubicBezTo>
                    <a:pt x="59301" y="17621"/>
                    <a:pt x="59118" y="17621"/>
                    <a:pt x="58913" y="17599"/>
                  </a:cubicBezTo>
                  <a:cubicBezTo>
                    <a:pt x="58525" y="17553"/>
                    <a:pt x="58137" y="17530"/>
                    <a:pt x="57749" y="17485"/>
                  </a:cubicBezTo>
                  <a:cubicBezTo>
                    <a:pt x="57452" y="17462"/>
                    <a:pt x="57155" y="17439"/>
                    <a:pt x="56858" y="17416"/>
                  </a:cubicBezTo>
                  <a:cubicBezTo>
                    <a:pt x="56379" y="17370"/>
                    <a:pt x="55923" y="17325"/>
                    <a:pt x="55466" y="17279"/>
                  </a:cubicBezTo>
                  <a:cubicBezTo>
                    <a:pt x="55283" y="17279"/>
                    <a:pt x="55101" y="17256"/>
                    <a:pt x="54895" y="17233"/>
                  </a:cubicBezTo>
                  <a:cubicBezTo>
                    <a:pt x="54576" y="17211"/>
                    <a:pt x="54233" y="17165"/>
                    <a:pt x="53914" y="17142"/>
                  </a:cubicBezTo>
                  <a:cubicBezTo>
                    <a:pt x="53709" y="17119"/>
                    <a:pt x="53526" y="17119"/>
                    <a:pt x="53343" y="17096"/>
                  </a:cubicBezTo>
                  <a:cubicBezTo>
                    <a:pt x="53001" y="17074"/>
                    <a:pt x="52681" y="17028"/>
                    <a:pt x="52339" y="17005"/>
                  </a:cubicBezTo>
                  <a:lnTo>
                    <a:pt x="51768" y="16960"/>
                  </a:lnTo>
                  <a:cubicBezTo>
                    <a:pt x="51449" y="16937"/>
                    <a:pt x="51106" y="16891"/>
                    <a:pt x="50787" y="16868"/>
                  </a:cubicBezTo>
                  <a:cubicBezTo>
                    <a:pt x="50581" y="16845"/>
                    <a:pt x="50399" y="16823"/>
                    <a:pt x="50216" y="16823"/>
                  </a:cubicBezTo>
                  <a:cubicBezTo>
                    <a:pt x="49874" y="16777"/>
                    <a:pt x="49554" y="16754"/>
                    <a:pt x="49212" y="16731"/>
                  </a:cubicBezTo>
                  <a:cubicBezTo>
                    <a:pt x="49029" y="16708"/>
                    <a:pt x="48824" y="16686"/>
                    <a:pt x="48641" y="16663"/>
                  </a:cubicBezTo>
                  <a:cubicBezTo>
                    <a:pt x="48322" y="16640"/>
                    <a:pt x="47979" y="16617"/>
                    <a:pt x="47660" y="16594"/>
                  </a:cubicBezTo>
                  <a:cubicBezTo>
                    <a:pt x="47454" y="16572"/>
                    <a:pt x="47272" y="16549"/>
                    <a:pt x="47089" y="16526"/>
                  </a:cubicBezTo>
                  <a:cubicBezTo>
                    <a:pt x="46747" y="16503"/>
                    <a:pt x="46427" y="16480"/>
                    <a:pt x="46085" y="16457"/>
                  </a:cubicBezTo>
                  <a:cubicBezTo>
                    <a:pt x="45902" y="16435"/>
                    <a:pt x="45697" y="16412"/>
                    <a:pt x="45514" y="16389"/>
                  </a:cubicBezTo>
                  <a:cubicBezTo>
                    <a:pt x="45126" y="16366"/>
                    <a:pt x="44715" y="16320"/>
                    <a:pt x="44327" y="16298"/>
                  </a:cubicBezTo>
                  <a:cubicBezTo>
                    <a:pt x="44031" y="16252"/>
                    <a:pt x="43734" y="16229"/>
                    <a:pt x="43437" y="16206"/>
                  </a:cubicBezTo>
                  <a:cubicBezTo>
                    <a:pt x="42981" y="16161"/>
                    <a:pt x="42524" y="16115"/>
                    <a:pt x="42068" y="16092"/>
                  </a:cubicBezTo>
                  <a:cubicBezTo>
                    <a:pt x="41885" y="16069"/>
                    <a:pt x="41680" y="16047"/>
                    <a:pt x="41497" y="16024"/>
                  </a:cubicBezTo>
                  <a:cubicBezTo>
                    <a:pt x="41155" y="16001"/>
                    <a:pt x="40835" y="15978"/>
                    <a:pt x="40493" y="15955"/>
                  </a:cubicBezTo>
                  <a:cubicBezTo>
                    <a:pt x="40310" y="15932"/>
                    <a:pt x="40127" y="15910"/>
                    <a:pt x="39922" y="15887"/>
                  </a:cubicBezTo>
                  <a:cubicBezTo>
                    <a:pt x="39602" y="15864"/>
                    <a:pt x="39260" y="15841"/>
                    <a:pt x="38941" y="15795"/>
                  </a:cubicBezTo>
                  <a:cubicBezTo>
                    <a:pt x="38735" y="15795"/>
                    <a:pt x="38553" y="15773"/>
                    <a:pt x="38370" y="15750"/>
                  </a:cubicBezTo>
                  <a:cubicBezTo>
                    <a:pt x="38028" y="15727"/>
                    <a:pt x="37708" y="15704"/>
                    <a:pt x="37366" y="15658"/>
                  </a:cubicBezTo>
                  <a:lnTo>
                    <a:pt x="37183" y="15658"/>
                  </a:lnTo>
                  <a:cubicBezTo>
                    <a:pt x="37069" y="15636"/>
                    <a:pt x="36932" y="15636"/>
                    <a:pt x="36795" y="15613"/>
                  </a:cubicBezTo>
                  <a:cubicBezTo>
                    <a:pt x="36475" y="15590"/>
                    <a:pt x="36133" y="15544"/>
                    <a:pt x="35813" y="15522"/>
                  </a:cubicBezTo>
                  <a:cubicBezTo>
                    <a:pt x="35608" y="15499"/>
                    <a:pt x="35425" y="15499"/>
                    <a:pt x="35243" y="15476"/>
                  </a:cubicBezTo>
                  <a:cubicBezTo>
                    <a:pt x="34900" y="15453"/>
                    <a:pt x="34581" y="15407"/>
                    <a:pt x="34239" y="15385"/>
                  </a:cubicBezTo>
                  <a:lnTo>
                    <a:pt x="33668" y="15316"/>
                  </a:lnTo>
                  <a:cubicBezTo>
                    <a:pt x="33348" y="15293"/>
                    <a:pt x="33006" y="15248"/>
                    <a:pt x="32686" y="15225"/>
                  </a:cubicBezTo>
                  <a:cubicBezTo>
                    <a:pt x="32481" y="15202"/>
                    <a:pt x="32298" y="15179"/>
                    <a:pt x="32116" y="15156"/>
                  </a:cubicBezTo>
                  <a:cubicBezTo>
                    <a:pt x="31705" y="15111"/>
                    <a:pt x="31317" y="15065"/>
                    <a:pt x="30906" y="15019"/>
                  </a:cubicBezTo>
                  <a:cubicBezTo>
                    <a:pt x="30609" y="14997"/>
                    <a:pt x="30313" y="14951"/>
                    <a:pt x="30016" y="14905"/>
                  </a:cubicBezTo>
                  <a:cubicBezTo>
                    <a:pt x="29559" y="14860"/>
                    <a:pt x="29126" y="14791"/>
                    <a:pt x="28669" y="14745"/>
                  </a:cubicBezTo>
                  <a:cubicBezTo>
                    <a:pt x="28487" y="14700"/>
                    <a:pt x="28281" y="14677"/>
                    <a:pt x="28099" y="14654"/>
                  </a:cubicBezTo>
                  <a:cubicBezTo>
                    <a:pt x="27756" y="14609"/>
                    <a:pt x="27437" y="14540"/>
                    <a:pt x="27117" y="14494"/>
                  </a:cubicBezTo>
                  <a:cubicBezTo>
                    <a:pt x="26934" y="14472"/>
                    <a:pt x="26729" y="14426"/>
                    <a:pt x="26546" y="14403"/>
                  </a:cubicBezTo>
                  <a:cubicBezTo>
                    <a:pt x="26204" y="14335"/>
                    <a:pt x="25884" y="14289"/>
                    <a:pt x="25565" y="14220"/>
                  </a:cubicBezTo>
                  <a:cubicBezTo>
                    <a:pt x="25359" y="14198"/>
                    <a:pt x="25177" y="14152"/>
                    <a:pt x="24994" y="14106"/>
                  </a:cubicBezTo>
                  <a:cubicBezTo>
                    <a:pt x="24652" y="14061"/>
                    <a:pt x="24332" y="13992"/>
                    <a:pt x="24013" y="13901"/>
                  </a:cubicBezTo>
                  <a:cubicBezTo>
                    <a:pt x="23807" y="13878"/>
                    <a:pt x="23625" y="13832"/>
                    <a:pt x="23442" y="13787"/>
                  </a:cubicBezTo>
                  <a:cubicBezTo>
                    <a:pt x="23123" y="13718"/>
                    <a:pt x="22780" y="13627"/>
                    <a:pt x="22461" y="13559"/>
                  </a:cubicBezTo>
                  <a:cubicBezTo>
                    <a:pt x="22278" y="13513"/>
                    <a:pt x="22073" y="13444"/>
                    <a:pt x="21890" y="13399"/>
                  </a:cubicBezTo>
                  <a:cubicBezTo>
                    <a:pt x="21570" y="13307"/>
                    <a:pt x="21228" y="13239"/>
                    <a:pt x="20909" y="13125"/>
                  </a:cubicBezTo>
                  <a:cubicBezTo>
                    <a:pt x="20749" y="13079"/>
                    <a:pt x="20566" y="13034"/>
                    <a:pt x="20384" y="12988"/>
                  </a:cubicBezTo>
                  <a:cubicBezTo>
                    <a:pt x="19471" y="12714"/>
                    <a:pt x="18580" y="12394"/>
                    <a:pt x="17690" y="12052"/>
                  </a:cubicBezTo>
                  <a:cubicBezTo>
                    <a:pt x="17393" y="11938"/>
                    <a:pt x="17097" y="11824"/>
                    <a:pt x="16823" y="11710"/>
                  </a:cubicBezTo>
                  <a:cubicBezTo>
                    <a:pt x="16640" y="11641"/>
                    <a:pt x="16458" y="11550"/>
                    <a:pt x="16275" y="11481"/>
                  </a:cubicBezTo>
                  <a:cubicBezTo>
                    <a:pt x="12669" y="9884"/>
                    <a:pt x="9268" y="7510"/>
                    <a:pt x="6734" y="4520"/>
                  </a:cubicBezTo>
                  <a:cubicBezTo>
                    <a:pt x="5547" y="3127"/>
                    <a:pt x="4566" y="1621"/>
                    <a:pt x="3812" y="0"/>
                  </a:cubicBezTo>
                  <a:close/>
                </a:path>
              </a:pathLst>
            </a:custGeom>
            <a:solidFill>
              <a:srgbClr val="C5E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088;p66"/>
            <p:cNvSpPr/>
            <p:nvPr/>
          </p:nvSpPr>
          <p:spPr>
            <a:xfrm>
              <a:off x="5498200" y="4509875"/>
              <a:ext cx="38875" cy="160250"/>
            </a:xfrm>
            <a:custGeom>
              <a:avLst/>
              <a:gdLst/>
              <a:ahLst/>
              <a:cxnLst/>
              <a:rect l="l" t="t" r="r" b="b"/>
              <a:pathLst>
                <a:path w="1555" h="6410" extrusionOk="0">
                  <a:moveTo>
                    <a:pt x="1060" y="1"/>
                  </a:moveTo>
                  <a:cubicBezTo>
                    <a:pt x="857" y="1"/>
                    <a:pt x="661" y="123"/>
                    <a:pt x="640" y="384"/>
                  </a:cubicBezTo>
                  <a:cubicBezTo>
                    <a:pt x="571" y="1365"/>
                    <a:pt x="480" y="2347"/>
                    <a:pt x="366" y="3305"/>
                  </a:cubicBezTo>
                  <a:cubicBezTo>
                    <a:pt x="275" y="4332"/>
                    <a:pt x="138" y="5337"/>
                    <a:pt x="1" y="6364"/>
                  </a:cubicBezTo>
                  <a:cubicBezTo>
                    <a:pt x="183" y="6364"/>
                    <a:pt x="343" y="6387"/>
                    <a:pt x="503" y="6387"/>
                  </a:cubicBezTo>
                  <a:cubicBezTo>
                    <a:pt x="640" y="6387"/>
                    <a:pt x="777" y="6409"/>
                    <a:pt x="914" y="6409"/>
                  </a:cubicBezTo>
                  <a:cubicBezTo>
                    <a:pt x="1051" y="5382"/>
                    <a:pt x="1165" y="4378"/>
                    <a:pt x="1279" y="3374"/>
                  </a:cubicBezTo>
                  <a:cubicBezTo>
                    <a:pt x="1370" y="2415"/>
                    <a:pt x="1461" y="1456"/>
                    <a:pt x="1530" y="498"/>
                  </a:cubicBezTo>
                  <a:cubicBezTo>
                    <a:pt x="1555" y="175"/>
                    <a:pt x="1303" y="1"/>
                    <a:pt x="1060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089;p66"/>
            <p:cNvSpPr/>
            <p:nvPr/>
          </p:nvSpPr>
          <p:spPr>
            <a:xfrm>
              <a:off x="5168375" y="4473650"/>
              <a:ext cx="39450" cy="169075"/>
            </a:xfrm>
            <a:custGeom>
              <a:avLst/>
              <a:gdLst/>
              <a:ahLst/>
              <a:cxnLst/>
              <a:rect l="l" t="t" r="r" b="b"/>
              <a:pathLst>
                <a:path w="1578" h="6763" extrusionOk="0">
                  <a:moveTo>
                    <a:pt x="1083" y="0"/>
                  </a:moveTo>
                  <a:cubicBezTo>
                    <a:pt x="880" y="0"/>
                    <a:pt x="683" y="124"/>
                    <a:pt x="663" y="395"/>
                  </a:cubicBezTo>
                  <a:cubicBezTo>
                    <a:pt x="594" y="1467"/>
                    <a:pt x="480" y="2540"/>
                    <a:pt x="366" y="3613"/>
                  </a:cubicBezTo>
                  <a:cubicBezTo>
                    <a:pt x="275" y="4640"/>
                    <a:pt x="138" y="5644"/>
                    <a:pt x="1" y="6672"/>
                  </a:cubicBezTo>
                  <a:cubicBezTo>
                    <a:pt x="297" y="6694"/>
                    <a:pt x="594" y="6717"/>
                    <a:pt x="891" y="6763"/>
                  </a:cubicBezTo>
                  <a:cubicBezTo>
                    <a:pt x="1028" y="5736"/>
                    <a:pt x="1165" y="4731"/>
                    <a:pt x="1256" y="3704"/>
                  </a:cubicBezTo>
                  <a:cubicBezTo>
                    <a:pt x="1393" y="2631"/>
                    <a:pt x="1484" y="1559"/>
                    <a:pt x="1553" y="486"/>
                  </a:cubicBezTo>
                  <a:cubicBezTo>
                    <a:pt x="1578" y="176"/>
                    <a:pt x="1326" y="0"/>
                    <a:pt x="1083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090;p66"/>
            <p:cNvSpPr/>
            <p:nvPr/>
          </p:nvSpPr>
          <p:spPr>
            <a:xfrm>
              <a:off x="5456550" y="4590200"/>
              <a:ext cx="21700" cy="76500"/>
            </a:xfrm>
            <a:custGeom>
              <a:avLst/>
              <a:gdLst/>
              <a:ahLst/>
              <a:cxnLst/>
              <a:rect l="l" t="t" r="r" b="b"/>
              <a:pathLst>
                <a:path w="868" h="3060" extrusionOk="0">
                  <a:moveTo>
                    <a:pt x="525" y="1"/>
                  </a:moveTo>
                  <a:cubicBezTo>
                    <a:pt x="411" y="1"/>
                    <a:pt x="297" y="69"/>
                    <a:pt x="274" y="252"/>
                  </a:cubicBezTo>
                  <a:cubicBezTo>
                    <a:pt x="206" y="1165"/>
                    <a:pt x="115" y="2101"/>
                    <a:pt x="0" y="3014"/>
                  </a:cubicBezTo>
                  <a:cubicBezTo>
                    <a:pt x="206" y="3037"/>
                    <a:pt x="388" y="3059"/>
                    <a:pt x="594" y="3059"/>
                  </a:cubicBezTo>
                  <a:cubicBezTo>
                    <a:pt x="685" y="2146"/>
                    <a:pt x="776" y="1233"/>
                    <a:pt x="845" y="298"/>
                  </a:cubicBezTo>
                  <a:cubicBezTo>
                    <a:pt x="868" y="138"/>
                    <a:pt x="754" y="24"/>
                    <a:pt x="617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091;p66"/>
            <p:cNvSpPr/>
            <p:nvPr/>
          </p:nvSpPr>
          <p:spPr>
            <a:xfrm>
              <a:off x="5417750" y="4585750"/>
              <a:ext cx="21125" cy="78100"/>
            </a:xfrm>
            <a:custGeom>
              <a:avLst/>
              <a:gdLst/>
              <a:ahLst/>
              <a:cxnLst/>
              <a:rect l="l" t="t" r="r" b="b"/>
              <a:pathLst>
                <a:path w="845" h="3124" extrusionOk="0">
                  <a:moveTo>
                    <a:pt x="529" y="1"/>
                  </a:moveTo>
                  <a:cubicBezTo>
                    <a:pt x="477" y="1"/>
                    <a:pt x="427" y="13"/>
                    <a:pt x="388" y="42"/>
                  </a:cubicBezTo>
                  <a:cubicBezTo>
                    <a:pt x="320" y="88"/>
                    <a:pt x="274" y="156"/>
                    <a:pt x="274" y="247"/>
                  </a:cubicBezTo>
                  <a:cubicBezTo>
                    <a:pt x="206" y="1183"/>
                    <a:pt x="114" y="2142"/>
                    <a:pt x="0" y="3078"/>
                  </a:cubicBezTo>
                  <a:cubicBezTo>
                    <a:pt x="183" y="3101"/>
                    <a:pt x="388" y="3101"/>
                    <a:pt x="571" y="3123"/>
                  </a:cubicBezTo>
                  <a:cubicBezTo>
                    <a:pt x="685" y="2188"/>
                    <a:pt x="776" y="1252"/>
                    <a:pt x="845" y="316"/>
                  </a:cubicBezTo>
                  <a:cubicBezTo>
                    <a:pt x="845" y="202"/>
                    <a:pt x="799" y="110"/>
                    <a:pt x="731" y="65"/>
                  </a:cubicBezTo>
                  <a:cubicBezTo>
                    <a:pt x="678" y="25"/>
                    <a:pt x="601" y="1"/>
                    <a:pt x="529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092;p66"/>
            <p:cNvSpPr/>
            <p:nvPr/>
          </p:nvSpPr>
          <p:spPr>
            <a:xfrm>
              <a:off x="5378375" y="4581525"/>
              <a:ext cx="21700" cy="79475"/>
            </a:xfrm>
            <a:custGeom>
              <a:avLst/>
              <a:gdLst/>
              <a:ahLst/>
              <a:cxnLst/>
              <a:rect l="l" t="t" r="r" b="b"/>
              <a:pathLst>
                <a:path w="868" h="3179" extrusionOk="0">
                  <a:moveTo>
                    <a:pt x="550" y="1"/>
                  </a:moveTo>
                  <a:cubicBezTo>
                    <a:pt x="481" y="1"/>
                    <a:pt x="415" y="25"/>
                    <a:pt x="366" y="74"/>
                  </a:cubicBezTo>
                  <a:cubicBezTo>
                    <a:pt x="320" y="120"/>
                    <a:pt x="297" y="165"/>
                    <a:pt x="274" y="234"/>
                  </a:cubicBezTo>
                  <a:cubicBezTo>
                    <a:pt x="206" y="1215"/>
                    <a:pt x="114" y="2151"/>
                    <a:pt x="0" y="3110"/>
                  </a:cubicBezTo>
                  <a:cubicBezTo>
                    <a:pt x="206" y="3133"/>
                    <a:pt x="388" y="3155"/>
                    <a:pt x="571" y="3178"/>
                  </a:cubicBezTo>
                  <a:cubicBezTo>
                    <a:pt x="685" y="2220"/>
                    <a:pt x="776" y="1261"/>
                    <a:pt x="845" y="302"/>
                  </a:cubicBezTo>
                  <a:cubicBezTo>
                    <a:pt x="868" y="234"/>
                    <a:pt x="845" y="165"/>
                    <a:pt x="799" y="120"/>
                  </a:cubicBezTo>
                  <a:cubicBezTo>
                    <a:pt x="734" y="42"/>
                    <a:pt x="640" y="1"/>
                    <a:pt x="550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093;p66"/>
            <p:cNvSpPr/>
            <p:nvPr/>
          </p:nvSpPr>
          <p:spPr>
            <a:xfrm>
              <a:off x="5339000" y="4577275"/>
              <a:ext cx="21700" cy="80300"/>
            </a:xfrm>
            <a:custGeom>
              <a:avLst/>
              <a:gdLst/>
              <a:ahLst/>
              <a:cxnLst/>
              <a:rect l="l" t="t" r="r" b="b"/>
              <a:pathLst>
                <a:path w="868" h="3212" extrusionOk="0">
                  <a:moveTo>
                    <a:pt x="563" y="0"/>
                  </a:moveTo>
                  <a:cubicBezTo>
                    <a:pt x="478" y="0"/>
                    <a:pt x="394" y="35"/>
                    <a:pt x="343" y="107"/>
                  </a:cubicBezTo>
                  <a:cubicBezTo>
                    <a:pt x="320" y="130"/>
                    <a:pt x="297" y="176"/>
                    <a:pt x="297" y="244"/>
                  </a:cubicBezTo>
                  <a:cubicBezTo>
                    <a:pt x="229" y="1225"/>
                    <a:pt x="137" y="2184"/>
                    <a:pt x="0" y="3143"/>
                  </a:cubicBezTo>
                  <a:cubicBezTo>
                    <a:pt x="206" y="3166"/>
                    <a:pt x="388" y="3188"/>
                    <a:pt x="594" y="3211"/>
                  </a:cubicBezTo>
                  <a:cubicBezTo>
                    <a:pt x="708" y="2230"/>
                    <a:pt x="799" y="1271"/>
                    <a:pt x="868" y="312"/>
                  </a:cubicBezTo>
                  <a:cubicBezTo>
                    <a:pt x="868" y="244"/>
                    <a:pt x="868" y="176"/>
                    <a:pt x="822" y="153"/>
                  </a:cubicBezTo>
                  <a:cubicBezTo>
                    <a:pt x="772" y="52"/>
                    <a:pt x="667" y="0"/>
                    <a:pt x="563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094;p66"/>
            <p:cNvSpPr/>
            <p:nvPr/>
          </p:nvSpPr>
          <p:spPr>
            <a:xfrm>
              <a:off x="5300200" y="4572850"/>
              <a:ext cx="21700" cy="81300"/>
            </a:xfrm>
            <a:custGeom>
              <a:avLst/>
              <a:gdLst/>
              <a:ahLst/>
              <a:cxnLst/>
              <a:rect l="l" t="t" r="r" b="b"/>
              <a:pathLst>
                <a:path w="868" h="3252" extrusionOk="0">
                  <a:moveTo>
                    <a:pt x="563" y="0"/>
                  </a:moveTo>
                  <a:cubicBezTo>
                    <a:pt x="467" y="0"/>
                    <a:pt x="372" y="41"/>
                    <a:pt x="320" y="124"/>
                  </a:cubicBezTo>
                  <a:cubicBezTo>
                    <a:pt x="297" y="170"/>
                    <a:pt x="297" y="193"/>
                    <a:pt x="274" y="238"/>
                  </a:cubicBezTo>
                  <a:cubicBezTo>
                    <a:pt x="206" y="1220"/>
                    <a:pt x="114" y="2201"/>
                    <a:pt x="0" y="3183"/>
                  </a:cubicBezTo>
                  <a:cubicBezTo>
                    <a:pt x="183" y="3206"/>
                    <a:pt x="388" y="3229"/>
                    <a:pt x="571" y="3251"/>
                  </a:cubicBezTo>
                  <a:cubicBezTo>
                    <a:pt x="685" y="2270"/>
                    <a:pt x="776" y="1288"/>
                    <a:pt x="868" y="307"/>
                  </a:cubicBezTo>
                  <a:cubicBezTo>
                    <a:pt x="868" y="261"/>
                    <a:pt x="845" y="216"/>
                    <a:pt x="845" y="170"/>
                  </a:cubicBezTo>
                  <a:cubicBezTo>
                    <a:pt x="795" y="58"/>
                    <a:pt x="678" y="0"/>
                    <a:pt x="563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095;p66"/>
            <p:cNvSpPr/>
            <p:nvPr/>
          </p:nvSpPr>
          <p:spPr>
            <a:xfrm>
              <a:off x="5260825" y="4568575"/>
              <a:ext cx="21700" cy="81575"/>
            </a:xfrm>
            <a:custGeom>
              <a:avLst/>
              <a:gdLst/>
              <a:ahLst/>
              <a:cxnLst/>
              <a:rect l="l" t="t" r="r" b="b"/>
              <a:pathLst>
                <a:path w="868" h="3263" extrusionOk="0">
                  <a:moveTo>
                    <a:pt x="577" y="0"/>
                  </a:moveTo>
                  <a:cubicBezTo>
                    <a:pt x="469" y="0"/>
                    <a:pt x="362" y="52"/>
                    <a:pt x="320" y="158"/>
                  </a:cubicBezTo>
                  <a:cubicBezTo>
                    <a:pt x="297" y="181"/>
                    <a:pt x="297" y="204"/>
                    <a:pt x="297" y="250"/>
                  </a:cubicBezTo>
                  <a:cubicBezTo>
                    <a:pt x="229" y="1231"/>
                    <a:pt x="137" y="2235"/>
                    <a:pt x="0" y="3217"/>
                  </a:cubicBezTo>
                  <a:cubicBezTo>
                    <a:pt x="206" y="3240"/>
                    <a:pt x="388" y="3263"/>
                    <a:pt x="571" y="3263"/>
                  </a:cubicBezTo>
                  <a:cubicBezTo>
                    <a:pt x="708" y="2281"/>
                    <a:pt x="799" y="1300"/>
                    <a:pt x="868" y="318"/>
                  </a:cubicBezTo>
                  <a:cubicBezTo>
                    <a:pt x="868" y="272"/>
                    <a:pt x="868" y="227"/>
                    <a:pt x="868" y="204"/>
                  </a:cubicBezTo>
                  <a:cubicBezTo>
                    <a:pt x="831" y="69"/>
                    <a:pt x="703" y="0"/>
                    <a:pt x="577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096;p66"/>
            <p:cNvSpPr/>
            <p:nvPr/>
          </p:nvSpPr>
          <p:spPr>
            <a:xfrm>
              <a:off x="5222025" y="4563975"/>
              <a:ext cx="21700" cy="82750"/>
            </a:xfrm>
            <a:custGeom>
              <a:avLst/>
              <a:gdLst/>
              <a:ahLst/>
              <a:cxnLst/>
              <a:rect l="l" t="t" r="r" b="b"/>
              <a:pathLst>
                <a:path w="868" h="3310" extrusionOk="0">
                  <a:moveTo>
                    <a:pt x="545" y="1"/>
                  </a:moveTo>
                  <a:cubicBezTo>
                    <a:pt x="433" y="1"/>
                    <a:pt x="328" y="59"/>
                    <a:pt x="297" y="183"/>
                  </a:cubicBezTo>
                  <a:cubicBezTo>
                    <a:pt x="297" y="205"/>
                    <a:pt x="297" y="228"/>
                    <a:pt x="297" y="251"/>
                  </a:cubicBezTo>
                  <a:cubicBezTo>
                    <a:pt x="206" y="1255"/>
                    <a:pt x="114" y="2260"/>
                    <a:pt x="0" y="3264"/>
                  </a:cubicBezTo>
                  <a:cubicBezTo>
                    <a:pt x="183" y="3287"/>
                    <a:pt x="365" y="3287"/>
                    <a:pt x="571" y="3310"/>
                  </a:cubicBezTo>
                  <a:cubicBezTo>
                    <a:pt x="685" y="2328"/>
                    <a:pt x="799" y="1324"/>
                    <a:pt x="868" y="320"/>
                  </a:cubicBezTo>
                  <a:cubicBezTo>
                    <a:pt x="868" y="297"/>
                    <a:pt x="868" y="274"/>
                    <a:pt x="868" y="251"/>
                  </a:cubicBezTo>
                  <a:cubicBezTo>
                    <a:pt x="830" y="88"/>
                    <a:pt x="682" y="1"/>
                    <a:pt x="545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097;p66"/>
            <p:cNvSpPr/>
            <p:nvPr/>
          </p:nvSpPr>
          <p:spPr>
            <a:xfrm>
              <a:off x="4832850" y="4436775"/>
              <a:ext cx="40575" cy="172850"/>
            </a:xfrm>
            <a:custGeom>
              <a:avLst/>
              <a:gdLst/>
              <a:ahLst/>
              <a:cxnLst/>
              <a:rect l="l" t="t" r="r" b="b"/>
              <a:pathLst>
                <a:path w="1623" h="6914" extrusionOk="0">
                  <a:moveTo>
                    <a:pt x="1134" y="1"/>
                  </a:moveTo>
                  <a:cubicBezTo>
                    <a:pt x="929" y="1"/>
                    <a:pt x="729" y="123"/>
                    <a:pt x="708" y="386"/>
                  </a:cubicBezTo>
                  <a:cubicBezTo>
                    <a:pt x="617" y="1550"/>
                    <a:pt x="503" y="2737"/>
                    <a:pt x="388" y="3901"/>
                  </a:cubicBezTo>
                  <a:cubicBezTo>
                    <a:pt x="274" y="4883"/>
                    <a:pt x="137" y="5841"/>
                    <a:pt x="0" y="6823"/>
                  </a:cubicBezTo>
                  <a:cubicBezTo>
                    <a:pt x="297" y="6845"/>
                    <a:pt x="594" y="6891"/>
                    <a:pt x="891" y="6914"/>
                  </a:cubicBezTo>
                  <a:cubicBezTo>
                    <a:pt x="1050" y="5932"/>
                    <a:pt x="1164" y="4951"/>
                    <a:pt x="1279" y="3970"/>
                  </a:cubicBezTo>
                  <a:cubicBezTo>
                    <a:pt x="1393" y="2805"/>
                    <a:pt x="1507" y="1641"/>
                    <a:pt x="1598" y="477"/>
                  </a:cubicBezTo>
                  <a:cubicBezTo>
                    <a:pt x="1623" y="169"/>
                    <a:pt x="1375" y="1"/>
                    <a:pt x="1134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098;p66"/>
            <p:cNvSpPr/>
            <p:nvPr/>
          </p:nvSpPr>
          <p:spPr>
            <a:xfrm>
              <a:off x="5121025" y="4553150"/>
              <a:ext cx="22575" cy="83875"/>
            </a:xfrm>
            <a:custGeom>
              <a:avLst/>
              <a:gdLst/>
              <a:ahLst/>
              <a:cxnLst/>
              <a:rect l="l" t="t" r="r" b="b"/>
              <a:pathLst>
                <a:path w="903" h="3355" extrusionOk="0">
                  <a:moveTo>
                    <a:pt x="590" y="1"/>
                  </a:moveTo>
                  <a:cubicBezTo>
                    <a:pt x="458" y="1"/>
                    <a:pt x="330" y="82"/>
                    <a:pt x="320" y="250"/>
                  </a:cubicBezTo>
                  <a:lnTo>
                    <a:pt x="320" y="273"/>
                  </a:lnTo>
                  <a:cubicBezTo>
                    <a:pt x="228" y="1277"/>
                    <a:pt x="137" y="2305"/>
                    <a:pt x="0" y="3309"/>
                  </a:cubicBezTo>
                  <a:cubicBezTo>
                    <a:pt x="206" y="3332"/>
                    <a:pt x="388" y="3355"/>
                    <a:pt x="594" y="3355"/>
                  </a:cubicBezTo>
                  <a:cubicBezTo>
                    <a:pt x="708" y="2350"/>
                    <a:pt x="822" y="1346"/>
                    <a:pt x="890" y="319"/>
                  </a:cubicBezTo>
                  <a:cubicBezTo>
                    <a:pt x="903" y="110"/>
                    <a:pt x="743" y="1"/>
                    <a:pt x="590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099;p66"/>
            <p:cNvSpPr/>
            <p:nvPr/>
          </p:nvSpPr>
          <p:spPr>
            <a:xfrm>
              <a:off x="5082225" y="4548775"/>
              <a:ext cx="22325" cy="84825"/>
            </a:xfrm>
            <a:custGeom>
              <a:avLst/>
              <a:gdLst/>
              <a:ahLst/>
              <a:cxnLst/>
              <a:rect l="l" t="t" r="r" b="b"/>
              <a:pathLst>
                <a:path w="893" h="3393" extrusionOk="0">
                  <a:moveTo>
                    <a:pt x="567" y="1"/>
                  </a:moveTo>
                  <a:cubicBezTo>
                    <a:pt x="435" y="1"/>
                    <a:pt x="307" y="77"/>
                    <a:pt x="297" y="243"/>
                  </a:cubicBezTo>
                  <a:cubicBezTo>
                    <a:pt x="297" y="266"/>
                    <a:pt x="297" y="288"/>
                    <a:pt x="297" y="311"/>
                  </a:cubicBezTo>
                  <a:cubicBezTo>
                    <a:pt x="228" y="1316"/>
                    <a:pt x="114" y="2320"/>
                    <a:pt x="0" y="3347"/>
                  </a:cubicBezTo>
                  <a:cubicBezTo>
                    <a:pt x="183" y="3347"/>
                    <a:pt x="388" y="3370"/>
                    <a:pt x="571" y="3393"/>
                  </a:cubicBezTo>
                  <a:cubicBezTo>
                    <a:pt x="708" y="2388"/>
                    <a:pt x="799" y="1361"/>
                    <a:pt x="867" y="357"/>
                  </a:cubicBezTo>
                  <a:cubicBezTo>
                    <a:pt x="867" y="334"/>
                    <a:pt x="867" y="334"/>
                    <a:pt x="867" y="311"/>
                  </a:cubicBezTo>
                  <a:cubicBezTo>
                    <a:pt x="892" y="112"/>
                    <a:pt x="726" y="1"/>
                    <a:pt x="567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100;p66"/>
            <p:cNvSpPr/>
            <p:nvPr/>
          </p:nvSpPr>
          <p:spPr>
            <a:xfrm>
              <a:off x="5042850" y="4544350"/>
              <a:ext cx="22575" cy="85250"/>
            </a:xfrm>
            <a:custGeom>
              <a:avLst/>
              <a:gdLst/>
              <a:ahLst/>
              <a:cxnLst/>
              <a:rect l="l" t="t" r="r" b="b"/>
              <a:pathLst>
                <a:path w="903" h="3410" extrusionOk="0">
                  <a:moveTo>
                    <a:pt x="585" y="1"/>
                  </a:moveTo>
                  <a:cubicBezTo>
                    <a:pt x="454" y="1"/>
                    <a:pt x="330" y="83"/>
                    <a:pt x="320" y="260"/>
                  </a:cubicBezTo>
                  <a:cubicBezTo>
                    <a:pt x="320" y="283"/>
                    <a:pt x="320" y="306"/>
                    <a:pt x="297" y="328"/>
                  </a:cubicBezTo>
                  <a:cubicBezTo>
                    <a:pt x="228" y="1356"/>
                    <a:pt x="137" y="2360"/>
                    <a:pt x="0" y="3364"/>
                  </a:cubicBezTo>
                  <a:cubicBezTo>
                    <a:pt x="206" y="3387"/>
                    <a:pt x="388" y="3387"/>
                    <a:pt x="594" y="3410"/>
                  </a:cubicBezTo>
                  <a:cubicBezTo>
                    <a:pt x="708" y="2406"/>
                    <a:pt x="799" y="1401"/>
                    <a:pt x="890" y="397"/>
                  </a:cubicBezTo>
                  <a:cubicBezTo>
                    <a:pt x="890" y="374"/>
                    <a:pt x="890" y="351"/>
                    <a:pt x="890" y="328"/>
                  </a:cubicBezTo>
                  <a:cubicBezTo>
                    <a:pt x="903" y="117"/>
                    <a:pt x="740" y="1"/>
                    <a:pt x="585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101;p66"/>
            <p:cNvSpPr/>
            <p:nvPr/>
          </p:nvSpPr>
          <p:spPr>
            <a:xfrm>
              <a:off x="5004025" y="4540225"/>
              <a:ext cx="22600" cy="85400"/>
            </a:xfrm>
            <a:custGeom>
              <a:avLst/>
              <a:gdLst/>
              <a:ahLst/>
              <a:cxnLst/>
              <a:rect l="l" t="t" r="r" b="b"/>
              <a:pathLst>
                <a:path w="904" h="3416" extrusionOk="0">
                  <a:moveTo>
                    <a:pt x="579" y="0"/>
                  </a:moveTo>
                  <a:cubicBezTo>
                    <a:pt x="447" y="0"/>
                    <a:pt x="318" y="77"/>
                    <a:pt x="298" y="242"/>
                  </a:cubicBezTo>
                  <a:cubicBezTo>
                    <a:pt x="298" y="288"/>
                    <a:pt x="298" y="334"/>
                    <a:pt x="298" y="356"/>
                  </a:cubicBezTo>
                  <a:cubicBezTo>
                    <a:pt x="229" y="1361"/>
                    <a:pt x="115" y="2365"/>
                    <a:pt x="1" y="3369"/>
                  </a:cubicBezTo>
                  <a:cubicBezTo>
                    <a:pt x="184" y="3392"/>
                    <a:pt x="366" y="3415"/>
                    <a:pt x="572" y="3415"/>
                  </a:cubicBezTo>
                  <a:cubicBezTo>
                    <a:pt x="709" y="2434"/>
                    <a:pt x="800" y="1429"/>
                    <a:pt x="868" y="402"/>
                  </a:cubicBezTo>
                  <a:cubicBezTo>
                    <a:pt x="868" y="379"/>
                    <a:pt x="868" y="356"/>
                    <a:pt x="891" y="311"/>
                  </a:cubicBezTo>
                  <a:cubicBezTo>
                    <a:pt x="904" y="111"/>
                    <a:pt x="739" y="0"/>
                    <a:pt x="579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102;p66"/>
            <p:cNvSpPr/>
            <p:nvPr/>
          </p:nvSpPr>
          <p:spPr>
            <a:xfrm>
              <a:off x="4964675" y="4535800"/>
              <a:ext cx="22575" cy="86400"/>
            </a:xfrm>
            <a:custGeom>
              <a:avLst/>
              <a:gdLst/>
              <a:ahLst/>
              <a:cxnLst/>
              <a:rect l="l" t="t" r="r" b="b"/>
              <a:pathLst>
                <a:path w="903" h="3456" extrusionOk="0">
                  <a:moveTo>
                    <a:pt x="584" y="1"/>
                  </a:moveTo>
                  <a:cubicBezTo>
                    <a:pt x="454" y="1"/>
                    <a:pt x="330" y="83"/>
                    <a:pt x="320" y="260"/>
                  </a:cubicBezTo>
                  <a:cubicBezTo>
                    <a:pt x="320" y="305"/>
                    <a:pt x="320" y="351"/>
                    <a:pt x="297" y="397"/>
                  </a:cubicBezTo>
                  <a:cubicBezTo>
                    <a:pt x="228" y="1401"/>
                    <a:pt x="137" y="2405"/>
                    <a:pt x="0" y="3387"/>
                  </a:cubicBezTo>
                  <a:cubicBezTo>
                    <a:pt x="205" y="3409"/>
                    <a:pt x="388" y="3432"/>
                    <a:pt x="571" y="3455"/>
                  </a:cubicBezTo>
                  <a:cubicBezTo>
                    <a:pt x="708" y="2451"/>
                    <a:pt x="799" y="1447"/>
                    <a:pt x="890" y="442"/>
                  </a:cubicBezTo>
                  <a:cubicBezTo>
                    <a:pt x="890" y="397"/>
                    <a:pt x="890" y="351"/>
                    <a:pt x="890" y="328"/>
                  </a:cubicBezTo>
                  <a:cubicBezTo>
                    <a:pt x="903" y="117"/>
                    <a:pt x="740" y="1"/>
                    <a:pt x="584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103;p66"/>
            <p:cNvSpPr/>
            <p:nvPr/>
          </p:nvSpPr>
          <p:spPr>
            <a:xfrm>
              <a:off x="4925850" y="4531650"/>
              <a:ext cx="22600" cy="86550"/>
            </a:xfrm>
            <a:custGeom>
              <a:avLst/>
              <a:gdLst/>
              <a:ahLst/>
              <a:cxnLst/>
              <a:rect l="l" t="t" r="r" b="b"/>
              <a:pathLst>
                <a:path w="904" h="3462" extrusionOk="0">
                  <a:moveTo>
                    <a:pt x="583" y="1"/>
                  </a:moveTo>
                  <a:cubicBezTo>
                    <a:pt x="454" y="1"/>
                    <a:pt x="331" y="77"/>
                    <a:pt x="320" y="243"/>
                  </a:cubicBezTo>
                  <a:cubicBezTo>
                    <a:pt x="298" y="311"/>
                    <a:pt x="298" y="357"/>
                    <a:pt x="298" y="426"/>
                  </a:cubicBezTo>
                  <a:cubicBezTo>
                    <a:pt x="229" y="1430"/>
                    <a:pt x="115" y="2411"/>
                    <a:pt x="1" y="3393"/>
                  </a:cubicBezTo>
                  <a:cubicBezTo>
                    <a:pt x="183" y="3416"/>
                    <a:pt x="366" y="3439"/>
                    <a:pt x="572" y="3461"/>
                  </a:cubicBezTo>
                  <a:cubicBezTo>
                    <a:pt x="686" y="2457"/>
                    <a:pt x="800" y="1476"/>
                    <a:pt x="868" y="471"/>
                  </a:cubicBezTo>
                  <a:cubicBezTo>
                    <a:pt x="868" y="426"/>
                    <a:pt x="891" y="357"/>
                    <a:pt x="891" y="311"/>
                  </a:cubicBezTo>
                  <a:cubicBezTo>
                    <a:pt x="904" y="112"/>
                    <a:pt x="739" y="1"/>
                    <a:pt x="583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104;p66"/>
            <p:cNvSpPr/>
            <p:nvPr/>
          </p:nvSpPr>
          <p:spPr>
            <a:xfrm>
              <a:off x="4886475" y="4527175"/>
              <a:ext cx="22600" cy="87025"/>
            </a:xfrm>
            <a:custGeom>
              <a:avLst/>
              <a:gdLst/>
              <a:ahLst/>
              <a:cxnLst/>
              <a:rect l="l" t="t" r="r" b="b"/>
              <a:pathLst>
                <a:path w="904" h="3481" extrusionOk="0">
                  <a:moveTo>
                    <a:pt x="591" y="1"/>
                  </a:moveTo>
                  <a:cubicBezTo>
                    <a:pt x="459" y="1"/>
                    <a:pt x="331" y="83"/>
                    <a:pt x="321" y="262"/>
                  </a:cubicBezTo>
                  <a:lnTo>
                    <a:pt x="298" y="468"/>
                  </a:lnTo>
                  <a:cubicBezTo>
                    <a:pt x="229" y="1449"/>
                    <a:pt x="138" y="2453"/>
                    <a:pt x="1" y="3435"/>
                  </a:cubicBezTo>
                  <a:lnTo>
                    <a:pt x="572" y="3481"/>
                  </a:lnTo>
                  <a:cubicBezTo>
                    <a:pt x="709" y="2499"/>
                    <a:pt x="800" y="1495"/>
                    <a:pt x="891" y="513"/>
                  </a:cubicBezTo>
                  <a:cubicBezTo>
                    <a:pt x="891" y="445"/>
                    <a:pt x="891" y="376"/>
                    <a:pt x="891" y="308"/>
                  </a:cubicBezTo>
                  <a:cubicBezTo>
                    <a:pt x="903" y="112"/>
                    <a:pt x="744" y="1"/>
                    <a:pt x="591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105;p66"/>
            <p:cNvSpPr/>
            <p:nvPr/>
          </p:nvSpPr>
          <p:spPr>
            <a:xfrm>
              <a:off x="4497875" y="4399750"/>
              <a:ext cx="40600" cy="175075"/>
            </a:xfrm>
            <a:custGeom>
              <a:avLst/>
              <a:gdLst/>
              <a:ahLst/>
              <a:cxnLst/>
              <a:rect l="l" t="t" r="r" b="b"/>
              <a:pathLst>
                <a:path w="1624" h="7003" extrusionOk="0">
                  <a:moveTo>
                    <a:pt x="1129" y="0"/>
                  </a:moveTo>
                  <a:cubicBezTo>
                    <a:pt x="926" y="0"/>
                    <a:pt x="729" y="123"/>
                    <a:pt x="708" y="383"/>
                  </a:cubicBezTo>
                  <a:cubicBezTo>
                    <a:pt x="617" y="1662"/>
                    <a:pt x="503" y="2917"/>
                    <a:pt x="366" y="4172"/>
                  </a:cubicBezTo>
                  <a:cubicBezTo>
                    <a:pt x="252" y="5085"/>
                    <a:pt x="138" y="5998"/>
                    <a:pt x="1" y="6911"/>
                  </a:cubicBezTo>
                  <a:cubicBezTo>
                    <a:pt x="298" y="6957"/>
                    <a:pt x="594" y="6980"/>
                    <a:pt x="891" y="7003"/>
                  </a:cubicBezTo>
                  <a:cubicBezTo>
                    <a:pt x="1028" y="6090"/>
                    <a:pt x="1142" y="5177"/>
                    <a:pt x="1256" y="4264"/>
                  </a:cubicBezTo>
                  <a:cubicBezTo>
                    <a:pt x="1393" y="3008"/>
                    <a:pt x="1507" y="1753"/>
                    <a:pt x="1599" y="497"/>
                  </a:cubicBezTo>
                  <a:cubicBezTo>
                    <a:pt x="1624" y="175"/>
                    <a:pt x="1372" y="0"/>
                    <a:pt x="1129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106;p66"/>
            <p:cNvSpPr/>
            <p:nvPr/>
          </p:nvSpPr>
          <p:spPr>
            <a:xfrm>
              <a:off x="4786050" y="4516250"/>
              <a:ext cx="22600" cy="87675"/>
            </a:xfrm>
            <a:custGeom>
              <a:avLst/>
              <a:gdLst/>
              <a:ahLst/>
              <a:cxnLst/>
              <a:rect l="l" t="t" r="r" b="b"/>
              <a:pathLst>
                <a:path w="904" h="3507" extrusionOk="0">
                  <a:moveTo>
                    <a:pt x="583" y="1"/>
                  </a:moveTo>
                  <a:cubicBezTo>
                    <a:pt x="454" y="1"/>
                    <a:pt x="331" y="77"/>
                    <a:pt x="320" y="243"/>
                  </a:cubicBezTo>
                  <a:cubicBezTo>
                    <a:pt x="320" y="334"/>
                    <a:pt x="297" y="448"/>
                    <a:pt x="297" y="539"/>
                  </a:cubicBezTo>
                  <a:cubicBezTo>
                    <a:pt x="229" y="1521"/>
                    <a:pt x="115" y="2480"/>
                    <a:pt x="1" y="3461"/>
                  </a:cubicBezTo>
                  <a:cubicBezTo>
                    <a:pt x="183" y="3484"/>
                    <a:pt x="389" y="3484"/>
                    <a:pt x="571" y="3507"/>
                  </a:cubicBezTo>
                  <a:cubicBezTo>
                    <a:pt x="708" y="2548"/>
                    <a:pt x="800" y="1567"/>
                    <a:pt x="868" y="585"/>
                  </a:cubicBezTo>
                  <a:cubicBezTo>
                    <a:pt x="891" y="494"/>
                    <a:pt x="891" y="402"/>
                    <a:pt x="891" y="311"/>
                  </a:cubicBezTo>
                  <a:cubicBezTo>
                    <a:pt x="903" y="112"/>
                    <a:pt x="739" y="1"/>
                    <a:pt x="583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107;p66"/>
            <p:cNvSpPr/>
            <p:nvPr/>
          </p:nvSpPr>
          <p:spPr>
            <a:xfrm>
              <a:off x="4747250" y="4511775"/>
              <a:ext cx="22600" cy="88150"/>
            </a:xfrm>
            <a:custGeom>
              <a:avLst/>
              <a:gdLst/>
              <a:ahLst/>
              <a:cxnLst/>
              <a:rect l="l" t="t" r="r" b="b"/>
              <a:pathLst>
                <a:path w="904" h="3526" extrusionOk="0">
                  <a:moveTo>
                    <a:pt x="590" y="1"/>
                  </a:moveTo>
                  <a:cubicBezTo>
                    <a:pt x="458" y="1"/>
                    <a:pt x="331" y="82"/>
                    <a:pt x="320" y="262"/>
                  </a:cubicBezTo>
                  <a:cubicBezTo>
                    <a:pt x="297" y="353"/>
                    <a:pt x="297" y="467"/>
                    <a:pt x="297" y="581"/>
                  </a:cubicBezTo>
                  <a:cubicBezTo>
                    <a:pt x="206" y="1540"/>
                    <a:pt x="115" y="2522"/>
                    <a:pt x="1" y="3480"/>
                  </a:cubicBezTo>
                  <a:cubicBezTo>
                    <a:pt x="183" y="3503"/>
                    <a:pt x="366" y="3503"/>
                    <a:pt x="571" y="3526"/>
                  </a:cubicBezTo>
                  <a:cubicBezTo>
                    <a:pt x="685" y="2567"/>
                    <a:pt x="799" y="1609"/>
                    <a:pt x="868" y="627"/>
                  </a:cubicBezTo>
                  <a:cubicBezTo>
                    <a:pt x="868" y="536"/>
                    <a:pt x="891" y="422"/>
                    <a:pt x="891" y="308"/>
                  </a:cubicBezTo>
                  <a:cubicBezTo>
                    <a:pt x="903" y="111"/>
                    <a:pt x="744" y="1"/>
                    <a:pt x="590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108;p66"/>
            <p:cNvSpPr/>
            <p:nvPr/>
          </p:nvSpPr>
          <p:spPr>
            <a:xfrm>
              <a:off x="4707875" y="4507700"/>
              <a:ext cx="22900" cy="88250"/>
            </a:xfrm>
            <a:custGeom>
              <a:avLst/>
              <a:gdLst/>
              <a:ahLst/>
              <a:cxnLst/>
              <a:rect l="l" t="t" r="r" b="b"/>
              <a:pathLst>
                <a:path w="916" h="3530" extrusionOk="0">
                  <a:moveTo>
                    <a:pt x="591" y="0"/>
                  </a:moveTo>
                  <a:cubicBezTo>
                    <a:pt x="458" y="0"/>
                    <a:pt x="331" y="77"/>
                    <a:pt x="320" y="242"/>
                  </a:cubicBezTo>
                  <a:cubicBezTo>
                    <a:pt x="320" y="356"/>
                    <a:pt x="320" y="493"/>
                    <a:pt x="297" y="608"/>
                  </a:cubicBezTo>
                  <a:cubicBezTo>
                    <a:pt x="229" y="1566"/>
                    <a:pt x="115" y="2525"/>
                    <a:pt x="1" y="3484"/>
                  </a:cubicBezTo>
                  <a:cubicBezTo>
                    <a:pt x="183" y="3484"/>
                    <a:pt x="389" y="3506"/>
                    <a:pt x="571" y="3529"/>
                  </a:cubicBezTo>
                  <a:cubicBezTo>
                    <a:pt x="708" y="2571"/>
                    <a:pt x="800" y="1612"/>
                    <a:pt x="868" y="653"/>
                  </a:cubicBezTo>
                  <a:cubicBezTo>
                    <a:pt x="891" y="539"/>
                    <a:pt x="891" y="425"/>
                    <a:pt x="891" y="311"/>
                  </a:cubicBezTo>
                  <a:cubicBezTo>
                    <a:pt x="916" y="111"/>
                    <a:pt x="750" y="0"/>
                    <a:pt x="591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109;p66"/>
            <p:cNvSpPr/>
            <p:nvPr/>
          </p:nvSpPr>
          <p:spPr>
            <a:xfrm>
              <a:off x="4668500" y="4503225"/>
              <a:ext cx="23150" cy="88725"/>
            </a:xfrm>
            <a:custGeom>
              <a:avLst/>
              <a:gdLst/>
              <a:ahLst/>
              <a:cxnLst/>
              <a:rect l="l" t="t" r="r" b="b"/>
              <a:pathLst>
                <a:path w="926" h="3549" extrusionOk="0">
                  <a:moveTo>
                    <a:pt x="613" y="0"/>
                  </a:moveTo>
                  <a:cubicBezTo>
                    <a:pt x="481" y="0"/>
                    <a:pt x="354" y="82"/>
                    <a:pt x="343" y="262"/>
                  </a:cubicBezTo>
                  <a:cubicBezTo>
                    <a:pt x="320" y="376"/>
                    <a:pt x="320" y="513"/>
                    <a:pt x="320" y="650"/>
                  </a:cubicBezTo>
                  <a:cubicBezTo>
                    <a:pt x="229" y="1585"/>
                    <a:pt x="138" y="2544"/>
                    <a:pt x="1" y="3503"/>
                  </a:cubicBezTo>
                  <a:cubicBezTo>
                    <a:pt x="206" y="3503"/>
                    <a:pt x="389" y="3526"/>
                    <a:pt x="594" y="3548"/>
                  </a:cubicBezTo>
                  <a:cubicBezTo>
                    <a:pt x="708" y="2613"/>
                    <a:pt x="822" y="1654"/>
                    <a:pt x="891" y="695"/>
                  </a:cubicBezTo>
                  <a:cubicBezTo>
                    <a:pt x="891" y="558"/>
                    <a:pt x="914" y="444"/>
                    <a:pt x="914" y="307"/>
                  </a:cubicBezTo>
                  <a:cubicBezTo>
                    <a:pt x="926" y="111"/>
                    <a:pt x="767" y="0"/>
                    <a:pt x="613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110;p66"/>
            <p:cNvSpPr/>
            <p:nvPr/>
          </p:nvSpPr>
          <p:spPr>
            <a:xfrm>
              <a:off x="4629700" y="4499125"/>
              <a:ext cx="23175" cy="88825"/>
            </a:xfrm>
            <a:custGeom>
              <a:avLst/>
              <a:gdLst/>
              <a:ahLst/>
              <a:cxnLst/>
              <a:rect l="l" t="t" r="r" b="b"/>
              <a:pathLst>
                <a:path w="927" h="3553" extrusionOk="0">
                  <a:moveTo>
                    <a:pt x="602" y="1"/>
                  </a:moveTo>
                  <a:cubicBezTo>
                    <a:pt x="470" y="1"/>
                    <a:pt x="341" y="77"/>
                    <a:pt x="320" y="243"/>
                  </a:cubicBezTo>
                  <a:cubicBezTo>
                    <a:pt x="320" y="380"/>
                    <a:pt x="297" y="517"/>
                    <a:pt x="297" y="654"/>
                  </a:cubicBezTo>
                  <a:cubicBezTo>
                    <a:pt x="229" y="1612"/>
                    <a:pt x="115" y="2548"/>
                    <a:pt x="1" y="3484"/>
                  </a:cubicBezTo>
                  <a:cubicBezTo>
                    <a:pt x="183" y="3507"/>
                    <a:pt x="389" y="3530"/>
                    <a:pt x="571" y="3553"/>
                  </a:cubicBezTo>
                  <a:cubicBezTo>
                    <a:pt x="708" y="2617"/>
                    <a:pt x="799" y="1658"/>
                    <a:pt x="868" y="722"/>
                  </a:cubicBezTo>
                  <a:cubicBezTo>
                    <a:pt x="891" y="585"/>
                    <a:pt x="891" y="448"/>
                    <a:pt x="914" y="311"/>
                  </a:cubicBezTo>
                  <a:cubicBezTo>
                    <a:pt x="926" y="112"/>
                    <a:pt x="761" y="1"/>
                    <a:pt x="602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111;p66"/>
            <p:cNvSpPr/>
            <p:nvPr/>
          </p:nvSpPr>
          <p:spPr>
            <a:xfrm>
              <a:off x="4590900" y="4494650"/>
              <a:ext cx="22575" cy="89300"/>
            </a:xfrm>
            <a:custGeom>
              <a:avLst/>
              <a:gdLst/>
              <a:ahLst/>
              <a:cxnLst/>
              <a:rect l="l" t="t" r="r" b="b"/>
              <a:pathLst>
                <a:path w="903" h="3572" extrusionOk="0">
                  <a:moveTo>
                    <a:pt x="590" y="1"/>
                  </a:moveTo>
                  <a:cubicBezTo>
                    <a:pt x="458" y="1"/>
                    <a:pt x="331" y="83"/>
                    <a:pt x="320" y="262"/>
                  </a:cubicBezTo>
                  <a:cubicBezTo>
                    <a:pt x="297" y="399"/>
                    <a:pt x="297" y="559"/>
                    <a:pt x="297" y="696"/>
                  </a:cubicBezTo>
                  <a:cubicBezTo>
                    <a:pt x="206" y="1632"/>
                    <a:pt x="115" y="2568"/>
                    <a:pt x="0" y="3503"/>
                  </a:cubicBezTo>
                  <a:cubicBezTo>
                    <a:pt x="183" y="3526"/>
                    <a:pt x="366" y="3549"/>
                    <a:pt x="571" y="3572"/>
                  </a:cubicBezTo>
                  <a:cubicBezTo>
                    <a:pt x="685" y="2636"/>
                    <a:pt x="776" y="1700"/>
                    <a:pt x="868" y="764"/>
                  </a:cubicBezTo>
                  <a:cubicBezTo>
                    <a:pt x="868" y="605"/>
                    <a:pt x="891" y="468"/>
                    <a:pt x="891" y="308"/>
                  </a:cubicBezTo>
                  <a:cubicBezTo>
                    <a:pt x="903" y="111"/>
                    <a:pt x="744" y="1"/>
                    <a:pt x="590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112;p66"/>
            <p:cNvSpPr/>
            <p:nvPr/>
          </p:nvSpPr>
          <p:spPr>
            <a:xfrm>
              <a:off x="4551525" y="4490375"/>
              <a:ext cx="23150" cy="89600"/>
            </a:xfrm>
            <a:custGeom>
              <a:avLst/>
              <a:gdLst/>
              <a:ahLst/>
              <a:cxnLst/>
              <a:rect l="l" t="t" r="r" b="b"/>
              <a:pathLst>
                <a:path w="926" h="3584" extrusionOk="0">
                  <a:moveTo>
                    <a:pt x="613" y="1"/>
                  </a:moveTo>
                  <a:cubicBezTo>
                    <a:pt x="481" y="1"/>
                    <a:pt x="353" y="82"/>
                    <a:pt x="343" y="251"/>
                  </a:cubicBezTo>
                  <a:cubicBezTo>
                    <a:pt x="320" y="410"/>
                    <a:pt x="320" y="570"/>
                    <a:pt x="297" y="730"/>
                  </a:cubicBezTo>
                  <a:cubicBezTo>
                    <a:pt x="229" y="1666"/>
                    <a:pt x="115" y="2602"/>
                    <a:pt x="0" y="3515"/>
                  </a:cubicBezTo>
                  <a:cubicBezTo>
                    <a:pt x="206" y="3537"/>
                    <a:pt x="389" y="3560"/>
                    <a:pt x="571" y="3583"/>
                  </a:cubicBezTo>
                  <a:cubicBezTo>
                    <a:pt x="708" y="2647"/>
                    <a:pt x="799" y="1711"/>
                    <a:pt x="868" y="798"/>
                  </a:cubicBezTo>
                  <a:cubicBezTo>
                    <a:pt x="891" y="639"/>
                    <a:pt x="891" y="479"/>
                    <a:pt x="914" y="319"/>
                  </a:cubicBezTo>
                  <a:cubicBezTo>
                    <a:pt x="926" y="110"/>
                    <a:pt x="766" y="1"/>
                    <a:pt x="613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113;p66"/>
            <p:cNvSpPr/>
            <p:nvPr/>
          </p:nvSpPr>
          <p:spPr>
            <a:xfrm>
              <a:off x="4162925" y="4362950"/>
              <a:ext cx="41150" cy="176500"/>
            </a:xfrm>
            <a:custGeom>
              <a:avLst/>
              <a:gdLst/>
              <a:ahLst/>
              <a:cxnLst/>
              <a:rect l="l" t="t" r="r" b="b"/>
              <a:pathLst>
                <a:path w="1646" h="7060" extrusionOk="0">
                  <a:moveTo>
                    <a:pt x="1152" y="0"/>
                  </a:moveTo>
                  <a:cubicBezTo>
                    <a:pt x="948" y="0"/>
                    <a:pt x="752" y="124"/>
                    <a:pt x="731" y="394"/>
                  </a:cubicBezTo>
                  <a:cubicBezTo>
                    <a:pt x="617" y="1718"/>
                    <a:pt x="503" y="3042"/>
                    <a:pt x="343" y="4343"/>
                  </a:cubicBezTo>
                  <a:cubicBezTo>
                    <a:pt x="252" y="5211"/>
                    <a:pt x="137" y="6078"/>
                    <a:pt x="0" y="6945"/>
                  </a:cubicBezTo>
                  <a:cubicBezTo>
                    <a:pt x="297" y="6991"/>
                    <a:pt x="594" y="7014"/>
                    <a:pt x="913" y="7059"/>
                  </a:cubicBezTo>
                  <a:cubicBezTo>
                    <a:pt x="1028" y="6192"/>
                    <a:pt x="1142" y="5325"/>
                    <a:pt x="1233" y="4457"/>
                  </a:cubicBezTo>
                  <a:cubicBezTo>
                    <a:pt x="1393" y="3134"/>
                    <a:pt x="1530" y="1810"/>
                    <a:pt x="1621" y="486"/>
                  </a:cubicBezTo>
                  <a:cubicBezTo>
                    <a:pt x="1646" y="176"/>
                    <a:pt x="1394" y="0"/>
                    <a:pt x="1152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114;p66"/>
            <p:cNvSpPr/>
            <p:nvPr/>
          </p:nvSpPr>
          <p:spPr>
            <a:xfrm>
              <a:off x="4451100" y="4479250"/>
              <a:ext cx="23150" cy="89875"/>
            </a:xfrm>
            <a:custGeom>
              <a:avLst/>
              <a:gdLst/>
              <a:ahLst/>
              <a:cxnLst/>
              <a:rect l="l" t="t" r="r" b="b"/>
              <a:pathLst>
                <a:path w="926" h="3595" extrusionOk="0">
                  <a:moveTo>
                    <a:pt x="613" y="1"/>
                  </a:moveTo>
                  <a:cubicBezTo>
                    <a:pt x="481" y="1"/>
                    <a:pt x="353" y="82"/>
                    <a:pt x="343" y="262"/>
                  </a:cubicBezTo>
                  <a:cubicBezTo>
                    <a:pt x="320" y="444"/>
                    <a:pt x="297" y="627"/>
                    <a:pt x="297" y="810"/>
                  </a:cubicBezTo>
                  <a:cubicBezTo>
                    <a:pt x="206" y="1723"/>
                    <a:pt x="114" y="2636"/>
                    <a:pt x="0" y="3549"/>
                  </a:cubicBezTo>
                  <a:cubicBezTo>
                    <a:pt x="183" y="3572"/>
                    <a:pt x="388" y="3572"/>
                    <a:pt x="571" y="3594"/>
                  </a:cubicBezTo>
                  <a:cubicBezTo>
                    <a:pt x="685" y="2704"/>
                    <a:pt x="799" y="1791"/>
                    <a:pt x="868" y="878"/>
                  </a:cubicBezTo>
                  <a:cubicBezTo>
                    <a:pt x="890" y="696"/>
                    <a:pt x="890" y="490"/>
                    <a:pt x="913" y="308"/>
                  </a:cubicBezTo>
                  <a:cubicBezTo>
                    <a:pt x="926" y="111"/>
                    <a:pt x="766" y="1"/>
                    <a:pt x="613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115;p66"/>
            <p:cNvSpPr/>
            <p:nvPr/>
          </p:nvSpPr>
          <p:spPr>
            <a:xfrm>
              <a:off x="4412300" y="4475175"/>
              <a:ext cx="22900" cy="89950"/>
            </a:xfrm>
            <a:custGeom>
              <a:avLst/>
              <a:gdLst/>
              <a:ahLst/>
              <a:cxnLst/>
              <a:rect l="l" t="t" r="r" b="b"/>
              <a:pathLst>
                <a:path w="916" h="3598" extrusionOk="0">
                  <a:moveTo>
                    <a:pt x="590" y="0"/>
                  </a:moveTo>
                  <a:cubicBezTo>
                    <a:pt x="458" y="0"/>
                    <a:pt x="330" y="77"/>
                    <a:pt x="320" y="242"/>
                  </a:cubicBezTo>
                  <a:cubicBezTo>
                    <a:pt x="320" y="448"/>
                    <a:pt x="297" y="653"/>
                    <a:pt x="274" y="836"/>
                  </a:cubicBezTo>
                  <a:cubicBezTo>
                    <a:pt x="206" y="1749"/>
                    <a:pt x="114" y="2639"/>
                    <a:pt x="0" y="3529"/>
                  </a:cubicBezTo>
                  <a:cubicBezTo>
                    <a:pt x="183" y="3552"/>
                    <a:pt x="365" y="3575"/>
                    <a:pt x="571" y="3598"/>
                  </a:cubicBezTo>
                  <a:cubicBezTo>
                    <a:pt x="685" y="2707"/>
                    <a:pt x="776" y="1794"/>
                    <a:pt x="845" y="904"/>
                  </a:cubicBezTo>
                  <a:cubicBezTo>
                    <a:pt x="867" y="699"/>
                    <a:pt x="890" y="493"/>
                    <a:pt x="890" y="311"/>
                  </a:cubicBezTo>
                  <a:cubicBezTo>
                    <a:pt x="915" y="111"/>
                    <a:pt x="749" y="0"/>
                    <a:pt x="590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116;p66"/>
            <p:cNvSpPr/>
            <p:nvPr/>
          </p:nvSpPr>
          <p:spPr>
            <a:xfrm>
              <a:off x="4372925" y="4470600"/>
              <a:ext cx="23150" cy="90525"/>
            </a:xfrm>
            <a:custGeom>
              <a:avLst/>
              <a:gdLst/>
              <a:ahLst/>
              <a:cxnLst/>
              <a:rect l="l" t="t" r="r" b="b"/>
              <a:pathLst>
                <a:path w="926" h="3621" extrusionOk="0">
                  <a:moveTo>
                    <a:pt x="605" y="1"/>
                  </a:moveTo>
                  <a:cubicBezTo>
                    <a:pt x="476" y="1"/>
                    <a:pt x="353" y="77"/>
                    <a:pt x="343" y="243"/>
                  </a:cubicBezTo>
                  <a:cubicBezTo>
                    <a:pt x="320" y="471"/>
                    <a:pt x="297" y="676"/>
                    <a:pt x="297" y="882"/>
                  </a:cubicBezTo>
                  <a:cubicBezTo>
                    <a:pt x="206" y="1772"/>
                    <a:pt x="114" y="2662"/>
                    <a:pt x="0" y="3552"/>
                  </a:cubicBezTo>
                  <a:cubicBezTo>
                    <a:pt x="206" y="3575"/>
                    <a:pt x="388" y="3598"/>
                    <a:pt x="571" y="3621"/>
                  </a:cubicBezTo>
                  <a:cubicBezTo>
                    <a:pt x="685" y="2731"/>
                    <a:pt x="799" y="1840"/>
                    <a:pt x="868" y="927"/>
                  </a:cubicBezTo>
                  <a:cubicBezTo>
                    <a:pt x="890" y="722"/>
                    <a:pt x="890" y="517"/>
                    <a:pt x="913" y="311"/>
                  </a:cubicBezTo>
                  <a:cubicBezTo>
                    <a:pt x="926" y="112"/>
                    <a:pt x="761" y="1"/>
                    <a:pt x="605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17;p66"/>
            <p:cNvSpPr/>
            <p:nvPr/>
          </p:nvSpPr>
          <p:spPr>
            <a:xfrm>
              <a:off x="4334125" y="4466425"/>
              <a:ext cx="23150" cy="90150"/>
            </a:xfrm>
            <a:custGeom>
              <a:avLst/>
              <a:gdLst/>
              <a:ahLst/>
              <a:cxnLst/>
              <a:rect l="l" t="t" r="r" b="b"/>
              <a:pathLst>
                <a:path w="926" h="3606" extrusionOk="0">
                  <a:moveTo>
                    <a:pt x="609" y="0"/>
                  </a:moveTo>
                  <a:cubicBezTo>
                    <a:pt x="474" y="0"/>
                    <a:pt x="341" y="81"/>
                    <a:pt x="320" y="250"/>
                  </a:cubicBezTo>
                  <a:cubicBezTo>
                    <a:pt x="320" y="478"/>
                    <a:pt x="297" y="684"/>
                    <a:pt x="274" y="912"/>
                  </a:cubicBezTo>
                  <a:cubicBezTo>
                    <a:pt x="205" y="1802"/>
                    <a:pt x="114" y="2669"/>
                    <a:pt x="0" y="3560"/>
                  </a:cubicBezTo>
                  <a:cubicBezTo>
                    <a:pt x="183" y="3582"/>
                    <a:pt x="388" y="3605"/>
                    <a:pt x="571" y="3605"/>
                  </a:cubicBezTo>
                  <a:cubicBezTo>
                    <a:pt x="685" y="2738"/>
                    <a:pt x="776" y="1848"/>
                    <a:pt x="845" y="957"/>
                  </a:cubicBezTo>
                  <a:cubicBezTo>
                    <a:pt x="867" y="752"/>
                    <a:pt x="890" y="524"/>
                    <a:pt x="913" y="318"/>
                  </a:cubicBezTo>
                  <a:cubicBezTo>
                    <a:pt x="925" y="110"/>
                    <a:pt x="766" y="0"/>
                    <a:pt x="609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118;p66"/>
            <p:cNvSpPr/>
            <p:nvPr/>
          </p:nvSpPr>
          <p:spPr>
            <a:xfrm>
              <a:off x="4294750" y="4462050"/>
              <a:ext cx="23150" cy="90525"/>
            </a:xfrm>
            <a:custGeom>
              <a:avLst/>
              <a:gdLst/>
              <a:ahLst/>
              <a:cxnLst/>
              <a:rect l="l" t="t" r="r" b="b"/>
              <a:pathLst>
                <a:path w="926" h="3621" extrusionOk="0">
                  <a:moveTo>
                    <a:pt x="605" y="0"/>
                  </a:moveTo>
                  <a:cubicBezTo>
                    <a:pt x="476" y="0"/>
                    <a:pt x="353" y="77"/>
                    <a:pt x="342" y="242"/>
                  </a:cubicBezTo>
                  <a:cubicBezTo>
                    <a:pt x="320" y="493"/>
                    <a:pt x="297" y="722"/>
                    <a:pt x="297" y="950"/>
                  </a:cubicBezTo>
                  <a:cubicBezTo>
                    <a:pt x="206" y="1817"/>
                    <a:pt x="114" y="2685"/>
                    <a:pt x="0" y="3552"/>
                  </a:cubicBezTo>
                  <a:cubicBezTo>
                    <a:pt x="206" y="3575"/>
                    <a:pt x="388" y="3598"/>
                    <a:pt x="571" y="3620"/>
                  </a:cubicBezTo>
                  <a:cubicBezTo>
                    <a:pt x="685" y="2753"/>
                    <a:pt x="799" y="1863"/>
                    <a:pt x="867" y="996"/>
                  </a:cubicBezTo>
                  <a:cubicBezTo>
                    <a:pt x="890" y="767"/>
                    <a:pt x="890" y="539"/>
                    <a:pt x="913" y="311"/>
                  </a:cubicBezTo>
                  <a:cubicBezTo>
                    <a:pt x="926" y="111"/>
                    <a:pt x="761" y="0"/>
                    <a:pt x="605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119;p66"/>
            <p:cNvSpPr/>
            <p:nvPr/>
          </p:nvSpPr>
          <p:spPr>
            <a:xfrm>
              <a:off x="4255925" y="4457850"/>
              <a:ext cx="23175" cy="90725"/>
            </a:xfrm>
            <a:custGeom>
              <a:avLst/>
              <a:gdLst/>
              <a:ahLst/>
              <a:cxnLst/>
              <a:rect l="l" t="t" r="r" b="b"/>
              <a:pathLst>
                <a:path w="927" h="3629" extrusionOk="0">
                  <a:moveTo>
                    <a:pt x="613" y="1"/>
                  </a:moveTo>
                  <a:cubicBezTo>
                    <a:pt x="482" y="1"/>
                    <a:pt x="354" y="82"/>
                    <a:pt x="343" y="251"/>
                  </a:cubicBezTo>
                  <a:cubicBezTo>
                    <a:pt x="321" y="479"/>
                    <a:pt x="298" y="730"/>
                    <a:pt x="275" y="958"/>
                  </a:cubicBezTo>
                  <a:cubicBezTo>
                    <a:pt x="206" y="1825"/>
                    <a:pt x="115" y="2693"/>
                    <a:pt x="1" y="3560"/>
                  </a:cubicBezTo>
                  <a:cubicBezTo>
                    <a:pt x="184" y="3583"/>
                    <a:pt x="389" y="3606"/>
                    <a:pt x="572" y="3629"/>
                  </a:cubicBezTo>
                  <a:cubicBezTo>
                    <a:pt x="686" y="2761"/>
                    <a:pt x="777" y="1894"/>
                    <a:pt x="846" y="1027"/>
                  </a:cubicBezTo>
                  <a:cubicBezTo>
                    <a:pt x="868" y="776"/>
                    <a:pt x="891" y="547"/>
                    <a:pt x="914" y="319"/>
                  </a:cubicBezTo>
                  <a:cubicBezTo>
                    <a:pt x="926" y="110"/>
                    <a:pt x="767" y="1"/>
                    <a:pt x="613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120;p66"/>
            <p:cNvSpPr/>
            <p:nvPr/>
          </p:nvSpPr>
          <p:spPr>
            <a:xfrm>
              <a:off x="4216575" y="4453475"/>
              <a:ext cx="23150" cy="90550"/>
            </a:xfrm>
            <a:custGeom>
              <a:avLst/>
              <a:gdLst/>
              <a:ahLst/>
              <a:cxnLst/>
              <a:rect l="l" t="t" r="r" b="b"/>
              <a:pathLst>
                <a:path w="926" h="3622" extrusionOk="0">
                  <a:moveTo>
                    <a:pt x="605" y="1"/>
                  </a:moveTo>
                  <a:cubicBezTo>
                    <a:pt x="476" y="1"/>
                    <a:pt x="353" y="77"/>
                    <a:pt x="342" y="243"/>
                  </a:cubicBezTo>
                  <a:cubicBezTo>
                    <a:pt x="320" y="494"/>
                    <a:pt x="297" y="745"/>
                    <a:pt x="297" y="973"/>
                  </a:cubicBezTo>
                  <a:cubicBezTo>
                    <a:pt x="205" y="1841"/>
                    <a:pt x="114" y="2708"/>
                    <a:pt x="0" y="3575"/>
                  </a:cubicBezTo>
                  <a:lnTo>
                    <a:pt x="571" y="3621"/>
                  </a:lnTo>
                  <a:cubicBezTo>
                    <a:pt x="708" y="2777"/>
                    <a:pt x="799" y="1909"/>
                    <a:pt x="867" y="1042"/>
                  </a:cubicBezTo>
                  <a:cubicBezTo>
                    <a:pt x="890" y="791"/>
                    <a:pt x="913" y="562"/>
                    <a:pt x="913" y="311"/>
                  </a:cubicBezTo>
                  <a:cubicBezTo>
                    <a:pt x="926" y="112"/>
                    <a:pt x="761" y="1"/>
                    <a:pt x="605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121;p66"/>
            <p:cNvSpPr/>
            <p:nvPr/>
          </p:nvSpPr>
          <p:spPr>
            <a:xfrm>
              <a:off x="3828525" y="4326075"/>
              <a:ext cx="40600" cy="176275"/>
            </a:xfrm>
            <a:custGeom>
              <a:avLst/>
              <a:gdLst/>
              <a:ahLst/>
              <a:cxnLst/>
              <a:rect l="l" t="t" r="r" b="b"/>
              <a:pathLst>
                <a:path w="1624" h="7051" extrusionOk="0">
                  <a:moveTo>
                    <a:pt x="1135" y="1"/>
                  </a:moveTo>
                  <a:cubicBezTo>
                    <a:pt x="929" y="1"/>
                    <a:pt x="729" y="123"/>
                    <a:pt x="708" y="386"/>
                  </a:cubicBezTo>
                  <a:cubicBezTo>
                    <a:pt x="663" y="1139"/>
                    <a:pt x="594" y="1869"/>
                    <a:pt x="526" y="2623"/>
                  </a:cubicBezTo>
                  <a:cubicBezTo>
                    <a:pt x="389" y="4061"/>
                    <a:pt x="206" y="5499"/>
                    <a:pt x="1" y="6937"/>
                  </a:cubicBezTo>
                  <a:cubicBezTo>
                    <a:pt x="298" y="6982"/>
                    <a:pt x="594" y="7005"/>
                    <a:pt x="891" y="7051"/>
                  </a:cubicBezTo>
                  <a:cubicBezTo>
                    <a:pt x="1096" y="5681"/>
                    <a:pt x="1256" y="4335"/>
                    <a:pt x="1393" y="2965"/>
                  </a:cubicBezTo>
                  <a:cubicBezTo>
                    <a:pt x="1484" y="2143"/>
                    <a:pt x="1553" y="1322"/>
                    <a:pt x="1599" y="477"/>
                  </a:cubicBezTo>
                  <a:cubicBezTo>
                    <a:pt x="1623" y="169"/>
                    <a:pt x="1375" y="1"/>
                    <a:pt x="1135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122;p66"/>
            <p:cNvSpPr/>
            <p:nvPr/>
          </p:nvSpPr>
          <p:spPr>
            <a:xfrm>
              <a:off x="4116125" y="4442450"/>
              <a:ext cx="23175" cy="90725"/>
            </a:xfrm>
            <a:custGeom>
              <a:avLst/>
              <a:gdLst/>
              <a:ahLst/>
              <a:cxnLst/>
              <a:rect l="l" t="t" r="r" b="b"/>
              <a:pathLst>
                <a:path w="927" h="3629" extrusionOk="0">
                  <a:moveTo>
                    <a:pt x="613" y="0"/>
                  </a:moveTo>
                  <a:cubicBezTo>
                    <a:pt x="481" y="0"/>
                    <a:pt x="354" y="81"/>
                    <a:pt x="343" y="250"/>
                  </a:cubicBezTo>
                  <a:cubicBezTo>
                    <a:pt x="343" y="478"/>
                    <a:pt x="320" y="684"/>
                    <a:pt x="298" y="912"/>
                  </a:cubicBezTo>
                  <a:cubicBezTo>
                    <a:pt x="229" y="1802"/>
                    <a:pt x="115" y="2693"/>
                    <a:pt x="1" y="3560"/>
                  </a:cubicBezTo>
                  <a:cubicBezTo>
                    <a:pt x="206" y="3583"/>
                    <a:pt x="389" y="3606"/>
                    <a:pt x="594" y="3628"/>
                  </a:cubicBezTo>
                  <a:cubicBezTo>
                    <a:pt x="708" y="2761"/>
                    <a:pt x="800" y="1871"/>
                    <a:pt x="868" y="1003"/>
                  </a:cubicBezTo>
                  <a:cubicBezTo>
                    <a:pt x="891" y="775"/>
                    <a:pt x="914" y="547"/>
                    <a:pt x="914" y="319"/>
                  </a:cubicBezTo>
                  <a:cubicBezTo>
                    <a:pt x="926" y="110"/>
                    <a:pt x="767" y="0"/>
                    <a:pt x="613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123;p66"/>
            <p:cNvSpPr/>
            <p:nvPr/>
          </p:nvSpPr>
          <p:spPr>
            <a:xfrm>
              <a:off x="4077325" y="4438075"/>
              <a:ext cx="23175" cy="91100"/>
            </a:xfrm>
            <a:custGeom>
              <a:avLst/>
              <a:gdLst/>
              <a:ahLst/>
              <a:cxnLst/>
              <a:rect l="l" t="t" r="r" b="b"/>
              <a:pathLst>
                <a:path w="927" h="3644" extrusionOk="0">
                  <a:moveTo>
                    <a:pt x="606" y="1"/>
                  </a:moveTo>
                  <a:cubicBezTo>
                    <a:pt x="476" y="1"/>
                    <a:pt x="353" y="77"/>
                    <a:pt x="343" y="243"/>
                  </a:cubicBezTo>
                  <a:cubicBezTo>
                    <a:pt x="320" y="448"/>
                    <a:pt x="297" y="631"/>
                    <a:pt x="297" y="836"/>
                  </a:cubicBezTo>
                  <a:cubicBezTo>
                    <a:pt x="206" y="1749"/>
                    <a:pt x="115" y="2662"/>
                    <a:pt x="1" y="3575"/>
                  </a:cubicBezTo>
                  <a:lnTo>
                    <a:pt x="571" y="3644"/>
                  </a:lnTo>
                  <a:cubicBezTo>
                    <a:pt x="685" y="2731"/>
                    <a:pt x="800" y="1840"/>
                    <a:pt x="868" y="927"/>
                  </a:cubicBezTo>
                  <a:cubicBezTo>
                    <a:pt x="891" y="722"/>
                    <a:pt x="891" y="517"/>
                    <a:pt x="914" y="311"/>
                  </a:cubicBezTo>
                  <a:cubicBezTo>
                    <a:pt x="926" y="112"/>
                    <a:pt x="761" y="1"/>
                    <a:pt x="606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124;p66"/>
            <p:cNvSpPr/>
            <p:nvPr/>
          </p:nvSpPr>
          <p:spPr>
            <a:xfrm>
              <a:off x="4038525" y="4433650"/>
              <a:ext cx="23150" cy="90950"/>
            </a:xfrm>
            <a:custGeom>
              <a:avLst/>
              <a:gdLst/>
              <a:ahLst/>
              <a:cxnLst/>
              <a:rect l="l" t="t" r="r" b="b"/>
              <a:pathLst>
                <a:path w="926" h="3638" extrusionOk="0">
                  <a:moveTo>
                    <a:pt x="604" y="1"/>
                  </a:moveTo>
                  <a:cubicBezTo>
                    <a:pt x="471" y="1"/>
                    <a:pt x="341" y="83"/>
                    <a:pt x="320" y="260"/>
                  </a:cubicBezTo>
                  <a:cubicBezTo>
                    <a:pt x="320" y="420"/>
                    <a:pt x="297" y="579"/>
                    <a:pt x="297" y="716"/>
                  </a:cubicBezTo>
                  <a:cubicBezTo>
                    <a:pt x="206" y="1675"/>
                    <a:pt x="115" y="2634"/>
                    <a:pt x="1" y="3570"/>
                  </a:cubicBezTo>
                  <a:lnTo>
                    <a:pt x="571" y="3638"/>
                  </a:lnTo>
                  <a:cubicBezTo>
                    <a:pt x="685" y="2702"/>
                    <a:pt x="799" y="1766"/>
                    <a:pt x="868" y="830"/>
                  </a:cubicBezTo>
                  <a:cubicBezTo>
                    <a:pt x="868" y="671"/>
                    <a:pt x="891" y="488"/>
                    <a:pt x="914" y="328"/>
                  </a:cubicBezTo>
                  <a:cubicBezTo>
                    <a:pt x="926" y="117"/>
                    <a:pt x="763" y="1"/>
                    <a:pt x="604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125;p66"/>
            <p:cNvSpPr/>
            <p:nvPr/>
          </p:nvSpPr>
          <p:spPr>
            <a:xfrm>
              <a:off x="3999150" y="4429525"/>
              <a:ext cx="23175" cy="91100"/>
            </a:xfrm>
            <a:custGeom>
              <a:avLst/>
              <a:gdLst/>
              <a:ahLst/>
              <a:cxnLst/>
              <a:rect l="l" t="t" r="r" b="b"/>
              <a:pathLst>
                <a:path w="927" h="3644" extrusionOk="0">
                  <a:moveTo>
                    <a:pt x="606" y="0"/>
                  </a:moveTo>
                  <a:cubicBezTo>
                    <a:pt x="476" y="0"/>
                    <a:pt x="353" y="77"/>
                    <a:pt x="343" y="242"/>
                  </a:cubicBezTo>
                  <a:cubicBezTo>
                    <a:pt x="343" y="356"/>
                    <a:pt x="320" y="448"/>
                    <a:pt x="320" y="562"/>
                  </a:cubicBezTo>
                  <a:cubicBezTo>
                    <a:pt x="229" y="1566"/>
                    <a:pt x="138" y="2570"/>
                    <a:pt x="1" y="3575"/>
                  </a:cubicBezTo>
                  <a:cubicBezTo>
                    <a:pt x="183" y="3598"/>
                    <a:pt x="389" y="3620"/>
                    <a:pt x="571" y="3643"/>
                  </a:cubicBezTo>
                  <a:cubicBezTo>
                    <a:pt x="708" y="2662"/>
                    <a:pt x="799" y="1680"/>
                    <a:pt x="891" y="676"/>
                  </a:cubicBezTo>
                  <a:cubicBezTo>
                    <a:pt x="891" y="562"/>
                    <a:pt x="914" y="425"/>
                    <a:pt x="914" y="311"/>
                  </a:cubicBezTo>
                  <a:cubicBezTo>
                    <a:pt x="926" y="111"/>
                    <a:pt x="761" y="0"/>
                    <a:pt x="606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126;p66"/>
            <p:cNvSpPr/>
            <p:nvPr/>
          </p:nvSpPr>
          <p:spPr>
            <a:xfrm>
              <a:off x="3960350" y="4425100"/>
              <a:ext cx="23150" cy="90950"/>
            </a:xfrm>
            <a:custGeom>
              <a:avLst/>
              <a:gdLst/>
              <a:ahLst/>
              <a:cxnLst/>
              <a:rect l="l" t="t" r="r" b="b"/>
              <a:pathLst>
                <a:path w="926" h="3638" extrusionOk="0">
                  <a:moveTo>
                    <a:pt x="604" y="0"/>
                  </a:moveTo>
                  <a:cubicBezTo>
                    <a:pt x="471" y="0"/>
                    <a:pt x="341" y="82"/>
                    <a:pt x="320" y="259"/>
                  </a:cubicBezTo>
                  <a:cubicBezTo>
                    <a:pt x="320" y="282"/>
                    <a:pt x="320" y="328"/>
                    <a:pt x="320" y="351"/>
                  </a:cubicBezTo>
                  <a:cubicBezTo>
                    <a:pt x="252" y="1424"/>
                    <a:pt x="137" y="2496"/>
                    <a:pt x="0" y="3569"/>
                  </a:cubicBezTo>
                  <a:lnTo>
                    <a:pt x="571" y="3638"/>
                  </a:lnTo>
                  <a:cubicBezTo>
                    <a:pt x="708" y="2588"/>
                    <a:pt x="822" y="1538"/>
                    <a:pt x="891" y="511"/>
                  </a:cubicBezTo>
                  <a:cubicBezTo>
                    <a:pt x="891" y="442"/>
                    <a:pt x="913" y="374"/>
                    <a:pt x="913" y="328"/>
                  </a:cubicBezTo>
                  <a:cubicBezTo>
                    <a:pt x="926" y="117"/>
                    <a:pt x="763" y="0"/>
                    <a:pt x="604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127;p66"/>
            <p:cNvSpPr/>
            <p:nvPr/>
          </p:nvSpPr>
          <p:spPr>
            <a:xfrm>
              <a:off x="3920975" y="4421000"/>
              <a:ext cx="22850" cy="90500"/>
            </a:xfrm>
            <a:custGeom>
              <a:avLst/>
              <a:gdLst/>
              <a:ahLst/>
              <a:cxnLst/>
              <a:rect l="l" t="t" r="r" b="b"/>
              <a:pathLst>
                <a:path w="914" h="3620" extrusionOk="0">
                  <a:moveTo>
                    <a:pt x="615" y="1"/>
                  </a:moveTo>
                  <a:cubicBezTo>
                    <a:pt x="527" y="1"/>
                    <a:pt x="441" y="34"/>
                    <a:pt x="389" y="104"/>
                  </a:cubicBezTo>
                  <a:cubicBezTo>
                    <a:pt x="366" y="127"/>
                    <a:pt x="343" y="195"/>
                    <a:pt x="343" y="241"/>
                  </a:cubicBezTo>
                  <a:cubicBezTo>
                    <a:pt x="252" y="1359"/>
                    <a:pt x="160" y="2455"/>
                    <a:pt x="1" y="3573"/>
                  </a:cubicBezTo>
                  <a:lnTo>
                    <a:pt x="571" y="3619"/>
                  </a:lnTo>
                  <a:cubicBezTo>
                    <a:pt x="731" y="2523"/>
                    <a:pt x="845" y="1428"/>
                    <a:pt x="914" y="309"/>
                  </a:cubicBezTo>
                  <a:cubicBezTo>
                    <a:pt x="914" y="287"/>
                    <a:pt x="914" y="264"/>
                    <a:pt x="914" y="241"/>
                  </a:cubicBezTo>
                  <a:cubicBezTo>
                    <a:pt x="899" y="86"/>
                    <a:pt x="755" y="1"/>
                    <a:pt x="615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128;p66"/>
            <p:cNvSpPr/>
            <p:nvPr/>
          </p:nvSpPr>
          <p:spPr>
            <a:xfrm>
              <a:off x="3882175" y="4416475"/>
              <a:ext cx="23150" cy="91025"/>
            </a:xfrm>
            <a:custGeom>
              <a:avLst/>
              <a:gdLst/>
              <a:ahLst/>
              <a:cxnLst/>
              <a:rect l="l" t="t" r="r" b="b"/>
              <a:pathLst>
                <a:path w="926" h="3641" extrusionOk="0">
                  <a:moveTo>
                    <a:pt x="613" y="1"/>
                  </a:moveTo>
                  <a:cubicBezTo>
                    <a:pt x="481" y="1"/>
                    <a:pt x="353" y="83"/>
                    <a:pt x="343" y="262"/>
                  </a:cubicBezTo>
                  <a:cubicBezTo>
                    <a:pt x="251" y="1358"/>
                    <a:pt x="137" y="2476"/>
                    <a:pt x="0" y="3572"/>
                  </a:cubicBezTo>
                  <a:cubicBezTo>
                    <a:pt x="183" y="3595"/>
                    <a:pt x="388" y="3617"/>
                    <a:pt x="571" y="3640"/>
                  </a:cubicBezTo>
                  <a:cubicBezTo>
                    <a:pt x="708" y="2545"/>
                    <a:pt x="822" y="1426"/>
                    <a:pt x="913" y="308"/>
                  </a:cubicBezTo>
                  <a:cubicBezTo>
                    <a:pt x="926" y="111"/>
                    <a:pt x="766" y="1"/>
                    <a:pt x="613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129;p66"/>
            <p:cNvSpPr/>
            <p:nvPr/>
          </p:nvSpPr>
          <p:spPr>
            <a:xfrm>
              <a:off x="3494150" y="4289050"/>
              <a:ext cx="40575" cy="173375"/>
            </a:xfrm>
            <a:custGeom>
              <a:avLst/>
              <a:gdLst/>
              <a:ahLst/>
              <a:cxnLst/>
              <a:rect l="l" t="t" r="r" b="b"/>
              <a:pathLst>
                <a:path w="1623" h="6935" extrusionOk="0">
                  <a:moveTo>
                    <a:pt x="1128" y="0"/>
                  </a:moveTo>
                  <a:cubicBezTo>
                    <a:pt x="925" y="0"/>
                    <a:pt x="729" y="123"/>
                    <a:pt x="708" y="383"/>
                  </a:cubicBezTo>
                  <a:cubicBezTo>
                    <a:pt x="548" y="2552"/>
                    <a:pt x="320" y="4697"/>
                    <a:pt x="0" y="6820"/>
                  </a:cubicBezTo>
                  <a:cubicBezTo>
                    <a:pt x="274" y="6866"/>
                    <a:pt x="571" y="6888"/>
                    <a:pt x="890" y="6934"/>
                  </a:cubicBezTo>
                  <a:cubicBezTo>
                    <a:pt x="1210" y="4788"/>
                    <a:pt x="1438" y="2643"/>
                    <a:pt x="1598" y="497"/>
                  </a:cubicBezTo>
                  <a:cubicBezTo>
                    <a:pt x="1623" y="175"/>
                    <a:pt x="1371" y="0"/>
                    <a:pt x="1128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130;p66"/>
            <p:cNvSpPr/>
            <p:nvPr/>
          </p:nvSpPr>
          <p:spPr>
            <a:xfrm>
              <a:off x="3781750" y="4405550"/>
              <a:ext cx="23150" cy="90525"/>
            </a:xfrm>
            <a:custGeom>
              <a:avLst/>
              <a:gdLst/>
              <a:ahLst/>
              <a:cxnLst/>
              <a:rect l="l" t="t" r="r" b="b"/>
              <a:pathLst>
                <a:path w="926" h="3621" extrusionOk="0">
                  <a:moveTo>
                    <a:pt x="605" y="1"/>
                  </a:moveTo>
                  <a:cubicBezTo>
                    <a:pt x="476" y="1"/>
                    <a:pt x="353" y="77"/>
                    <a:pt x="343" y="243"/>
                  </a:cubicBezTo>
                  <a:cubicBezTo>
                    <a:pt x="251" y="1361"/>
                    <a:pt x="137" y="2457"/>
                    <a:pt x="0" y="3552"/>
                  </a:cubicBezTo>
                  <a:cubicBezTo>
                    <a:pt x="183" y="3575"/>
                    <a:pt x="388" y="3598"/>
                    <a:pt x="571" y="3621"/>
                  </a:cubicBezTo>
                  <a:cubicBezTo>
                    <a:pt x="731" y="2525"/>
                    <a:pt x="822" y="1407"/>
                    <a:pt x="913" y="311"/>
                  </a:cubicBezTo>
                  <a:cubicBezTo>
                    <a:pt x="926" y="112"/>
                    <a:pt x="761" y="1"/>
                    <a:pt x="605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131;p66"/>
            <p:cNvSpPr/>
            <p:nvPr/>
          </p:nvSpPr>
          <p:spPr>
            <a:xfrm>
              <a:off x="3742950" y="4401075"/>
              <a:ext cx="22875" cy="90450"/>
            </a:xfrm>
            <a:custGeom>
              <a:avLst/>
              <a:gdLst/>
              <a:ahLst/>
              <a:cxnLst/>
              <a:rect l="l" t="t" r="r" b="b"/>
              <a:pathLst>
                <a:path w="915" h="3618" extrusionOk="0">
                  <a:moveTo>
                    <a:pt x="598" y="1"/>
                  </a:moveTo>
                  <a:cubicBezTo>
                    <a:pt x="463" y="1"/>
                    <a:pt x="330" y="82"/>
                    <a:pt x="320" y="262"/>
                  </a:cubicBezTo>
                  <a:cubicBezTo>
                    <a:pt x="251" y="1357"/>
                    <a:pt x="137" y="2453"/>
                    <a:pt x="0" y="3549"/>
                  </a:cubicBezTo>
                  <a:cubicBezTo>
                    <a:pt x="183" y="3571"/>
                    <a:pt x="365" y="3594"/>
                    <a:pt x="571" y="3617"/>
                  </a:cubicBezTo>
                  <a:cubicBezTo>
                    <a:pt x="708" y="2522"/>
                    <a:pt x="822" y="1426"/>
                    <a:pt x="890" y="307"/>
                  </a:cubicBezTo>
                  <a:cubicBezTo>
                    <a:pt x="915" y="111"/>
                    <a:pt x="755" y="1"/>
                    <a:pt x="598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132;p66"/>
            <p:cNvSpPr/>
            <p:nvPr/>
          </p:nvSpPr>
          <p:spPr>
            <a:xfrm>
              <a:off x="3703575" y="4397000"/>
              <a:ext cx="23150" cy="89950"/>
            </a:xfrm>
            <a:custGeom>
              <a:avLst/>
              <a:gdLst/>
              <a:ahLst/>
              <a:cxnLst/>
              <a:rect l="l" t="t" r="r" b="b"/>
              <a:pathLst>
                <a:path w="926" h="3598" extrusionOk="0">
                  <a:moveTo>
                    <a:pt x="605" y="0"/>
                  </a:moveTo>
                  <a:cubicBezTo>
                    <a:pt x="476" y="0"/>
                    <a:pt x="353" y="77"/>
                    <a:pt x="342" y="242"/>
                  </a:cubicBezTo>
                  <a:cubicBezTo>
                    <a:pt x="251" y="1338"/>
                    <a:pt x="160" y="2433"/>
                    <a:pt x="0" y="3529"/>
                  </a:cubicBezTo>
                  <a:cubicBezTo>
                    <a:pt x="206" y="3552"/>
                    <a:pt x="388" y="3575"/>
                    <a:pt x="571" y="3598"/>
                  </a:cubicBezTo>
                  <a:cubicBezTo>
                    <a:pt x="730" y="2502"/>
                    <a:pt x="845" y="1406"/>
                    <a:pt x="913" y="311"/>
                  </a:cubicBezTo>
                  <a:cubicBezTo>
                    <a:pt x="926" y="111"/>
                    <a:pt x="761" y="0"/>
                    <a:pt x="605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133;p66"/>
            <p:cNvSpPr/>
            <p:nvPr/>
          </p:nvSpPr>
          <p:spPr>
            <a:xfrm>
              <a:off x="3664750" y="4392525"/>
              <a:ext cx="23175" cy="89850"/>
            </a:xfrm>
            <a:custGeom>
              <a:avLst/>
              <a:gdLst/>
              <a:ahLst/>
              <a:cxnLst/>
              <a:rect l="l" t="t" r="r" b="b"/>
              <a:pathLst>
                <a:path w="927" h="3594" extrusionOk="0">
                  <a:moveTo>
                    <a:pt x="610" y="0"/>
                  </a:moveTo>
                  <a:cubicBezTo>
                    <a:pt x="475" y="0"/>
                    <a:pt x="342" y="82"/>
                    <a:pt x="321" y="261"/>
                  </a:cubicBezTo>
                  <a:cubicBezTo>
                    <a:pt x="252" y="1357"/>
                    <a:pt x="138" y="2430"/>
                    <a:pt x="1" y="3525"/>
                  </a:cubicBezTo>
                  <a:cubicBezTo>
                    <a:pt x="184" y="3548"/>
                    <a:pt x="389" y="3571"/>
                    <a:pt x="572" y="3594"/>
                  </a:cubicBezTo>
                  <a:cubicBezTo>
                    <a:pt x="709" y="2498"/>
                    <a:pt x="823" y="1403"/>
                    <a:pt x="914" y="307"/>
                  </a:cubicBezTo>
                  <a:cubicBezTo>
                    <a:pt x="926" y="111"/>
                    <a:pt x="767" y="0"/>
                    <a:pt x="610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134;p66"/>
            <p:cNvSpPr/>
            <p:nvPr/>
          </p:nvSpPr>
          <p:spPr>
            <a:xfrm>
              <a:off x="3625950" y="4388425"/>
              <a:ext cx="22600" cy="89400"/>
            </a:xfrm>
            <a:custGeom>
              <a:avLst/>
              <a:gdLst/>
              <a:ahLst/>
              <a:cxnLst/>
              <a:rect l="l" t="t" r="r" b="b"/>
              <a:pathLst>
                <a:path w="904" h="3576" extrusionOk="0">
                  <a:moveTo>
                    <a:pt x="583" y="1"/>
                  </a:moveTo>
                  <a:cubicBezTo>
                    <a:pt x="454" y="1"/>
                    <a:pt x="331" y="77"/>
                    <a:pt x="320" y="243"/>
                  </a:cubicBezTo>
                  <a:cubicBezTo>
                    <a:pt x="252" y="1338"/>
                    <a:pt x="138" y="2411"/>
                    <a:pt x="1" y="3507"/>
                  </a:cubicBezTo>
                  <a:cubicBezTo>
                    <a:pt x="183" y="3530"/>
                    <a:pt x="366" y="3553"/>
                    <a:pt x="571" y="3575"/>
                  </a:cubicBezTo>
                  <a:cubicBezTo>
                    <a:pt x="708" y="2480"/>
                    <a:pt x="823" y="1407"/>
                    <a:pt x="891" y="311"/>
                  </a:cubicBezTo>
                  <a:cubicBezTo>
                    <a:pt x="904" y="112"/>
                    <a:pt x="739" y="1"/>
                    <a:pt x="583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135;p66"/>
            <p:cNvSpPr/>
            <p:nvPr/>
          </p:nvSpPr>
          <p:spPr>
            <a:xfrm>
              <a:off x="3586575" y="4383950"/>
              <a:ext cx="23175" cy="89300"/>
            </a:xfrm>
            <a:custGeom>
              <a:avLst/>
              <a:gdLst/>
              <a:ahLst/>
              <a:cxnLst/>
              <a:rect l="l" t="t" r="r" b="b"/>
              <a:pathLst>
                <a:path w="927" h="3572" extrusionOk="0">
                  <a:moveTo>
                    <a:pt x="614" y="1"/>
                  </a:moveTo>
                  <a:cubicBezTo>
                    <a:pt x="482" y="1"/>
                    <a:pt x="354" y="83"/>
                    <a:pt x="343" y="262"/>
                  </a:cubicBezTo>
                  <a:cubicBezTo>
                    <a:pt x="252" y="1335"/>
                    <a:pt x="138" y="2408"/>
                    <a:pt x="1" y="3503"/>
                  </a:cubicBezTo>
                  <a:cubicBezTo>
                    <a:pt x="184" y="3526"/>
                    <a:pt x="389" y="3549"/>
                    <a:pt x="572" y="3572"/>
                  </a:cubicBezTo>
                  <a:cubicBezTo>
                    <a:pt x="731" y="2476"/>
                    <a:pt x="823" y="1403"/>
                    <a:pt x="914" y="308"/>
                  </a:cubicBezTo>
                  <a:cubicBezTo>
                    <a:pt x="926" y="111"/>
                    <a:pt x="767" y="1"/>
                    <a:pt x="614" y="1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136;p66"/>
            <p:cNvSpPr/>
            <p:nvPr/>
          </p:nvSpPr>
          <p:spPr>
            <a:xfrm>
              <a:off x="3547775" y="4379875"/>
              <a:ext cx="22600" cy="88250"/>
            </a:xfrm>
            <a:custGeom>
              <a:avLst/>
              <a:gdLst/>
              <a:ahLst/>
              <a:cxnLst/>
              <a:rect l="l" t="t" r="r" b="b"/>
              <a:pathLst>
                <a:path w="904" h="3530" extrusionOk="0">
                  <a:moveTo>
                    <a:pt x="583" y="0"/>
                  </a:moveTo>
                  <a:cubicBezTo>
                    <a:pt x="454" y="0"/>
                    <a:pt x="331" y="77"/>
                    <a:pt x="320" y="242"/>
                  </a:cubicBezTo>
                  <a:cubicBezTo>
                    <a:pt x="252" y="1315"/>
                    <a:pt x="138" y="2388"/>
                    <a:pt x="1" y="3461"/>
                  </a:cubicBezTo>
                  <a:cubicBezTo>
                    <a:pt x="183" y="3484"/>
                    <a:pt x="366" y="3506"/>
                    <a:pt x="571" y="3529"/>
                  </a:cubicBezTo>
                  <a:cubicBezTo>
                    <a:pt x="708" y="2457"/>
                    <a:pt x="822" y="1384"/>
                    <a:pt x="891" y="311"/>
                  </a:cubicBezTo>
                  <a:cubicBezTo>
                    <a:pt x="903" y="111"/>
                    <a:pt x="739" y="0"/>
                    <a:pt x="583" y="0"/>
                  </a:cubicBezTo>
                  <a:close/>
                </a:path>
              </a:pathLst>
            </a:custGeom>
            <a:solidFill>
              <a:srgbClr val="6BA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5" name="Google Shape;7725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Importancia del uso material concreto</a:t>
            </a:r>
            <a:endParaRPr dirty="0"/>
          </a:p>
        </p:txBody>
      </p:sp>
      <p:sp>
        <p:nvSpPr>
          <p:cNvPr id="7726" name="Google Shape;7726;p35"/>
          <p:cNvSpPr txBox="1">
            <a:spLocks noGrp="1"/>
          </p:cNvSpPr>
          <p:nvPr>
            <p:ph type="subTitle" idx="1"/>
          </p:nvPr>
        </p:nvSpPr>
        <p:spPr>
          <a:xfrm>
            <a:off x="902022" y="916857"/>
            <a:ext cx="7347900" cy="36863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endParaRPr lang="es-CL" dirty="0" smtClean="0"/>
          </a:p>
          <a:p>
            <a:pPr marL="0" lvl="0" indent="0" algn="ctr">
              <a:buNone/>
            </a:pPr>
            <a:r>
              <a:rPr lang="es-CL" sz="2000" dirty="0" smtClean="0">
                <a:latin typeface="AR CENA" panose="02000000000000000000" pitchFamily="2" charset="0"/>
              </a:rPr>
              <a:t>        Se </a:t>
            </a:r>
            <a:r>
              <a:rPr lang="es-CL" sz="2000" dirty="0" smtClean="0">
                <a:latin typeface="AR CENA" panose="02000000000000000000" pitchFamily="2" charset="0"/>
              </a:rPr>
              <a:t>denomina material </a:t>
            </a:r>
            <a:r>
              <a:rPr lang="es-CL" sz="2000" dirty="0">
                <a:latin typeface="AR CENA" panose="02000000000000000000" pitchFamily="2" charset="0"/>
              </a:rPr>
              <a:t>concreto a todo objeto manipulable que forma parte del propio contexto del estudiante y que permite modificar sus esquemas cognitivos, facilitando así, el proceso de enseñanza y aprendizaje. </a:t>
            </a:r>
            <a:endParaRPr lang="es-CL" sz="2000" dirty="0" smtClean="0">
              <a:latin typeface="AR CENA" panose="02000000000000000000" pitchFamily="2" charset="0"/>
            </a:endParaRPr>
          </a:p>
          <a:p>
            <a:pPr marL="0" lvl="0" indent="0" algn="ctr">
              <a:buNone/>
            </a:pPr>
            <a:endParaRPr lang="es-CL" dirty="0" smtClean="0"/>
          </a:p>
          <a:p>
            <a:pPr marL="0" lvl="0" indent="0" algn="ctr">
              <a:buNone/>
            </a:pPr>
            <a:endParaRPr lang="es-CL" dirty="0"/>
          </a:p>
          <a:p>
            <a:pPr marL="0" lvl="0" indent="0" algn="ctr">
              <a:buNone/>
            </a:pPr>
            <a:endParaRPr lang="es-CL" dirty="0" smtClean="0"/>
          </a:p>
        </p:txBody>
      </p:sp>
      <p:pic>
        <p:nvPicPr>
          <p:cNvPr id="1026" name="Picture 2" descr="HANS EDUCA | CONOCES LA IMPORTANCIA DEL USO DE MATERIAL CONCRET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5" y="2260315"/>
            <a:ext cx="2542162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emáticas | DIDACTICOS CHILE - Material y Juegos Didácticos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87" y="2408534"/>
            <a:ext cx="2009097" cy="200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terial para enseñar unidades decenas y centenas a niño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57" y="2287393"/>
            <a:ext cx="2634262" cy="187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9" y="195385"/>
            <a:ext cx="694246" cy="72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0" name="Google Shape;7770;p41"/>
          <p:cNvSpPr/>
          <p:nvPr/>
        </p:nvSpPr>
        <p:spPr>
          <a:xfrm>
            <a:off x="627656" y="3030106"/>
            <a:ext cx="3395400" cy="1272900"/>
          </a:xfrm>
          <a:prstGeom prst="roundRect">
            <a:avLst>
              <a:gd name="adj" fmla="val 16667"/>
            </a:avLst>
          </a:prstGeom>
          <a:solidFill>
            <a:srgbClr val="F9FF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1" name="Google Shape;7771;p41"/>
          <p:cNvSpPr/>
          <p:nvPr/>
        </p:nvSpPr>
        <p:spPr>
          <a:xfrm>
            <a:off x="5079653" y="3030106"/>
            <a:ext cx="3211592" cy="1272900"/>
          </a:xfrm>
          <a:prstGeom prst="roundRect">
            <a:avLst>
              <a:gd name="adj" fmla="val 16667"/>
            </a:avLst>
          </a:prstGeom>
          <a:solidFill>
            <a:srgbClr val="F9FF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2" name="Google Shape;7772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Tipos de Material Concreto</a:t>
            </a:r>
            <a:endParaRPr dirty="0"/>
          </a:p>
        </p:txBody>
      </p:sp>
      <p:sp>
        <p:nvSpPr>
          <p:cNvPr id="7773" name="Google Shape;7773;p41"/>
          <p:cNvSpPr txBox="1">
            <a:spLocks noGrp="1"/>
          </p:cNvSpPr>
          <p:nvPr>
            <p:ph type="body" idx="1"/>
          </p:nvPr>
        </p:nvSpPr>
        <p:spPr>
          <a:xfrm>
            <a:off x="827006" y="3152956"/>
            <a:ext cx="2996700" cy="10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s-CL" sz="1400" dirty="0" smtClean="0">
                <a:solidFill>
                  <a:srgbClr val="761C63"/>
                </a:solidFill>
              </a:rPr>
              <a:t>Es </a:t>
            </a:r>
            <a:r>
              <a:rPr lang="es-CL" sz="1400" dirty="0">
                <a:solidFill>
                  <a:srgbClr val="761C63"/>
                </a:solidFill>
              </a:rPr>
              <a:t>todo aquel entregado por el MINEDUC a los distintos establecimientos educacionales, incluyendo instrucciones para su uso con fines pedagógicos.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774" name="Google Shape;7774;p41"/>
          <p:cNvSpPr txBox="1">
            <a:spLocks noGrp="1"/>
          </p:cNvSpPr>
          <p:nvPr>
            <p:ph type="body" idx="2"/>
          </p:nvPr>
        </p:nvSpPr>
        <p:spPr>
          <a:xfrm>
            <a:off x="5237780" y="3030106"/>
            <a:ext cx="2996700" cy="10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s-CL" sz="1400" dirty="0">
                <a:solidFill>
                  <a:srgbClr val="761C63"/>
                </a:solidFill>
              </a:rPr>
              <a:t>Mientras que material concreto informal, es todo objeto tangible presente en la vida cotidiana del </a:t>
            </a:r>
            <a:r>
              <a:rPr lang="es-CL" sz="1400" dirty="0" smtClean="0">
                <a:solidFill>
                  <a:srgbClr val="761C63"/>
                </a:solidFill>
              </a:rPr>
              <a:t>estudiante y que nos puede servir para intencionar el aprendizaje.</a:t>
            </a:r>
            <a:endParaRPr lang="es-CL" dirty="0">
              <a:solidFill>
                <a:srgbClr val="761C6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7775" name="Google Shape;7775;p41"/>
          <p:cNvSpPr txBox="1">
            <a:spLocks noGrp="1"/>
          </p:cNvSpPr>
          <p:nvPr>
            <p:ph type="title" idx="3"/>
          </p:nvPr>
        </p:nvSpPr>
        <p:spPr>
          <a:xfrm>
            <a:off x="1017450" y="1675181"/>
            <a:ext cx="2404200" cy="3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Material Concreto formal</a:t>
            </a:r>
            <a:endParaRPr dirty="0"/>
          </a:p>
        </p:txBody>
      </p:sp>
      <p:sp>
        <p:nvSpPr>
          <p:cNvPr id="7776" name="Google Shape;7776;p41"/>
          <p:cNvSpPr txBox="1">
            <a:spLocks noGrp="1"/>
          </p:cNvSpPr>
          <p:nvPr>
            <p:ph type="title" idx="4"/>
          </p:nvPr>
        </p:nvSpPr>
        <p:spPr>
          <a:xfrm>
            <a:off x="5548045" y="1675181"/>
            <a:ext cx="2376423" cy="3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Material Concreto informal</a:t>
            </a:r>
            <a:endParaRPr dirty="0"/>
          </a:p>
        </p:txBody>
      </p:sp>
      <p:sp>
        <p:nvSpPr>
          <p:cNvPr id="2" name="Flecha abajo 1"/>
          <p:cNvSpPr/>
          <p:nvPr/>
        </p:nvSpPr>
        <p:spPr>
          <a:xfrm>
            <a:off x="2095928" y="2363056"/>
            <a:ext cx="339047" cy="523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 abajo 15"/>
          <p:cNvSpPr/>
          <p:nvPr/>
        </p:nvSpPr>
        <p:spPr>
          <a:xfrm>
            <a:off x="6654626" y="2363056"/>
            <a:ext cx="339047" cy="523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7" y="216601"/>
            <a:ext cx="821878" cy="854109"/>
          </a:xfrm>
          <a:prstGeom prst="rect">
            <a:avLst/>
          </a:prstGeom>
        </p:spPr>
      </p:pic>
      <p:grpSp>
        <p:nvGrpSpPr>
          <p:cNvPr id="12" name="Google Shape;9921;p66"/>
          <p:cNvGrpSpPr/>
          <p:nvPr/>
        </p:nvGrpSpPr>
        <p:grpSpPr>
          <a:xfrm>
            <a:off x="3901255" y="1388920"/>
            <a:ext cx="1167185" cy="2996235"/>
            <a:chOff x="5365825" y="1024575"/>
            <a:chExt cx="1546350" cy="3969575"/>
          </a:xfrm>
        </p:grpSpPr>
        <p:sp>
          <p:nvSpPr>
            <p:cNvPr id="13" name="Google Shape;9922;p66"/>
            <p:cNvSpPr/>
            <p:nvPr/>
          </p:nvSpPr>
          <p:spPr>
            <a:xfrm>
              <a:off x="5959850" y="1029350"/>
              <a:ext cx="441125" cy="401325"/>
            </a:xfrm>
            <a:custGeom>
              <a:avLst/>
              <a:gdLst/>
              <a:ahLst/>
              <a:cxnLst/>
              <a:rect l="l" t="t" r="r" b="b"/>
              <a:pathLst>
                <a:path w="17645" h="16053" extrusionOk="0">
                  <a:moveTo>
                    <a:pt x="6643" y="1"/>
                  </a:moveTo>
                  <a:cubicBezTo>
                    <a:pt x="2974" y="1"/>
                    <a:pt x="0" y="2448"/>
                    <a:pt x="0" y="2448"/>
                  </a:cubicBezTo>
                  <a:cubicBezTo>
                    <a:pt x="0" y="2448"/>
                    <a:pt x="9275" y="16052"/>
                    <a:pt x="12904" y="16052"/>
                  </a:cubicBezTo>
                  <a:cubicBezTo>
                    <a:pt x="13111" y="16052"/>
                    <a:pt x="13300" y="16008"/>
                    <a:pt x="13467" y="15914"/>
                  </a:cubicBezTo>
                  <a:cubicBezTo>
                    <a:pt x="16572" y="14157"/>
                    <a:pt x="17644" y="5278"/>
                    <a:pt x="10637" y="1101"/>
                  </a:cubicBezTo>
                  <a:cubicBezTo>
                    <a:pt x="9285" y="298"/>
                    <a:pt x="7922" y="1"/>
                    <a:pt x="6643" y="1"/>
                  </a:cubicBezTo>
                  <a:close/>
                </a:path>
              </a:pathLst>
            </a:custGeom>
            <a:solidFill>
              <a:srgbClr val="7F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923;p66"/>
            <p:cNvSpPr/>
            <p:nvPr/>
          </p:nvSpPr>
          <p:spPr>
            <a:xfrm>
              <a:off x="5980400" y="1024575"/>
              <a:ext cx="384625" cy="189225"/>
            </a:xfrm>
            <a:custGeom>
              <a:avLst/>
              <a:gdLst/>
              <a:ahLst/>
              <a:cxnLst/>
              <a:rect l="l" t="t" r="r" b="b"/>
              <a:pathLst>
                <a:path w="15385" h="7569" extrusionOk="0">
                  <a:moveTo>
                    <a:pt x="6257" y="0"/>
                  </a:moveTo>
                  <a:cubicBezTo>
                    <a:pt x="6039" y="0"/>
                    <a:pt x="5824" y="5"/>
                    <a:pt x="5615" y="14"/>
                  </a:cubicBezTo>
                  <a:cubicBezTo>
                    <a:pt x="5022" y="37"/>
                    <a:pt x="4451" y="151"/>
                    <a:pt x="3949" y="265"/>
                  </a:cubicBezTo>
                  <a:cubicBezTo>
                    <a:pt x="3675" y="333"/>
                    <a:pt x="3424" y="425"/>
                    <a:pt x="3196" y="493"/>
                  </a:cubicBezTo>
                  <a:cubicBezTo>
                    <a:pt x="2967" y="584"/>
                    <a:pt x="2739" y="653"/>
                    <a:pt x="2511" y="767"/>
                  </a:cubicBezTo>
                  <a:cubicBezTo>
                    <a:pt x="2100" y="950"/>
                    <a:pt x="1712" y="1155"/>
                    <a:pt x="1415" y="1360"/>
                  </a:cubicBezTo>
                  <a:cubicBezTo>
                    <a:pt x="1255" y="1474"/>
                    <a:pt x="1096" y="1566"/>
                    <a:pt x="959" y="1657"/>
                  </a:cubicBezTo>
                  <a:cubicBezTo>
                    <a:pt x="845" y="1771"/>
                    <a:pt x="730" y="1863"/>
                    <a:pt x="616" y="1931"/>
                  </a:cubicBezTo>
                  <a:cubicBezTo>
                    <a:pt x="411" y="2091"/>
                    <a:pt x="274" y="2251"/>
                    <a:pt x="160" y="2342"/>
                  </a:cubicBezTo>
                  <a:cubicBezTo>
                    <a:pt x="46" y="2456"/>
                    <a:pt x="0" y="2502"/>
                    <a:pt x="0" y="2502"/>
                  </a:cubicBezTo>
                  <a:cubicBezTo>
                    <a:pt x="0" y="2502"/>
                    <a:pt x="46" y="2456"/>
                    <a:pt x="160" y="2365"/>
                  </a:cubicBezTo>
                  <a:cubicBezTo>
                    <a:pt x="297" y="2296"/>
                    <a:pt x="434" y="2136"/>
                    <a:pt x="662" y="1999"/>
                  </a:cubicBezTo>
                  <a:cubicBezTo>
                    <a:pt x="776" y="1931"/>
                    <a:pt x="890" y="1840"/>
                    <a:pt x="1027" y="1748"/>
                  </a:cubicBezTo>
                  <a:cubicBezTo>
                    <a:pt x="1164" y="1680"/>
                    <a:pt x="1324" y="1589"/>
                    <a:pt x="1484" y="1497"/>
                  </a:cubicBezTo>
                  <a:cubicBezTo>
                    <a:pt x="1803" y="1315"/>
                    <a:pt x="2191" y="1132"/>
                    <a:pt x="2602" y="972"/>
                  </a:cubicBezTo>
                  <a:cubicBezTo>
                    <a:pt x="2808" y="881"/>
                    <a:pt x="3036" y="835"/>
                    <a:pt x="3287" y="744"/>
                  </a:cubicBezTo>
                  <a:cubicBezTo>
                    <a:pt x="3515" y="676"/>
                    <a:pt x="3766" y="607"/>
                    <a:pt x="4017" y="561"/>
                  </a:cubicBezTo>
                  <a:cubicBezTo>
                    <a:pt x="4519" y="470"/>
                    <a:pt x="5067" y="402"/>
                    <a:pt x="5615" y="379"/>
                  </a:cubicBezTo>
                  <a:cubicBezTo>
                    <a:pt x="5805" y="371"/>
                    <a:pt x="5998" y="366"/>
                    <a:pt x="6192" y="366"/>
                  </a:cubicBezTo>
                  <a:cubicBezTo>
                    <a:pt x="6579" y="366"/>
                    <a:pt x="6969" y="386"/>
                    <a:pt x="7350" y="447"/>
                  </a:cubicBezTo>
                  <a:cubicBezTo>
                    <a:pt x="7943" y="539"/>
                    <a:pt x="8537" y="653"/>
                    <a:pt x="9107" y="858"/>
                  </a:cubicBezTo>
                  <a:cubicBezTo>
                    <a:pt x="9678" y="1041"/>
                    <a:pt x="10226" y="1246"/>
                    <a:pt x="10751" y="1543"/>
                  </a:cubicBezTo>
                  <a:cubicBezTo>
                    <a:pt x="11276" y="1817"/>
                    <a:pt x="11778" y="2114"/>
                    <a:pt x="12212" y="2479"/>
                  </a:cubicBezTo>
                  <a:cubicBezTo>
                    <a:pt x="12645" y="2821"/>
                    <a:pt x="13056" y="3186"/>
                    <a:pt x="13399" y="3574"/>
                  </a:cubicBezTo>
                  <a:cubicBezTo>
                    <a:pt x="13741" y="3962"/>
                    <a:pt x="14038" y="4373"/>
                    <a:pt x="14266" y="4739"/>
                  </a:cubicBezTo>
                  <a:cubicBezTo>
                    <a:pt x="14380" y="4944"/>
                    <a:pt x="14494" y="5127"/>
                    <a:pt x="14585" y="5309"/>
                  </a:cubicBezTo>
                  <a:cubicBezTo>
                    <a:pt x="14677" y="5492"/>
                    <a:pt x="14768" y="5674"/>
                    <a:pt x="14859" y="5857"/>
                  </a:cubicBezTo>
                  <a:cubicBezTo>
                    <a:pt x="14905" y="6017"/>
                    <a:pt x="14973" y="6176"/>
                    <a:pt x="15042" y="6336"/>
                  </a:cubicBezTo>
                  <a:cubicBezTo>
                    <a:pt x="15088" y="6473"/>
                    <a:pt x="15133" y="6633"/>
                    <a:pt x="15179" y="6747"/>
                  </a:cubicBezTo>
                  <a:cubicBezTo>
                    <a:pt x="15247" y="6998"/>
                    <a:pt x="15293" y="7204"/>
                    <a:pt x="15316" y="7341"/>
                  </a:cubicBezTo>
                  <a:cubicBezTo>
                    <a:pt x="15361" y="7500"/>
                    <a:pt x="15384" y="7569"/>
                    <a:pt x="15384" y="7569"/>
                  </a:cubicBezTo>
                  <a:cubicBezTo>
                    <a:pt x="15384" y="7569"/>
                    <a:pt x="15361" y="7500"/>
                    <a:pt x="15339" y="7341"/>
                  </a:cubicBezTo>
                  <a:cubicBezTo>
                    <a:pt x="15316" y="7204"/>
                    <a:pt x="15316" y="6998"/>
                    <a:pt x="15247" y="6724"/>
                  </a:cubicBezTo>
                  <a:cubicBezTo>
                    <a:pt x="15225" y="6610"/>
                    <a:pt x="15179" y="6450"/>
                    <a:pt x="15156" y="6291"/>
                  </a:cubicBezTo>
                  <a:cubicBezTo>
                    <a:pt x="15110" y="6131"/>
                    <a:pt x="15042" y="5971"/>
                    <a:pt x="14996" y="5788"/>
                  </a:cubicBezTo>
                  <a:cubicBezTo>
                    <a:pt x="14928" y="5606"/>
                    <a:pt x="14859" y="5423"/>
                    <a:pt x="14768" y="5241"/>
                  </a:cubicBezTo>
                  <a:cubicBezTo>
                    <a:pt x="14700" y="5035"/>
                    <a:pt x="14585" y="4830"/>
                    <a:pt x="14471" y="4624"/>
                  </a:cubicBezTo>
                  <a:cubicBezTo>
                    <a:pt x="14243" y="4236"/>
                    <a:pt x="13969" y="3803"/>
                    <a:pt x="13627" y="3392"/>
                  </a:cubicBezTo>
                  <a:cubicBezTo>
                    <a:pt x="13284" y="2958"/>
                    <a:pt x="12896" y="2570"/>
                    <a:pt x="12440" y="2205"/>
                  </a:cubicBezTo>
                  <a:cubicBezTo>
                    <a:pt x="11983" y="1817"/>
                    <a:pt x="11481" y="1497"/>
                    <a:pt x="10933" y="1201"/>
                  </a:cubicBezTo>
                  <a:cubicBezTo>
                    <a:pt x="10408" y="904"/>
                    <a:pt x="9815" y="653"/>
                    <a:pt x="9221" y="470"/>
                  </a:cubicBezTo>
                  <a:cubicBezTo>
                    <a:pt x="8628" y="265"/>
                    <a:pt x="8012" y="151"/>
                    <a:pt x="7395" y="59"/>
                  </a:cubicBezTo>
                  <a:cubicBezTo>
                    <a:pt x="7019" y="16"/>
                    <a:pt x="6634" y="0"/>
                    <a:pt x="6257" y="0"/>
                  </a:cubicBezTo>
                  <a:close/>
                </a:path>
              </a:pathLst>
            </a:custGeom>
            <a:solidFill>
              <a:srgbClr val="7F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924;p66"/>
            <p:cNvSpPr/>
            <p:nvPr/>
          </p:nvSpPr>
          <p:spPr>
            <a:xfrm>
              <a:off x="6259425" y="1386675"/>
              <a:ext cx="81050" cy="25"/>
            </a:xfrm>
            <a:custGeom>
              <a:avLst/>
              <a:gdLst/>
              <a:ahLst/>
              <a:cxnLst/>
              <a:rect l="l" t="t" r="r" b="b"/>
              <a:pathLst>
                <a:path w="3242" h="1" fill="none" extrusionOk="0">
                  <a:moveTo>
                    <a:pt x="3242" y="1"/>
                  </a:moveTo>
                  <a:lnTo>
                    <a:pt x="1" y="1"/>
                  </a:lnTo>
                </a:path>
              </a:pathLst>
            </a:custGeom>
            <a:noFill/>
            <a:ln w="10275" cap="rnd" cmpd="sng">
              <a:solidFill>
                <a:srgbClr val="3528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925;p66"/>
            <p:cNvSpPr/>
            <p:nvPr/>
          </p:nvSpPr>
          <p:spPr>
            <a:xfrm>
              <a:off x="5652275" y="1474000"/>
              <a:ext cx="735575" cy="610600"/>
            </a:xfrm>
            <a:custGeom>
              <a:avLst/>
              <a:gdLst/>
              <a:ahLst/>
              <a:cxnLst/>
              <a:rect l="l" t="t" r="r" b="b"/>
              <a:pathLst>
                <a:path w="29423" h="24424" extrusionOk="0">
                  <a:moveTo>
                    <a:pt x="8788" y="0"/>
                  </a:moveTo>
                  <a:cubicBezTo>
                    <a:pt x="8788" y="1"/>
                    <a:pt x="11185" y="10797"/>
                    <a:pt x="7008" y="11573"/>
                  </a:cubicBezTo>
                  <a:cubicBezTo>
                    <a:pt x="4018" y="12120"/>
                    <a:pt x="1142" y="14700"/>
                    <a:pt x="1" y="18238"/>
                  </a:cubicBezTo>
                  <a:cubicBezTo>
                    <a:pt x="4748" y="20520"/>
                    <a:pt x="9610" y="22483"/>
                    <a:pt x="14517" y="24423"/>
                  </a:cubicBezTo>
                  <a:cubicBezTo>
                    <a:pt x="16731" y="24012"/>
                    <a:pt x="18786" y="23647"/>
                    <a:pt x="20361" y="23579"/>
                  </a:cubicBezTo>
                  <a:cubicBezTo>
                    <a:pt x="26615" y="23350"/>
                    <a:pt x="29422" y="20543"/>
                    <a:pt x="27300" y="15362"/>
                  </a:cubicBezTo>
                  <a:cubicBezTo>
                    <a:pt x="25177" y="10157"/>
                    <a:pt x="18740" y="12988"/>
                    <a:pt x="17325" y="10089"/>
                  </a:cubicBezTo>
                  <a:cubicBezTo>
                    <a:pt x="15910" y="7190"/>
                    <a:pt x="17530" y="3401"/>
                    <a:pt x="17530" y="3401"/>
                  </a:cubicBezTo>
                  <a:lnTo>
                    <a:pt x="8788" y="0"/>
                  </a:lnTo>
                  <a:close/>
                </a:path>
              </a:pathLst>
            </a:custGeom>
            <a:solidFill>
              <a:srgbClr val="FFA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926;p66"/>
            <p:cNvSpPr/>
            <p:nvPr/>
          </p:nvSpPr>
          <p:spPr>
            <a:xfrm>
              <a:off x="5865125" y="1474550"/>
              <a:ext cx="221425" cy="255675"/>
            </a:xfrm>
            <a:custGeom>
              <a:avLst/>
              <a:gdLst/>
              <a:ahLst/>
              <a:cxnLst/>
              <a:rect l="l" t="t" r="r" b="b"/>
              <a:pathLst>
                <a:path w="8857" h="1022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36" y="3197"/>
                    <a:pt x="1027" y="5707"/>
                  </a:cubicBezTo>
                  <a:cubicBezTo>
                    <a:pt x="3881" y="8971"/>
                    <a:pt x="6277" y="9976"/>
                    <a:pt x="8857" y="10227"/>
                  </a:cubicBezTo>
                  <a:cubicBezTo>
                    <a:pt x="7670" y="7282"/>
                    <a:pt x="8560" y="4155"/>
                    <a:pt x="8560" y="415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E7C75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927;p66"/>
            <p:cNvSpPr/>
            <p:nvPr/>
          </p:nvSpPr>
          <p:spPr>
            <a:xfrm>
              <a:off x="5758975" y="1143475"/>
              <a:ext cx="553425" cy="537575"/>
            </a:xfrm>
            <a:custGeom>
              <a:avLst/>
              <a:gdLst/>
              <a:ahLst/>
              <a:cxnLst/>
              <a:rect l="l" t="t" r="r" b="b"/>
              <a:pathLst>
                <a:path w="22137" h="21503" extrusionOk="0">
                  <a:moveTo>
                    <a:pt x="12936" y="0"/>
                  </a:moveTo>
                  <a:cubicBezTo>
                    <a:pt x="11944" y="0"/>
                    <a:pt x="11277" y="165"/>
                    <a:pt x="11277" y="165"/>
                  </a:cubicBezTo>
                  <a:cubicBezTo>
                    <a:pt x="1" y="256"/>
                    <a:pt x="617" y="14842"/>
                    <a:pt x="7008" y="19316"/>
                  </a:cubicBezTo>
                  <a:cubicBezTo>
                    <a:pt x="9134" y="20808"/>
                    <a:pt x="11261" y="21503"/>
                    <a:pt x="13201" y="21503"/>
                  </a:cubicBezTo>
                  <a:cubicBezTo>
                    <a:pt x="18322" y="21503"/>
                    <a:pt x="22137" y="16659"/>
                    <a:pt x="21160" y="8862"/>
                  </a:cubicBezTo>
                  <a:cubicBezTo>
                    <a:pt x="20174" y="1089"/>
                    <a:pt x="15485" y="0"/>
                    <a:pt x="12936" y="0"/>
                  </a:cubicBezTo>
                  <a:close/>
                </a:path>
              </a:pathLst>
            </a:custGeom>
            <a:solidFill>
              <a:srgbClr val="FFA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928;p66"/>
            <p:cNvSpPr/>
            <p:nvPr/>
          </p:nvSpPr>
          <p:spPr>
            <a:xfrm>
              <a:off x="5765350" y="1365800"/>
              <a:ext cx="112350" cy="136325"/>
            </a:xfrm>
            <a:custGeom>
              <a:avLst/>
              <a:gdLst/>
              <a:ahLst/>
              <a:cxnLst/>
              <a:rect l="l" t="t" r="r" b="b"/>
              <a:pathLst>
                <a:path w="4494" h="5453" extrusionOk="0">
                  <a:moveTo>
                    <a:pt x="2401" y="0"/>
                  </a:moveTo>
                  <a:cubicBezTo>
                    <a:pt x="811" y="0"/>
                    <a:pt x="0" y="1060"/>
                    <a:pt x="453" y="3347"/>
                  </a:cubicBezTo>
                  <a:cubicBezTo>
                    <a:pt x="810" y="5213"/>
                    <a:pt x="2868" y="5452"/>
                    <a:pt x="3902" y="5452"/>
                  </a:cubicBezTo>
                  <a:cubicBezTo>
                    <a:pt x="4259" y="5452"/>
                    <a:pt x="4494" y="5424"/>
                    <a:pt x="4494" y="5424"/>
                  </a:cubicBezTo>
                  <a:cubicBezTo>
                    <a:pt x="3147" y="3621"/>
                    <a:pt x="2941" y="37"/>
                    <a:pt x="2941" y="37"/>
                  </a:cubicBezTo>
                  <a:cubicBezTo>
                    <a:pt x="2752" y="13"/>
                    <a:pt x="2572" y="0"/>
                    <a:pt x="2401" y="0"/>
                  </a:cubicBezTo>
                  <a:close/>
                </a:path>
              </a:pathLst>
            </a:custGeom>
            <a:solidFill>
              <a:srgbClr val="FFA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929;p66"/>
            <p:cNvSpPr/>
            <p:nvPr/>
          </p:nvSpPr>
          <p:spPr>
            <a:xfrm>
              <a:off x="5514450" y="1041100"/>
              <a:ext cx="314175" cy="242575"/>
            </a:xfrm>
            <a:custGeom>
              <a:avLst/>
              <a:gdLst/>
              <a:ahLst/>
              <a:cxnLst/>
              <a:rect l="l" t="t" r="r" b="b"/>
              <a:pathLst>
                <a:path w="12567" h="9703" extrusionOk="0">
                  <a:moveTo>
                    <a:pt x="7694" y="0"/>
                  </a:moveTo>
                  <a:cubicBezTo>
                    <a:pt x="7193" y="0"/>
                    <a:pt x="6662" y="148"/>
                    <a:pt x="6107" y="494"/>
                  </a:cubicBezTo>
                  <a:cubicBezTo>
                    <a:pt x="1" y="4313"/>
                    <a:pt x="1829" y="9702"/>
                    <a:pt x="6154" y="9702"/>
                  </a:cubicBezTo>
                  <a:cubicBezTo>
                    <a:pt x="6404" y="9702"/>
                    <a:pt x="6663" y="9684"/>
                    <a:pt x="6929" y="9647"/>
                  </a:cubicBezTo>
                  <a:cubicBezTo>
                    <a:pt x="11768" y="8985"/>
                    <a:pt x="12567" y="5082"/>
                    <a:pt x="12567" y="5082"/>
                  </a:cubicBezTo>
                  <a:cubicBezTo>
                    <a:pt x="12567" y="5082"/>
                    <a:pt x="10634" y="0"/>
                    <a:pt x="7694" y="0"/>
                  </a:cubicBezTo>
                  <a:close/>
                </a:path>
              </a:pathLst>
            </a:custGeom>
            <a:solidFill>
              <a:srgbClr val="7F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30;p66"/>
            <p:cNvSpPr/>
            <p:nvPr/>
          </p:nvSpPr>
          <p:spPr>
            <a:xfrm>
              <a:off x="5590075" y="1052275"/>
              <a:ext cx="600325" cy="530725"/>
            </a:xfrm>
            <a:custGeom>
              <a:avLst/>
              <a:gdLst/>
              <a:ahLst/>
              <a:cxnLst/>
              <a:rect l="l" t="t" r="r" b="b"/>
              <a:pathLst>
                <a:path w="24013" h="21229" extrusionOk="0">
                  <a:moveTo>
                    <a:pt x="12338" y="1"/>
                  </a:moveTo>
                  <a:cubicBezTo>
                    <a:pt x="12121" y="1"/>
                    <a:pt x="11911" y="16"/>
                    <a:pt x="11710" y="47"/>
                  </a:cubicBezTo>
                  <a:cubicBezTo>
                    <a:pt x="7396" y="732"/>
                    <a:pt x="4840" y="7191"/>
                    <a:pt x="4840" y="7191"/>
                  </a:cubicBezTo>
                  <a:cubicBezTo>
                    <a:pt x="1" y="20909"/>
                    <a:pt x="11893" y="21229"/>
                    <a:pt x="11893" y="21229"/>
                  </a:cubicBezTo>
                  <a:cubicBezTo>
                    <a:pt x="10226" y="18718"/>
                    <a:pt x="9952" y="17828"/>
                    <a:pt x="9952" y="17828"/>
                  </a:cubicBezTo>
                  <a:cubicBezTo>
                    <a:pt x="6871" y="17280"/>
                    <a:pt x="6711" y="13240"/>
                    <a:pt x="8743" y="12829"/>
                  </a:cubicBezTo>
                  <a:cubicBezTo>
                    <a:pt x="8795" y="12819"/>
                    <a:pt x="8847" y="12814"/>
                    <a:pt x="8898" y="12814"/>
                  </a:cubicBezTo>
                  <a:cubicBezTo>
                    <a:pt x="10808" y="12814"/>
                    <a:pt x="11847" y="19699"/>
                    <a:pt x="11847" y="19699"/>
                  </a:cubicBezTo>
                  <a:cubicBezTo>
                    <a:pt x="12920" y="13925"/>
                    <a:pt x="11436" y="12167"/>
                    <a:pt x="11436" y="12167"/>
                  </a:cubicBezTo>
                  <a:cubicBezTo>
                    <a:pt x="24012" y="6271"/>
                    <a:pt x="16760" y="1"/>
                    <a:pt x="12338" y="1"/>
                  </a:cubicBezTo>
                  <a:close/>
                </a:path>
              </a:pathLst>
            </a:custGeom>
            <a:solidFill>
              <a:srgbClr val="7F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31;p66"/>
            <p:cNvSpPr/>
            <p:nvPr/>
          </p:nvSpPr>
          <p:spPr>
            <a:xfrm>
              <a:off x="5919900" y="1147600"/>
              <a:ext cx="135825" cy="212300"/>
            </a:xfrm>
            <a:custGeom>
              <a:avLst/>
              <a:gdLst/>
              <a:ahLst/>
              <a:cxnLst/>
              <a:rect l="l" t="t" r="r" b="b"/>
              <a:pathLst>
                <a:path w="5433" h="8492" extrusionOk="0">
                  <a:moveTo>
                    <a:pt x="4840" y="0"/>
                  </a:moveTo>
                  <a:cubicBezTo>
                    <a:pt x="4840" y="0"/>
                    <a:pt x="4862" y="46"/>
                    <a:pt x="4885" y="114"/>
                  </a:cubicBezTo>
                  <a:cubicBezTo>
                    <a:pt x="4931" y="183"/>
                    <a:pt x="4954" y="297"/>
                    <a:pt x="5022" y="434"/>
                  </a:cubicBezTo>
                  <a:cubicBezTo>
                    <a:pt x="5045" y="571"/>
                    <a:pt x="5091" y="731"/>
                    <a:pt x="5136" y="936"/>
                  </a:cubicBezTo>
                  <a:cubicBezTo>
                    <a:pt x="5159" y="1027"/>
                    <a:pt x="5159" y="1141"/>
                    <a:pt x="5159" y="1255"/>
                  </a:cubicBezTo>
                  <a:cubicBezTo>
                    <a:pt x="5182" y="1370"/>
                    <a:pt x="5182" y="1484"/>
                    <a:pt x="5182" y="1598"/>
                  </a:cubicBezTo>
                  <a:cubicBezTo>
                    <a:pt x="5182" y="1735"/>
                    <a:pt x="5182" y="1849"/>
                    <a:pt x="5159" y="1986"/>
                  </a:cubicBezTo>
                  <a:cubicBezTo>
                    <a:pt x="5136" y="2123"/>
                    <a:pt x="5113" y="2260"/>
                    <a:pt x="5091" y="2397"/>
                  </a:cubicBezTo>
                  <a:cubicBezTo>
                    <a:pt x="5068" y="2534"/>
                    <a:pt x="5022" y="2671"/>
                    <a:pt x="4999" y="2808"/>
                  </a:cubicBezTo>
                  <a:cubicBezTo>
                    <a:pt x="4976" y="2876"/>
                    <a:pt x="4954" y="2945"/>
                    <a:pt x="4931" y="3013"/>
                  </a:cubicBezTo>
                  <a:cubicBezTo>
                    <a:pt x="4908" y="3082"/>
                    <a:pt x="4862" y="3150"/>
                    <a:pt x="4840" y="3218"/>
                  </a:cubicBezTo>
                  <a:cubicBezTo>
                    <a:pt x="4794" y="3378"/>
                    <a:pt x="4725" y="3515"/>
                    <a:pt x="4657" y="3652"/>
                  </a:cubicBezTo>
                  <a:cubicBezTo>
                    <a:pt x="4588" y="3789"/>
                    <a:pt x="4520" y="3926"/>
                    <a:pt x="4429" y="4063"/>
                  </a:cubicBezTo>
                  <a:cubicBezTo>
                    <a:pt x="4292" y="4360"/>
                    <a:pt x="4063" y="4611"/>
                    <a:pt x="3881" y="4885"/>
                  </a:cubicBezTo>
                  <a:cubicBezTo>
                    <a:pt x="3698" y="5159"/>
                    <a:pt x="3470" y="5387"/>
                    <a:pt x="3265" y="5638"/>
                  </a:cubicBezTo>
                  <a:cubicBezTo>
                    <a:pt x="3059" y="5889"/>
                    <a:pt x="2808" y="6094"/>
                    <a:pt x="2580" y="6323"/>
                  </a:cubicBezTo>
                  <a:cubicBezTo>
                    <a:pt x="2489" y="6437"/>
                    <a:pt x="2374" y="6528"/>
                    <a:pt x="2260" y="6642"/>
                  </a:cubicBezTo>
                  <a:cubicBezTo>
                    <a:pt x="2146" y="6734"/>
                    <a:pt x="2032" y="6825"/>
                    <a:pt x="1918" y="6916"/>
                  </a:cubicBezTo>
                  <a:cubicBezTo>
                    <a:pt x="1712" y="7099"/>
                    <a:pt x="1507" y="7281"/>
                    <a:pt x="1302" y="7441"/>
                  </a:cubicBezTo>
                  <a:cubicBezTo>
                    <a:pt x="1119" y="7601"/>
                    <a:pt x="936" y="7738"/>
                    <a:pt x="777" y="7875"/>
                  </a:cubicBezTo>
                  <a:cubicBezTo>
                    <a:pt x="617" y="7989"/>
                    <a:pt x="480" y="8103"/>
                    <a:pt x="343" y="8194"/>
                  </a:cubicBezTo>
                  <a:cubicBezTo>
                    <a:pt x="115" y="8377"/>
                    <a:pt x="1" y="8491"/>
                    <a:pt x="1" y="8491"/>
                  </a:cubicBezTo>
                  <a:cubicBezTo>
                    <a:pt x="1" y="8491"/>
                    <a:pt x="138" y="8400"/>
                    <a:pt x="389" y="8263"/>
                  </a:cubicBezTo>
                  <a:cubicBezTo>
                    <a:pt x="526" y="8194"/>
                    <a:pt x="685" y="8103"/>
                    <a:pt x="868" y="7989"/>
                  </a:cubicBezTo>
                  <a:cubicBezTo>
                    <a:pt x="1028" y="7898"/>
                    <a:pt x="1233" y="7784"/>
                    <a:pt x="1439" y="7647"/>
                  </a:cubicBezTo>
                  <a:cubicBezTo>
                    <a:pt x="1667" y="7487"/>
                    <a:pt x="1872" y="7327"/>
                    <a:pt x="2123" y="7167"/>
                  </a:cubicBezTo>
                  <a:cubicBezTo>
                    <a:pt x="2237" y="7076"/>
                    <a:pt x="2352" y="6985"/>
                    <a:pt x="2489" y="6893"/>
                  </a:cubicBezTo>
                  <a:cubicBezTo>
                    <a:pt x="2603" y="6779"/>
                    <a:pt x="2717" y="6688"/>
                    <a:pt x="2831" y="6574"/>
                  </a:cubicBezTo>
                  <a:cubicBezTo>
                    <a:pt x="2945" y="6482"/>
                    <a:pt x="3059" y="6368"/>
                    <a:pt x="3196" y="6254"/>
                  </a:cubicBezTo>
                  <a:lnTo>
                    <a:pt x="3379" y="6094"/>
                  </a:lnTo>
                  <a:lnTo>
                    <a:pt x="3538" y="5912"/>
                  </a:lnTo>
                  <a:cubicBezTo>
                    <a:pt x="3767" y="5638"/>
                    <a:pt x="4018" y="5410"/>
                    <a:pt x="4200" y="5136"/>
                  </a:cubicBezTo>
                  <a:cubicBezTo>
                    <a:pt x="4406" y="4839"/>
                    <a:pt x="4634" y="4565"/>
                    <a:pt x="4771" y="4268"/>
                  </a:cubicBezTo>
                  <a:cubicBezTo>
                    <a:pt x="4840" y="4109"/>
                    <a:pt x="4931" y="3972"/>
                    <a:pt x="4999" y="3812"/>
                  </a:cubicBezTo>
                  <a:cubicBezTo>
                    <a:pt x="5068" y="3652"/>
                    <a:pt x="5113" y="3492"/>
                    <a:pt x="5182" y="3355"/>
                  </a:cubicBezTo>
                  <a:cubicBezTo>
                    <a:pt x="5205" y="3264"/>
                    <a:pt x="5228" y="3196"/>
                    <a:pt x="5250" y="3127"/>
                  </a:cubicBezTo>
                  <a:cubicBezTo>
                    <a:pt x="5273" y="3036"/>
                    <a:pt x="5296" y="2967"/>
                    <a:pt x="5319" y="2899"/>
                  </a:cubicBezTo>
                  <a:cubicBezTo>
                    <a:pt x="5342" y="2739"/>
                    <a:pt x="5387" y="2579"/>
                    <a:pt x="5387" y="2442"/>
                  </a:cubicBezTo>
                  <a:cubicBezTo>
                    <a:pt x="5410" y="2283"/>
                    <a:pt x="5410" y="2146"/>
                    <a:pt x="5433" y="2009"/>
                  </a:cubicBezTo>
                  <a:cubicBezTo>
                    <a:pt x="5433" y="1872"/>
                    <a:pt x="5410" y="1735"/>
                    <a:pt x="5410" y="1598"/>
                  </a:cubicBezTo>
                  <a:cubicBezTo>
                    <a:pt x="5410" y="1461"/>
                    <a:pt x="5387" y="1347"/>
                    <a:pt x="5365" y="1233"/>
                  </a:cubicBezTo>
                  <a:cubicBezTo>
                    <a:pt x="5342" y="1119"/>
                    <a:pt x="5319" y="1004"/>
                    <a:pt x="5273" y="913"/>
                  </a:cubicBezTo>
                  <a:cubicBezTo>
                    <a:pt x="5228" y="708"/>
                    <a:pt x="5136" y="548"/>
                    <a:pt x="5091" y="411"/>
                  </a:cubicBezTo>
                  <a:cubicBezTo>
                    <a:pt x="4954" y="137"/>
                    <a:pt x="4840" y="0"/>
                    <a:pt x="4840" y="0"/>
                  </a:cubicBezTo>
                  <a:close/>
                </a:path>
              </a:pathLst>
            </a:custGeom>
            <a:solidFill>
              <a:srgbClr val="7F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32;p66"/>
            <p:cNvSpPr/>
            <p:nvPr/>
          </p:nvSpPr>
          <p:spPr>
            <a:xfrm>
              <a:off x="5999800" y="1359275"/>
              <a:ext cx="28550" cy="66825"/>
            </a:xfrm>
            <a:custGeom>
              <a:avLst/>
              <a:gdLst/>
              <a:ahLst/>
              <a:cxnLst/>
              <a:rect l="l" t="t" r="r" b="b"/>
              <a:pathLst>
                <a:path w="1142" h="2673" extrusionOk="0">
                  <a:moveTo>
                    <a:pt x="495" y="1"/>
                  </a:moveTo>
                  <a:cubicBezTo>
                    <a:pt x="490" y="1"/>
                    <a:pt x="485" y="1"/>
                    <a:pt x="479" y="1"/>
                  </a:cubicBezTo>
                  <a:cubicBezTo>
                    <a:pt x="183" y="24"/>
                    <a:pt x="0" y="640"/>
                    <a:pt x="46" y="1371"/>
                  </a:cubicBezTo>
                  <a:cubicBezTo>
                    <a:pt x="91" y="2088"/>
                    <a:pt x="355" y="2672"/>
                    <a:pt x="645" y="2672"/>
                  </a:cubicBezTo>
                  <a:cubicBezTo>
                    <a:pt x="651" y="2672"/>
                    <a:pt x="657" y="2672"/>
                    <a:pt x="662" y="2672"/>
                  </a:cubicBezTo>
                  <a:cubicBezTo>
                    <a:pt x="936" y="2649"/>
                    <a:pt x="1141" y="2033"/>
                    <a:pt x="1073" y="1302"/>
                  </a:cubicBezTo>
                  <a:cubicBezTo>
                    <a:pt x="1028" y="586"/>
                    <a:pt x="763" y="1"/>
                    <a:pt x="495" y="1"/>
                  </a:cubicBezTo>
                  <a:close/>
                </a:path>
              </a:pathLst>
            </a:custGeom>
            <a:solidFill>
              <a:srgbClr val="352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33;p66"/>
            <p:cNvSpPr/>
            <p:nvPr/>
          </p:nvSpPr>
          <p:spPr>
            <a:xfrm>
              <a:off x="6195525" y="1343300"/>
              <a:ext cx="28550" cy="66825"/>
            </a:xfrm>
            <a:custGeom>
              <a:avLst/>
              <a:gdLst/>
              <a:ahLst/>
              <a:cxnLst/>
              <a:rect l="l" t="t" r="r" b="b"/>
              <a:pathLst>
                <a:path w="1142" h="2673" extrusionOk="0">
                  <a:moveTo>
                    <a:pt x="496" y="1"/>
                  </a:moveTo>
                  <a:cubicBezTo>
                    <a:pt x="491" y="1"/>
                    <a:pt x="485" y="1"/>
                    <a:pt x="480" y="1"/>
                  </a:cubicBezTo>
                  <a:cubicBezTo>
                    <a:pt x="206" y="24"/>
                    <a:pt x="0" y="640"/>
                    <a:pt x="69" y="1371"/>
                  </a:cubicBezTo>
                  <a:cubicBezTo>
                    <a:pt x="113" y="2109"/>
                    <a:pt x="378" y="2672"/>
                    <a:pt x="646" y="2672"/>
                  </a:cubicBezTo>
                  <a:cubicBezTo>
                    <a:pt x="652" y="2672"/>
                    <a:pt x="657" y="2672"/>
                    <a:pt x="662" y="2672"/>
                  </a:cubicBezTo>
                  <a:cubicBezTo>
                    <a:pt x="959" y="2649"/>
                    <a:pt x="1141" y="2033"/>
                    <a:pt x="1096" y="1302"/>
                  </a:cubicBezTo>
                  <a:cubicBezTo>
                    <a:pt x="1051" y="585"/>
                    <a:pt x="786" y="1"/>
                    <a:pt x="496" y="1"/>
                  </a:cubicBezTo>
                  <a:close/>
                </a:path>
              </a:pathLst>
            </a:custGeom>
            <a:solidFill>
              <a:srgbClr val="352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934;p66"/>
            <p:cNvSpPr/>
            <p:nvPr/>
          </p:nvSpPr>
          <p:spPr>
            <a:xfrm>
              <a:off x="6141875" y="1352450"/>
              <a:ext cx="43975" cy="123275"/>
            </a:xfrm>
            <a:custGeom>
              <a:avLst/>
              <a:gdLst/>
              <a:ahLst/>
              <a:cxnLst/>
              <a:rect l="l" t="t" r="r" b="b"/>
              <a:pathLst>
                <a:path w="1759" h="4931" extrusionOk="0">
                  <a:moveTo>
                    <a:pt x="1256" y="0"/>
                  </a:moveTo>
                  <a:cubicBezTo>
                    <a:pt x="1256" y="388"/>
                    <a:pt x="1233" y="776"/>
                    <a:pt x="1233" y="1164"/>
                  </a:cubicBezTo>
                  <a:cubicBezTo>
                    <a:pt x="1256" y="1552"/>
                    <a:pt x="1256" y="1918"/>
                    <a:pt x="1279" y="2306"/>
                  </a:cubicBezTo>
                  <a:cubicBezTo>
                    <a:pt x="1322" y="3041"/>
                    <a:pt x="1365" y="3755"/>
                    <a:pt x="1447" y="4488"/>
                  </a:cubicBezTo>
                  <a:lnTo>
                    <a:pt x="1447" y="4488"/>
                  </a:lnTo>
                  <a:cubicBezTo>
                    <a:pt x="1232" y="4550"/>
                    <a:pt x="1005" y="4623"/>
                    <a:pt x="777" y="4680"/>
                  </a:cubicBezTo>
                  <a:cubicBezTo>
                    <a:pt x="526" y="4771"/>
                    <a:pt x="252" y="4839"/>
                    <a:pt x="1" y="4931"/>
                  </a:cubicBezTo>
                  <a:cubicBezTo>
                    <a:pt x="275" y="4908"/>
                    <a:pt x="548" y="4885"/>
                    <a:pt x="822" y="4862"/>
                  </a:cubicBezTo>
                  <a:cubicBezTo>
                    <a:pt x="1096" y="4817"/>
                    <a:pt x="1370" y="4771"/>
                    <a:pt x="1644" y="4748"/>
                  </a:cubicBezTo>
                  <a:lnTo>
                    <a:pt x="1758" y="4725"/>
                  </a:lnTo>
                  <a:lnTo>
                    <a:pt x="1758" y="4588"/>
                  </a:lnTo>
                  <a:cubicBezTo>
                    <a:pt x="1735" y="3812"/>
                    <a:pt x="1667" y="3059"/>
                    <a:pt x="1598" y="2283"/>
                  </a:cubicBezTo>
                  <a:cubicBezTo>
                    <a:pt x="1553" y="1918"/>
                    <a:pt x="1507" y="1530"/>
                    <a:pt x="1461" y="1142"/>
                  </a:cubicBezTo>
                  <a:cubicBezTo>
                    <a:pt x="1416" y="754"/>
                    <a:pt x="1347" y="388"/>
                    <a:pt x="1256" y="0"/>
                  </a:cubicBezTo>
                  <a:close/>
                </a:path>
              </a:pathLst>
            </a:custGeom>
            <a:solidFill>
              <a:srgbClr val="DB7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35;p66"/>
            <p:cNvSpPr/>
            <p:nvPr/>
          </p:nvSpPr>
          <p:spPr>
            <a:xfrm>
              <a:off x="6181825" y="1274025"/>
              <a:ext cx="94175" cy="43075"/>
            </a:xfrm>
            <a:custGeom>
              <a:avLst/>
              <a:gdLst/>
              <a:ahLst/>
              <a:cxnLst/>
              <a:rect l="l" t="t" r="r" b="b"/>
              <a:pathLst>
                <a:path w="3767" h="1723" extrusionOk="0">
                  <a:moveTo>
                    <a:pt x="1826" y="0"/>
                  </a:moveTo>
                  <a:cubicBezTo>
                    <a:pt x="1773" y="0"/>
                    <a:pt x="1720" y="3"/>
                    <a:pt x="1667" y="10"/>
                  </a:cubicBezTo>
                  <a:cubicBezTo>
                    <a:pt x="1484" y="33"/>
                    <a:pt x="1324" y="79"/>
                    <a:pt x="1164" y="147"/>
                  </a:cubicBezTo>
                  <a:cubicBezTo>
                    <a:pt x="1005" y="193"/>
                    <a:pt x="891" y="307"/>
                    <a:pt x="754" y="376"/>
                  </a:cubicBezTo>
                  <a:cubicBezTo>
                    <a:pt x="639" y="467"/>
                    <a:pt x="548" y="581"/>
                    <a:pt x="457" y="695"/>
                  </a:cubicBezTo>
                  <a:cubicBezTo>
                    <a:pt x="366" y="786"/>
                    <a:pt x="297" y="901"/>
                    <a:pt x="251" y="1015"/>
                  </a:cubicBezTo>
                  <a:cubicBezTo>
                    <a:pt x="115" y="1197"/>
                    <a:pt x="92" y="1403"/>
                    <a:pt x="46" y="1517"/>
                  </a:cubicBezTo>
                  <a:cubicBezTo>
                    <a:pt x="23" y="1654"/>
                    <a:pt x="0" y="1722"/>
                    <a:pt x="0" y="1722"/>
                  </a:cubicBezTo>
                  <a:cubicBezTo>
                    <a:pt x="0" y="1722"/>
                    <a:pt x="69" y="1677"/>
                    <a:pt x="160" y="1585"/>
                  </a:cubicBezTo>
                  <a:cubicBezTo>
                    <a:pt x="206" y="1540"/>
                    <a:pt x="274" y="1494"/>
                    <a:pt x="343" y="1448"/>
                  </a:cubicBezTo>
                  <a:cubicBezTo>
                    <a:pt x="388" y="1380"/>
                    <a:pt x="480" y="1311"/>
                    <a:pt x="548" y="1266"/>
                  </a:cubicBezTo>
                  <a:cubicBezTo>
                    <a:pt x="639" y="1197"/>
                    <a:pt x="708" y="1129"/>
                    <a:pt x="799" y="1060"/>
                  </a:cubicBezTo>
                  <a:cubicBezTo>
                    <a:pt x="913" y="1015"/>
                    <a:pt x="1005" y="946"/>
                    <a:pt x="1096" y="901"/>
                  </a:cubicBezTo>
                  <a:cubicBezTo>
                    <a:pt x="1210" y="855"/>
                    <a:pt x="1301" y="786"/>
                    <a:pt x="1416" y="764"/>
                  </a:cubicBezTo>
                  <a:cubicBezTo>
                    <a:pt x="1530" y="741"/>
                    <a:pt x="1621" y="695"/>
                    <a:pt x="1735" y="695"/>
                  </a:cubicBezTo>
                  <a:cubicBezTo>
                    <a:pt x="1792" y="684"/>
                    <a:pt x="1849" y="684"/>
                    <a:pt x="1909" y="684"/>
                  </a:cubicBezTo>
                  <a:cubicBezTo>
                    <a:pt x="1969" y="684"/>
                    <a:pt x="2032" y="684"/>
                    <a:pt x="2100" y="672"/>
                  </a:cubicBezTo>
                  <a:cubicBezTo>
                    <a:pt x="2214" y="695"/>
                    <a:pt x="2329" y="695"/>
                    <a:pt x="2443" y="718"/>
                  </a:cubicBezTo>
                  <a:cubicBezTo>
                    <a:pt x="2557" y="741"/>
                    <a:pt x="2671" y="764"/>
                    <a:pt x="2785" y="786"/>
                  </a:cubicBezTo>
                  <a:cubicBezTo>
                    <a:pt x="2899" y="809"/>
                    <a:pt x="2991" y="855"/>
                    <a:pt x="3105" y="878"/>
                  </a:cubicBezTo>
                  <a:cubicBezTo>
                    <a:pt x="3287" y="946"/>
                    <a:pt x="3470" y="992"/>
                    <a:pt x="3584" y="1037"/>
                  </a:cubicBezTo>
                  <a:cubicBezTo>
                    <a:pt x="3698" y="1083"/>
                    <a:pt x="3767" y="1106"/>
                    <a:pt x="3767" y="1106"/>
                  </a:cubicBezTo>
                  <a:cubicBezTo>
                    <a:pt x="3767" y="1106"/>
                    <a:pt x="3630" y="832"/>
                    <a:pt x="3287" y="535"/>
                  </a:cubicBezTo>
                  <a:cubicBezTo>
                    <a:pt x="3196" y="467"/>
                    <a:pt x="3105" y="376"/>
                    <a:pt x="2991" y="307"/>
                  </a:cubicBezTo>
                  <a:cubicBezTo>
                    <a:pt x="2876" y="239"/>
                    <a:pt x="2739" y="193"/>
                    <a:pt x="2602" y="124"/>
                  </a:cubicBezTo>
                  <a:cubicBezTo>
                    <a:pt x="2466" y="79"/>
                    <a:pt x="2306" y="56"/>
                    <a:pt x="2146" y="10"/>
                  </a:cubicBezTo>
                  <a:cubicBezTo>
                    <a:pt x="2039" y="10"/>
                    <a:pt x="1933" y="0"/>
                    <a:pt x="1826" y="0"/>
                  </a:cubicBezTo>
                  <a:close/>
                </a:path>
              </a:pathLst>
            </a:custGeom>
            <a:solidFill>
              <a:srgbClr val="352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936;p66"/>
            <p:cNvSpPr/>
            <p:nvPr/>
          </p:nvSpPr>
          <p:spPr>
            <a:xfrm>
              <a:off x="5957575" y="1280400"/>
              <a:ext cx="126700" cy="52100"/>
            </a:xfrm>
            <a:custGeom>
              <a:avLst/>
              <a:gdLst/>
              <a:ahLst/>
              <a:cxnLst/>
              <a:rect l="l" t="t" r="r" b="b"/>
              <a:pathLst>
                <a:path w="5068" h="2084" extrusionOk="0">
                  <a:moveTo>
                    <a:pt x="2827" y="0"/>
                  </a:moveTo>
                  <a:cubicBezTo>
                    <a:pt x="2661" y="0"/>
                    <a:pt x="2494" y="34"/>
                    <a:pt x="2328" y="52"/>
                  </a:cubicBezTo>
                  <a:cubicBezTo>
                    <a:pt x="2123" y="98"/>
                    <a:pt x="1917" y="143"/>
                    <a:pt x="1735" y="235"/>
                  </a:cubicBezTo>
                  <a:cubicBezTo>
                    <a:pt x="1643" y="280"/>
                    <a:pt x="1552" y="326"/>
                    <a:pt x="1461" y="394"/>
                  </a:cubicBezTo>
                  <a:cubicBezTo>
                    <a:pt x="1370" y="440"/>
                    <a:pt x="1278" y="486"/>
                    <a:pt x="1210" y="531"/>
                  </a:cubicBezTo>
                  <a:cubicBezTo>
                    <a:pt x="1073" y="668"/>
                    <a:pt x="913" y="782"/>
                    <a:pt x="799" y="897"/>
                  </a:cubicBezTo>
                  <a:cubicBezTo>
                    <a:pt x="685" y="1011"/>
                    <a:pt x="594" y="1148"/>
                    <a:pt x="479" y="1262"/>
                  </a:cubicBezTo>
                  <a:cubicBezTo>
                    <a:pt x="388" y="1353"/>
                    <a:pt x="320" y="1490"/>
                    <a:pt x="274" y="1581"/>
                  </a:cubicBezTo>
                  <a:cubicBezTo>
                    <a:pt x="205" y="1695"/>
                    <a:pt x="160" y="1787"/>
                    <a:pt x="114" y="1855"/>
                  </a:cubicBezTo>
                  <a:cubicBezTo>
                    <a:pt x="46" y="1992"/>
                    <a:pt x="0" y="2083"/>
                    <a:pt x="0" y="2083"/>
                  </a:cubicBezTo>
                  <a:cubicBezTo>
                    <a:pt x="0" y="2083"/>
                    <a:pt x="91" y="2038"/>
                    <a:pt x="228" y="1947"/>
                  </a:cubicBezTo>
                  <a:cubicBezTo>
                    <a:pt x="365" y="1855"/>
                    <a:pt x="525" y="1695"/>
                    <a:pt x="776" y="1536"/>
                  </a:cubicBezTo>
                  <a:cubicBezTo>
                    <a:pt x="890" y="1467"/>
                    <a:pt x="1004" y="1376"/>
                    <a:pt x="1118" y="1285"/>
                  </a:cubicBezTo>
                  <a:cubicBezTo>
                    <a:pt x="1255" y="1216"/>
                    <a:pt x="1392" y="1148"/>
                    <a:pt x="1529" y="1056"/>
                  </a:cubicBezTo>
                  <a:cubicBezTo>
                    <a:pt x="1666" y="965"/>
                    <a:pt x="1826" y="942"/>
                    <a:pt x="1986" y="851"/>
                  </a:cubicBezTo>
                  <a:cubicBezTo>
                    <a:pt x="2123" y="782"/>
                    <a:pt x="2305" y="782"/>
                    <a:pt x="2442" y="714"/>
                  </a:cubicBezTo>
                  <a:cubicBezTo>
                    <a:pt x="2570" y="714"/>
                    <a:pt x="2698" y="685"/>
                    <a:pt x="2826" y="685"/>
                  </a:cubicBezTo>
                  <a:cubicBezTo>
                    <a:pt x="2858" y="685"/>
                    <a:pt x="2890" y="687"/>
                    <a:pt x="2922" y="691"/>
                  </a:cubicBezTo>
                  <a:cubicBezTo>
                    <a:pt x="2983" y="691"/>
                    <a:pt x="3033" y="681"/>
                    <a:pt x="3087" y="681"/>
                  </a:cubicBezTo>
                  <a:cubicBezTo>
                    <a:pt x="3114" y="681"/>
                    <a:pt x="3142" y="684"/>
                    <a:pt x="3173" y="691"/>
                  </a:cubicBezTo>
                  <a:cubicBezTo>
                    <a:pt x="3241" y="691"/>
                    <a:pt x="3333" y="714"/>
                    <a:pt x="3401" y="714"/>
                  </a:cubicBezTo>
                  <a:cubicBezTo>
                    <a:pt x="3561" y="737"/>
                    <a:pt x="3698" y="782"/>
                    <a:pt x="3835" y="828"/>
                  </a:cubicBezTo>
                  <a:cubicBezTo>
                    <a:pt x="3994" y="874"/>
                    <a:pt x="4131" y="919"/>
                    <a:pt x="4246" y="965"/>
                  </a:cubicBezTo>
                  <a:cubicBezTo>
                    <a:pt x="4360" y="1011"/>
                    <a:pt x="4474" y="1079"/>
                    <a:pt x="4588" y="1125"/>
                  </a:cubicBezTo>
                  <a:cubicBezTo>
                    <a:pt x="4679" y="1170"/>
                    <a:pt x="4771" y="1216"/>
                    <a:pt x="4839" y="1262"/>
                  </a:cubicBezTo>
                  <a:cubicBezTo>
                    <a:pt x="4976" y="1330"/>
                    <a:pt x="5067" y="1399"/>
                    <a:pt x="5067" y="1399"/>
                  </a:cubicBezTo>
                  <a:cubicBezTo>
                    <a:pt x="5067" y="1399"/>
                    <a:pt x="5022" y="1307"/>
                    <a:pt x="4930" y="1148"/>
                  </a:cubicBezTo>
                  <a:cubicBezTo>
                    <a:pt x="4885" y="1079"/>
                    <a:pt x="4816" y="1011"/>
                    <a:pt x="4748" y="919"/>
                  </a:cubicBezTo>
                  <a:cubicBezTo>
                    <a:pt x="4656" y="828"/>
                    <a:pt x="4565" y="714"/>
                    <a:pt x="4451" y="623"/>
                  </a:cubicBezTo>
                  <a:cubicBezTo>
                    <a:pt x="4337" y="531"/>
                    <a:pt x="4200" y="440"/>
                    <a:pt x="4063" y="349"/>
                  </a:cubicBezTo>
                  <a:cubicBezTo>
                    <a:pt x="3903" y="257"/>
                    <a:pt x="3743" y="189"/>
                    <a:pt x="3538" y="121"/>
                  </a:cubicBezTo>
                  <a:cubicBezTo>
                    <a:pt x="3355" y="75"/>
                    <a:pt x="3150" y="6"/>
                    <a:pt x="2945" y="6"/>
                  </a:cubicBezTo>
                  <a:cubicBezTo>
                    <a:pt x="2905" y="2"/>
                    <a:pt x="2866" y="0"/>
                    <a:pt x="2827" y="0"/>
                  </a:cubicBezTo>
                  <a:close/>
                </a:path>
              </a:pathLst>
            </a:custGeom>
            <a:solidFill>
              <a:srgbClr val="352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937;p66"/>
            <p:cNvSpPr/>
            <p:nvPr/>
          </p:nvSpPr>
          <p:spPr>
            <a:xfrm>
              <a:off x="5793225" y="1380825"/>
              <a:ext cx="58800" cy="98325"/>
            </a:xfrm>
            <a:custGeom>
              <a:avLst/>
              <a:gdLst/>
              <a:ahLst/>
              <a:cxnLst/>
              <a:rect l="l" t="t" r="r" b="b"/>
              <a:pathLst>
                <a:path w="2352" h="3933" extrusionOk="0">
                  <a:moveTo>
                    <a:pt x="714" y="1"/>
                  </a:moveTo>
                  <a:cubicBezTo>
                    <a:pt x="616" y="1"/>
                    <a:pt x="513" y="42"/>
                    <a:pt x="457" y="98"/>
                  </a:cubicBezTo>
                  <a:cubicBezTo>
                    <a:pt x="366" y="166"/>
                    <a:pt x="297" y="258"/>
                    <a:pt x="251" y="326"/>
                  </a:cubicBezTo>
                  <a:cubicBezTo>
                    <a:pt x="206" y="417"/>
                    <a:pt x="160" y="509"/>
                    <a:pt x="137" y="577"/>
                  </a:cubicBezTo>
                  <a:cubicBezTo>
                    <a:pt x="69" y="760"/>
                    <a:pt x="23" y="942"/>
                    <a:pt x="0" y="1125"/>
                  </a:cubicBezTo>
                  <a:cubicBezTo>
                    <a:pt x="92" y="965"/>
                    <a:pt x="160" y="806"/>
                    <a:pt x="251" y="646"/>
                  </a:cubicBezTo>
                  <a:cubicBezTo>
                    <a:pt x="297" y="577"/>
                    <a:pt x="343" y="509"/>
                    <a:pt x="411" y="440"/>
                  </a:cubicBezTo>
                  <a:cubicBezTo>
                    <a:pt x="457" y="372"/>
                    <a:pt x="525" y="326"/>
                    <a:pt x="571" y="303"/>
                  </a:cubicBezTo>
                  <a:cubicBezTo>
                    <a:pt x="614" y="278"/>
                    <a:pt x="657" y="265"/>
                    <a:pt x="699" y="265"/>
                  </a:cubicBezTo>
                  <a:cubicBezTo>
                    <a:pt x="771" y="265"/>
                    <a:pt x="842" y="301"/>
                    <a:pt x="913" y="372"/>
                  </a:cubicBezTo>
                  <a:cubicBezTo>
                    <a:pt x="1005" y="463"/>
                    <a:pt x="1119" y="600"/>
                    <a:pt x="1187" y="760"/>
                  </a:cubicBezTo>
                  <a:cubicBezTo>
                    <a:pt x="1370" y="1034"/>
                    <a:pt x="1507" y="1353"/>
                    <a:pt x="1644" y="1696"/>
                  </a:cubicBezTo>
                  <a:cubicBezTo>
                    <a:pt x="1744" y="1977"/>
                    <a:pt x="1862" y="2258"/>
                    <a:pt x="1967" y="2554"/>
                  </a:cubicBezTo>
                  <a:lnTo>
                    <a:pt x="1967" y="2554"/>
                  </a:lnTo>
                  <a:lnTo>
                    <a:pt x="1895" y="2586"/>
                  </a:lnTo>
                  <a:cubicBezTo>
                    <a:pt x="1804" y="2632"/>
                    <a:pt x="1758" y="2677"/>
                    <a:pt x="1689" y="2723"/>
                  </a:cubicBezTo>
                  <a:cubicBezTo>
                    <a:pt x="1621" y="2768"/>
                    <a:pt x="1552" y="2837"/>
                    <a:pt x="1507" y="2905"/>
                  </a:cubicBezTo>
                  <a:cubicBezTo>
                    <a:pt x="1438" y="2974"/>
                    <a:pt x="1393" y="3042"/>
                    <a:pt x="1370" y="3134"/>
                  </a:cubicBezTo>
                  <a:cubicBezTo>
                    <a:pt x="1347" y="3157"/>
                    <a:pt x="1347" y="3202"/>
                    <a:pt x="1347" y="3248"/>
                  </a:cubicBezTo>
                  <a:cubicBezTo>
                    <a:pt x="1324" y="3293"/>
                    <a:pt x="1347" y="3339"/>
                    <a:pt x="1347" y="3385"/>
                  </a:cubicBezTo>
                  <a:cubicBezTo>
                    <a:pt x="1370" y="3476"/>
                    <a:pt x="1393" y="3545"/>
                    <a:pt x="1438" y="3613"/>
                  </a:cubicBezTo>
                  <a:cubicBezTo>
                    <a:pt x="1530" y="3750"/>
                    <a:pt x="1644" y="3841"/>
                    <a:pt x="1781" y="3933"/>
                  </a:cubicBezTo>
                  <a:cubicBezTo>
                    <a:pt x="1689" y="3818"/>
                    <a:pt x="1598" y="3704"/>
                    <a:pt x="1552" y="3567"/>
                  </a:cubicBezTo>
                  <a:cubicBezTo>
                    <a:pt x="1530" y="3499"/>
                    <a:pt x="1507" y="3430"/>
                    <a:pt x="1507" y="3385"/>
                  </a:cubicBezTo>
                  <a:cubicBezTo>
                    <a:pt x="1507" y="3339"/>
                    <a:pt x="1507" y="3316"/>
                    <a:pt x="1530" y="3293"/>
                  </a:cubicBezTo>
                  <a:cubicBezTo>
                    <a:pt x="1530" y="3271"/>
                    <a:pt x="1530" y="3225"/>
                    <a:pt x="1552" y="3202"/>
                  </a:cubicBezTo>
                  <a:cubicBezTo>
                    <a:pt x="1598" y="3157"/>
                    <a:pt x="1621" y="3111"/>
                    <a:pt x="1689" y="3065"/>
                  </a:cubicBezTo>
                  <a:cubicBezTo>
                    <a:pt x="1689" y="3042"/>
                    <a:pt x="1735" y="3020"/>
                    <a:pt x="1758" y="2997"/>
                  </a:cubicBezTo>
                  <a:cubicBezTo>
                    <a:pt x="1781" y="2997"/>
                    <a:pt x="1804" y="2974"/>
                    <a:pt x="1849" y="2951"/>
                  </a:cubicBezTo>
                  <a:cubicBezTo>
                    <a:pt x="1895" y="2928"/>
                    <a:pt x="1963" y="2883"/>
                    <a:pt x="2032" y="2860"/>
                  </a:cubicBezTo>
                  <a:lnTo>
                    <a:pt x="2214" y="2791"/>
                  </a:lnTo>
                  <a:lnTo>
                    <a:pt x="2351" y="2723"/>
                  </a:lnTo>
                  <a:lnTo>
                    <a:pt x="2306" y="2586"/>
                  </a:lnTo>
                  <a:cubicBezTo>
                    <a:pt x="2214" y="2244"/>
                    <a:pt x="2123" y="1901"/>
                    <a:pt x="1986" y="1559"/>
                  </a:cubicBezTo>
                  <a:cubicBezTo>
                    <a:pt x="1849" y="1216"/>
                    <a:pt x="1689" y="874"/>
                    <a:pt x="1484" y="554"/>
                  </a:cubicBezTo>
                  <a:cubicBezTo>
                    <a:pt x="1370" y="417"/>
                    <a:pt x="1256" y="258"/>
                    <a:pt x="1096" y="121"/>
                  </a:cubicBezTo>
                  <a:cubicBezTo>
                    <a:pt x="1005" y="75"/>
                    <a:pt x="913" y="7"/>
                    <a:pt x="776" y="7"/>
                  </a:cubicBezTo>
                  <a:cubicBezTo>
                    <a:pt x="756" y="3"/>
                    <a:pt x="735" y="1"/>
                    <a:pt x="714" y="1"/>
                  </a:cubicBezTo>
                  <a:close/>
                </a:path>
              </a:pathLst>
            </a:custGeom>
            <a:solidFill>
              <a:srgbClr val="DB7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938;p66"/>
            <p:cNvSpPr/>
            <p:nvPr/>
          </p:nvSpPr>
          <p:spPr>
            <a:xfrm>
              <a:off x="6060850" y="1541325"/>
              <a:ext cx="111300" cy="28250"/>
            </a:xfrm>
            <a:custGeom>
              <a:avLst/>
              <a:gdLst/>
              <a:ahLst/>
              <a:cxnLst/>
              <a:rect l="l" t="t" r="r" b="b"/>
              <a:pathLst>
                <a:path w="4452" h="1130" extrusionOk="0">
                  <a:moveTo>
                    <a:pt x="0" y="1"/>
                  </a:moveTo>
                  <a:cubicBezTo>
                    <a:pt x="0" y="1"/>
                    <a:pt x="206" y="252"/>
                    <a:pt x="571" y="503"/>
                  </a:cubicBezTo>
                  <a:cubicBezTo>
                    <a:pt x="776" y="640"/>
                    <a:pt x="1005" y="777"/>
                    <a:pt x="1279" y="891"/>
                  </a:cubicBezTo>
                  <a:cubicBezTo>
                    <a:pt x="1416" y="936"/>
                    <a:pt x="1553" y="982"/>
                    <a:pt x="1712" y="1028"/>
                  </a:cubicBezTo>
                  <a:cubicBezTo>
                    <a:pt x="1872" y="1051"/>
                    <a:pt x="2009" y="1096"/>
                    <a:pt x="2169" y="1119"/>
                  </a:cubicBezTo>
                  <a:cubicBezTo>
                    <a:pt x="2275" y="1119"/>
                    <a:pt x="2382" y="1129"/>
                    <a:pt x="2488" y="1129"/>
                  </a:cubicBezTo>
                  <a:cubicBezTo>
                    <a:pt x="2542" y="1129"/>
                    <a:pt x="2595" y="1127"/>
                    <a:pt x="2648" y="1119"/>
                  </a:cubicBezTo>
                  <a:cubicBezTo>
                    <a:pt x="2808" y="1119"/>
                    <a:pt x="2968" y="1096"/>
                    <a:pt x="3105" y="1051"/>
                  </a:cubicBezTo>
                  <a:cubicBezTo>
                    <a:pt x="3242" y="1028"/>
                    <a:pt x="3379" y="982"/>
                    <a:pt x="3516" y="914"/>
                  </a:cubicBezTo>
                  <a:cubicBezTo>
                    <a:pt x="3561" y="891"/>
                    <a:pt x="3630" y="868"/>
                    <a:pt x="3698" y="845"/>
                  </a:cubicBezTo>
                  <a:cubicBezTo>
                    <a:pt x="3744" y="822"/>
                    <a:pt x="3789" y="777"/>
                    <a:pt x="3858" y="754"/>
                  </a:cubicBezTo>
                  <a:cubicBezTo>
                    <a:pt x="3949" y="685"/>
                    <a:pt x="4041" y="640"/>
                    <a:pt x="4109" y="594"/>
                  </a:cubicBezTo>
                  <a:cubicBezTo>
                    <a:pt x="4177" y="526"/>
                    <a:pt x="4246" y="457"/>
                    <a:pt x="4292" y="411"/>
                  </a:cubicBezTo>
                  <a:cubicBezTo>
                    <a:pt x="4406" y="320"/>
                    <a:pt x="4451" y="274"/>
                    <a:pt x="4451" y="274"/>
                  </a:cubicBezTo>
                  <a:lnTo>
                    <a:pt x="4451" y="274"/>
                  </a:lnTo>
                  <a:cubicBezTo>
                    <a:pt x="4451" y="274"/>
                    <a:pt x="4383" y="297"/>
                    <a:pt x="4246" y="343"/>
                  </a:cubicBezTo>
                  <a:cubicBezTo>
                    <a:pt x="4200" y="389"/>
                    <a:pt x="4132" y="411"/>
                    <a:pt x="4041" y="457"/>
                  </a:cubicBezTo>
                  <a:cubicBezTo>
                    <a:pt x="3949" y="480"/>
                    <a:pt x="3858" y="503"/>
                    <a:pt x="3744" y="548"/>
                  </a:cubicBezTo>
                  <a:cubicBezTo>
                    <a:pt x="3652" y="594"/>
                    <a:pt x="3538" y="617"/>
                    <a:pt x="3424" y="640"/>
                  </a:cubicBezTo>
                  <a:cubicBezTo>
                    <a:pt x="3310" y="662"/>
                    <a:pt x="3173" y="685"/>
                    <a:pt x="3036" y="708"/>
                  </a:cubicBezTo>
                  <a:cubicBezTo>
                    <a:pt x="2968" y="708"/>
                    <a:pt x="2899" y="708"/>
                    <a:pt x="2831" y="731"/>
                  </a:cubicBezTo>
                  <a:lnTo>
                    <a:pt x="2625" y="731"/>
                  </a:lnTo>
                  <a:cubicBezTo>
                    <a:pt x="2488" y="731"/>
                    <a:pt x="2351" y="731"/>
                    <a:pt x="2214" y="708"/>
                  </a:cubicBezTo>
                  <a:cubicBezTo>
                    <a:pt x="2078" y="708"/>
                    <a:pt x="1941" y="662"/>
                    <a:pt x="1804" y="640"/>
                  </a:cubicBezTo>
                  <a:cubicBezTo>
                    <a:pt x="1667" y="617"/>
                    <a:pt x="1530" y="594"/>
                    <a:pt x="1393" y="548"/>
                  </a:cubicBezTo>
                  <a:cubicBezTo>
                    <a:pt x="1256" y="503"/>
                    <a:pt x="1142" y="480"/>
                    <a:pt x="1028" y="434"/>
                  </a:cubicBezTo>
                  <a:cubicBezTo>
                    <a:pt x="913" y="389"/>
                    <a:pt x="799" y="343"/>
                    <a:pt x="685" y="320"/>
                  </a:cubicBezTo>
                  <a:cubicBezTo>
                    <a:pt x="274" y="13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B7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939;p66"/>
            <p:cNvSpPr/>
            <p:nvPr/>
          </p:nvSpPr>
          <p:spPr>
            <a:xfrm>
              <a:off x="5953575" y="1319350"/>
              <a:ext cx="161500" cy="161525"/>
            </a:xfrm>
            <a:custGeom>
              <a:avLst/>
              <a:gdLst/>
              <a:ahLst/>
              <a:cxnLst/>
              <a:rect l="l" t="t" r="r" b="b"/>
              <a:pathLst>
                <a:path w="6460" h="6461" fill="none" extrusionOk="0">
                  <a:moveTo>
                    <a:pt x="0" y="3242"/>
                  </a:moveTo>
                  <a:cubicBezTo>
                    <a:pt x="0" y="5022"/>
                    <a:pt x="1438" y="6460"/>
                    <a:pt x="3219" y="6460"/>
                  </a:cubicBezTo>
                  <a:cubicBezTo>
                    <a:pt x="4999" y="6460"/>
                    <a:pt x="6460" y="5022"/>
                    <a:pt x="6460" y="3242"/>
                  </a:cubicBezTo>
                  <a:cubicBezTo>
                    <a:pt x="6460" y="1439"/>
                    <a:pt x="4999" y="1"/>
                    <a:pt x="3219" y="1"/>
                  </a:cubicBezTo>
                  <a:cubicBezTo>
                    <a:pt x="1438" y="1"/>
                    <a:pt x="0" y="1439"/>
                    <a:pt x="0" y="3242"/>
                  </a:cubicBezTo>
                  <a:close/>
                </a:path>
              </a:pathLst>
            </a:custGeom>
            <a:noFill/>
            <a:ln w="10275" cap="rnd" cmpd="sng">
              <a:solidFill>
                <a:srgbClr val="3528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940;p66"/>
            <p:cNvSpPr/>
            <p:nvPr/>
          </p:nvSpPr>
          <p:spPr>
            <a:xfrm>
              <a:off x="6178975" y="1305650"/>
              <a:ext cx="161500" cy="162100"/>
            </a:xfrm>
            <a:custGeom>
              <a:avLst/>
              <a:gdLst/>
              <a:ahLst/>
              <a:cxnLst/>
              <a:rect l="l" t="t" r="r" b="b"/>
              <a:pathLst>
                <a:path w="6460" h="6484" fill="none" extrusionOk="0">
                  <a:moveTo>
                    <a:pt x="0" y="3242"/>
                  </a:moveTo>
                  <a:cubicBezTo>
                    <a:pt x="0" y="5022"/>
                    <a:pt x="1438" y="6483"/>
                    <a:pt x="3219" y="6483"/>
                  </a:cubicBezTo>
                  <a:cubicBezTo>
                    <a:pt x="4999" y="6483"/>
                    <a:pt x="6460" y="5022"/>
                    <a:pt x="6460" y="3242"/>
                  </a:cubicBezTo>
                  <a:cubicBezTo>
                    <a:pt x="6460" y="1462"/>
                    <a:pt x="4999" y="1"/>
                    <a:pt x="3219" y="1"/>
                  </a:cubicBezTo>
                  <a:cubicBezTo>
                    <a:pt x="1438" y="1"/>
                    <a:pt x="0" y="1462"/>
                    <a:pt x="0" y="3242"/>
                  </a:cubicBezTo>
                  <a:close/>
                </a:path>
              </a:pathLst>
            </a:custGeom>
            <a:noFill/>
            <a:ln w="10275" cap="rnd" cmpd="sng">
              <a:solidFill>
                <a:srgbClr val="3528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941;p66"/>
            <p:cNvSpPr/>
            <p:nvPr/>
          </p:nvSpPr>
          <p:spPr>
            <a:xfrm>
              <a:off x="5858850" y="1390100"/>
              <a:ext cx="94750" cy="10300"/>
            </a:xfrm>
            <a:custGeom>
              <a:avLst/>
              <a:gdLst/>
              <a:ahLst/>
              <a:cxnLst/>
              <a:rect l="l" t="t" r="r" b="b"/>
              <a:pathLst>
                <a:path w="3790" h="412" fill="none" extrusionOk="0">
                  <a:moveTo>
                    <a:pt x="0" y="1"/>
                  </a:moveTo>
                  <a:lnTo>
                    <a:pt x="3789" y="412"/>
                  </a:lnTo>
                </a:path>
              </a:pathLst>
            </a:custGeom>
            <a:noFill/>
            <a:ln w="10275" cap="rnd" cmpd="sng">
              <a:solidFill>
                <a:srgbClr val="3528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942;p66"/>
            <p:cNvSpPr/>
            <p:nvPr/>
          </p:nvSpPr>
          <p:spPr>
            <a:xfrm>
              <a:off x="6115050" y="1353025"/>
              <a:ext cx="67375" cy="60500"/>
            </a:xfrm>
            <a:custGeom>
              <a:avLst/>
              <a:gdLst/>
              <a:ahLst/>
              <a:cxnLst/>
              <a:rect l="l" t="t" r="r" b="b"/>
              <a:pathLst>
                <a:path w="2695" h="2420" fill="none" extrusionOk="0">
                  <a:moveTo>
                    <a:pt x="1" y="1895"/>
                  </a:moveTo>
                  <a:cubicBezTo>
                    <a:pt x="1" y="1895"/>
                    <a:pt x="1074" y="0"/>
                    <a:pt x="2694" y="2420"/>
                  </a:cubicBezTo>
                </a:path>
              </a:pathLst>
            </a:custGeom>
            <a:noFill/>
            <a:ln w="10275" cap="rnd" cmpd="sng">
              <a:solidFill>
                <a:srgbClr val="3528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943;p66"/>
            <p:cNvSpPr/>
            <p:nvPr/>
          </p:nvSpPr>
          <p:spPr>
            <a:xfrm>
              <a:off x="6580375" y="2139450"/>
              <a:ext cx="331800" cy="200825"/>
            </a:xfrm>
            <a:custGeom>
              <a:avLst/>
              <a:gdLst/>
              <a:ahLst/>
              <a:cxnLst/>
              <a:rect l="l" t="t" r="r" b="b"/>
              <a:pathLst>
                <a:path w="13272" h="8033" extrusionOk="0">
                  <a:moveTo>
                    <a:pt x="5993" y="0"/>
                  </a:moveTo>
                  <a:cubicBezTo>
                    <a:pt x="5687" y="0"/>
                    <a:pt x="4464" y="3260"/>
                    <a:pt x="4464" y="3260"/>
                  </a:cubicBezTo>
                  <a:cubicBezTo>
                    <a:pt x="4464" y="3260"/>
                    <a:pt x="0" y="8032"/>
                    <a:pt x="2335" y="8032"/>
                  </a:cubicBezTo>
                  <a:cubicBezTo>
                    <a:pt x="2844" y="8032"/>
                    <a:pt x="3674" y="7806"/>
                    <a:pt x="4944" y="7255"/>
                  </a:cubicBezTo>
                  <a:cubicBezTo>
                    <a:pt x="11570" y="4388"/>
                    <a:pt x="12566" y="3692"/>
                    <a:pt x="11972" y="3692"/>
                  </a:cubicBezTo>
                  <a:cubicBezTo>
                    <a:pt x="11412" y="3692"/>
                    <a:pt x="9440" y="4310"/>
                    <a:pt x="9440" y="4310"/>
                  </a:cubicBezTo>
                  <a:cubicBezTo>
                    <a:pt x="12714" y="2696"/>
                    <a:pt x="13271" y="2210"/>
                    <a:pt x="12753" y="2210"/>
                  </a:cubicBezTo>
                  <a:cubicBezTo>
                    <a:pt x="11968" y="2210"/>
                    <a:pt x="8710" y="3329"/>
                    <a:pt x="8710" y="3329"/>
                  </a:cubicBezTo>
                  <a:cubicBezTo>
                    <a:pt x="12113" y="1538"/>
                    <a:pt x="12938" y="977"/>
                    <a:pt x="12636" y="977"/>
                  </a:cubicBezTo>
                  <a:cubicBezTo>
                    <a:pt x="12130" y="977"/>
                    <a:pt x="8459" y="2553"/>
                    <a:pt x="8459" y="2553"/>
                  </a:cubicBezTo>
                  <a:cubicBezTo>
                    <a:pt x="10744" y="1205"/>
                    <a:pt x="11238" y="752"/>
                    <a:pt x="10865" y="752"/>
                  </a:cubicBezTo>
                  <a:cubicBezTo>
                    <a:pt x="10096" y="752"/>
                    <a:pt x="5628" y="2690"/>
                    <a:pt x="5628" y="2690"/>
                  </a:cubicBezTo>
                  <a:cubicBezTo>
                    <a:pt x="6081" y="687"/>
                    <a:pt x="6133" y="0"/>
                    <a:pt x="5993" y="0"/>
                  </a:cubicBezTo>
                  <a:close/>
                </a:path>
              </a:pathLst>
            </a:custGeom>
            <a:solidFill>
              <a:srgbClr val="FF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944;p66"/>
            <p:cNvSpPr/>
            <p:nvPr/>
          </p:nvSpPr>
          <p:spPr>
            <a:xfrm>
              <a:off x="6388400" y="2215800"/>
              <a:ext cx="349250" cy="233650"/>
            </a:xfrm>
            <a:custGeom>
              <a:avLst/>
              <a:gdLst/>
              <a:ahLst/>
              <a:cxnLst/>
              <a:rect l="l" t="t" r="r" b="b"/>
              <a:pathLst>
                <a:path w="13970" h="9346" extrusionOk="0">
                  <a:moveTo>
                    <a:pt x="12303" y="1"/>
                  </a:moveTo>
                  <a:lnTo>
                    <a:pt x="1940" y="3014"/>
                  </a:lnTo>
                  <a:lnTo>
                    <a:pt x="1370" y="3516"/>
                  </a:lnTo>
                  <a:cubicBezTo>
                    <a:pt x="1370" y="3516"/>
                    <a:pt x="0" y="8195"/>
                    <a:pt x="1301" y="9245"/>
                  </a:cubicBezTo>
                  <a:cubicBezTo>
                    <a:pt x="1388" y="9313"/>
                    <a:pt x="1525" y="9345"/>
                    <a:pt x="1704" y="9345"/>
                  </a:cubicBezTo>
                  <a:cubicBezTo>
                    <a:pt x="3630" y="9345"/>
                    <a:pt x="10481" y="5638"/>
                    <a:pt x="13969" y="3174"/>
                  </a:cubicBezTo>
                  <a:cubicBezTo>
                    <a:pt x="13490" y="2124"/>
                    <a:pt x="12896" y="1119"/>
                    <a:pt x="12349" y="115"/>
                  </a:cubicBezTo>
                  <a:cubicBezTo>
                    <a:pt x="12326" y="69"/>
                    <a:pt x="12303" y="47"/>
                    <a:pt x="12303" y="1"/>
                  </a:cubicBezTo>
                  <a:close/>
                </a:path>
              </a:pathLst>
            </a:custGeom>
            <a:solidFill>
              <a:srgbClr val="FF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945;p66"/>
            <p:cNvSpPr/>
            <p:nvPr/>
          </p:nvSpPr>
          <p:spPr>
            <a:xfrm>
              <a:off x="6388400" y="2248350"/>
              <a:ext cx="251675" cy="201050"/>
            </a:xfrm>
            <a:custGeom>
              <a:avLst/>
              <a:gdLst/>
              <a:ahLst/>
              <a:cxnLst/>
              <a:rect l="l" t="t" r="r" b="b"/>
              <a:pathLst>
                <a:path w="10067" h="8042" extrusionOk="0">
                  <a:moveTo>
                    <a:pt x="7875" y="0"/>
                  </a:moveTo>
                  <a:lnTo>
                    <a:pt x="1940" y="1712"/>
                  </a:lnTo>
                  <a:lnTo>
                    <a:pt x="1370" y="2214"/>
                  </a:lnTo>
                  <a:cubicBezTo>
                    <a:pt x="1370" y="2214"/>
                    <a:pt x="0" y="6893"/>
                    <a:pt x="1301" y="7943"/>
                  </a:cubicBezTo>
                  <a:cubicBezTo>
                    <a:pt x="1387" y="8010"/>
                    <a:pt x="1521" y="8041"/>
                    <a:pt x="1697" y="8041"/>
                  </a:cubicBezTo>
                  <a:cubicBezTo>
                    <a:pt x="3029" y="8041"/>
                    <a:pt x="6761" y="6251"/>
                    <a:pt x="10066" y="4337"/>
                  </a:cubicBezTo>
                  <a:cubicBezTo>
                    <a:pt x="9359" y="2876"/>
                    <a:pt x="8628" y="1415"/>
                    <a:pt x="7875" y="0"/>
                  </a:cubicBezTo>
                  <a:close/>
                </a:path>
              </a:pathLst>
            </a:custGeom>
            <a:solidFill>
              <a:srgbClr val="CE7C75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946;p66"/>
            <p:cNvSpPr/>
            <p:nvPr/>
          </p:nvSpPr>
          <p:spPr>
            <a:xfrm>
              <a:off x="5599200" y="1743900"/>
              <a:ext cx="1004925" cy="748125"/>
            </a:xfrm>
            <a:custGeom>
              <a:avLst/>
              <a:gdLst/>
              <a:ahLst/>
              <a:cxnLst/>
              <a:rect l="l" t="t" r="r" b="b"/>
              <a:pathLst>
                <a:path w="40197" h="29925" extrusionOk="0">
                  <a:moveTo>
                    <a:pt x="22917" y="1"/>
                  </a:moveTo>
                  <a:cubicBezTo>
                    <a:pt x="22849" y="1"/>
                    <a:pt x="22096" y="23"/>
                    <a:pt x="21411" y="23"/>
                  </a:cubicBezTo>
                  <a:cubicBezTo>
                    <a:pt x="21297" y="1233"/>
                    <a:pt x="21685" y="4360"/>
                    <a:pt x="16800" y="5068"/>
                  </a:cubicBezTo>
                  <a:cubicBezTo>
                    <a:pt x="16386" y="5126"/>
                    <a:pt x="15982" y="5154"/>
                    <a:pt x="15588" y="5154"/>
                  </a:cubicBezTo>
                  <a:cubicBezTo>
                    <a:pt x="11536" y="5154"/>
                    <a:pt x="8629" y="2258"/>
                    <a:pt x="7921" y="822"/>
                  </a:cubicBezTo>
                  <a:cubicBezTo>
                    <a:pt x="4771" y="1941"/>
                    <a:pt x="891" y="2146"/>
                    <a:pt x="1" y="7852"/>
                  </a:cubicBezTo>
                  <a:lnTo>
                    <a:pt x="7944" y="13650"/>
                  </a:lnTo>
                  <a:lnTo>
                    <a:pt x="29423" y="29924"/>
                  </a:lnTo>
                  <a:lnTo>
                    <a:pt x="40196" y="26113"/>
                  </a:lnTo>
                  <a:lnTo>
                    <a:pt x="38302" y="19653"/>
                  </a:lnTo>
                  <a:lnTo>
                    <a:pt x="33851" y="20543"/>
                  </a:lnTo>
                  <a:lnTo>
                    <a:pt x="33097" y="14061"/>
                  </a:lnTo>
                  <a:cubicBezTo>
                    <a:pt x="33097" y="14061"/>
                    <a:pt x="33737" y="115"/>
                    <a:pt x="22917" y="1"/>
                  </a:cubicBezTo>
                  <a:close/>
                </a:path>
              </a:pathLst>
            </a:custGeom>
            <a:solidFill>
              <a:srgbClr val="599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947;p66"/>
            <p:cNvSpPr/>
            <p:nvPr/>
          </p:nvSpPr>
          <p:spPr>
            <a:xfrm>
              <a:off x="5786375" y="1734200"/>
              <a:ext cx="218575" cy="209450"/>
            </a:xfrm>
            <a:custGeom>
              <a:avLst/>
              <a:gdLst/>
              <a:ahLst/>
              <a:cxnLst/>
              <a:rect l="l" t="t" r="r" b="b"/>
              <a:pathLst>
                <a:path w="8743" h="8378" extrusionOk="0">
                  <a:moveTo>
                    <a:pt x="2397" y="0"/>
                  </a:moveTo>
                  <a:lnTo>
                    <a:pt x="0" y="1279"/>
                  </a:lnTo>
                  <a:lnTo>
                    <a:pt x="5068" y="8377"/>
                  </a:lnTo>
                  <a:lnTo>
                    <a:pt x="8743" y="5456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65B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948;p66"/>
            <p:cNvSpPr/>
            <p:nvPr/>
          </p:nvSpPr>
          <p:spPr>
            <a:xfrm>
              <a:off x="6055700" y="1727925"/>
              <a:ext cx="130150" cy="196325"/>
            </a:xfrm>
            <a:custGeom>
              <a:avLst/>
              <a:gdLst/>
              <a:ahLst/>
              <a:cxnLst/>
              <a:rect l="l" t="t" r="r" b="b"/>
              <a:pathLst>
                <a:path w="5206" h="7853" extrusionOk="0">
                  <a:moveTo>
                    <a:pt x="3037" y="0"/>
                  </a:moveTo>
                  <a:lnTo>
                    <a:pt x="1" y="5205"/>
                  </a:lnTo>
                  <a:lnTo>
                    <a:pt x="2535" y="7852"/>
                  </a:lnTo>
                  <a:lnTo>
                    <a:pt x="5205" y="388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65B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949;p66"/>
            <p:cNvSpPr/>
            <p:nvPr/>
          </p:nvSpPr>
          <p:spPr>
            <a:xfrm>
              <a:off x="6685700" y="1737050"/>
              <a:ext cx="174625" cy="981525"/>
            </a:xfrm>
            <a:custGeom>
              <a:avLst/>
              <a:gdLst/>
              <a:ahLst/>
              <a:cxnLst/>
              <a:rect l="l" t="t" r="r" b="b"/>
              <a:pathLst>
                <a:path w="6985" h="39261" extrusionOk="0">
                  <a:moveTo>
                    <a:pt x="2945" y="1"/>
                  </a:moveTo>
                  <a:lnTo>
                    <a:pt x="0" y="38963"/>
                  </a:lnTo>
                  <a:lnTo>
                    <a:pt x="4040" y="39260"/>
                  </a:lnTo>
                  <a:lnTo>
                    <a:pt x="6985" y="320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rgbClr val="438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950;p66"/>
            <p:cNvSpPr/>
            <p:nvPr/>
          </p:nvSpPr>
          <p:spPr>
            <a:xfrm>
              <a:off x="6743325" y="1828925"/>
              <a:ext cx="30850" cy="2300"/>
            </a:xfrm>
            <a:custGeom>
              <a:avLst/>
              <a:gdLst/>
              <a:ahLst/>
              <a:cxnLst/>
              <a:rect l="l" t="t" r="r" b="b"/>
              <a:pathLst>
                <a:path w="1234" h="92" fill="none" extrusionOk="0">
                  <a:moveTo>
                    <a:pt x="0" y="0"/>
                  </a:moveTo>
                  <a:lnTo>
                    <a:pt x="1233" y="92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951;p66"/>
            <p:cNvSpPr/>
            <p:nvPr/>
          </p:nvSpPr>
          <p:spPr>
            <a:xfrm>
              <a:off x="6684550" y="2609550"/>
              <a:ext cx="30850" cy="2300"/>
            </a:xfrm>
            <a:custGeom>
              <a:avLst/>
              <a:gdLst/>
              <a:ahLst/>
              <a:cxnLst/>
              <a:rect l="l" t="t" r="r" b="b"/>
              <a:pathLst>
                <a:path w="1234" h="92" fill="none" extrusionOk="0">
                  <a:moveTo>
                    <a:pt x="0" y="0"/>
                  </a:moveTo>
                  <a:lnTo>
                    <a:pt x="1233" y="92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952;p66"/>
            <p:cNvSpPr/>
            <p:nvPr/>
          </p:nvSpPr>
          <p:spPr>
            <a:xfrm>
              <a:off x="6739325" y="1880850"/>
              <a:ext cx="30850" cy="2300"/>
            </a:xfrm>
            <a:custGeom>
              <a:avLst/>
              <a:gdLst/>
              <a:ahLst/>
              <a:cxnLst/>
              <a:rect l="l" t="t" r="r" b="b"/>
              <a:pathLst>
                <a:path w="1234" h="92" fill="none" extrusionOk="0">
                  <a:moveTo>
                    <a:pt x="1" y="1"/>
                  </a:moveTo>
                  <a:lnTo>
                    <a:pt x="1233" y="92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953;p66"/>
            <p:cNvSpPr/>
            <p:nvPr/>
          </p:nvSpPr>
          <p:spPr>
            <a:xfrm>
              <a:off x="6735325" y="1932775"/>
              <a:ext cx="30850" cy="2875"/>
            </a:xfrm>
            <a:custGeom>
              <a:avLst/>
              <a:gdLst/>
              <a:ahLst/>
              <a:cxnLst/>
              <a:rect l="l" t="t" r="r" b="b"/>
              <a:pathLst>
                <a:path w="1234" h="115" fill="none" extrusionOk="0">
                  <a:moveTo>
                    <a:pt x="1" y="1"/>
                  </a:moveTo>
                  <a:lnTo>
                    <a:pt x="1234" y="115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954;p66"/>
            <p:cNvSpPr/>
            <p:nvPr/>
          </p:nvSpPr>
          <p:spPr>
            <a:xfrm>
              <a:off x="6731350" y="1985275"/>
              <a:ext cx="30825" cy="2300"/>
            </a:xfrm>
            <a:custGeom>
              <a:avLst/>
              <a:gdLst/>
              <a:ahLst/>
              <a:cxnLst/>
              <a:rect l="l" t="t" r="r" b="b"/>
              <a:pathLst>
                <a:path w="1233" h="92" fill="none" extrusionOk="0">
                  <a:moveTo>
                    <a:pt x="0" y="1"/>
                  </a:moveTo>
                  <a:lnTo>
                    <a:pt x="1233" y="92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955;p66"/>
            <p:cNvSpPr/>
            <p:nvPr/>
          </p:nvSpPr>
          <p:spPr>
            <a:xfrm>
              <a:off x="6727925" y="2037200"/>
              <a:ext cx="30825" cy="2300"/>
            </a:xfrm>
            <a:custGeom>
              <a:avLst/>
              <a:gdLst/>
              <a:ahLst/>
              <a:cxnLst/>
              <a:rect l="l" t="t" r="r" b="b"/>
              <a:pathLst>
                <a:path w="1233" h="92" fill="none" extrusionOk="0">
                  <a:moveTo>
                    <a:pt x="0" y="1"/>
                  </a:moveTo>
                  <a:lnTo>
                    <a:pt x="1233" y="92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956;p66"/>
            <p:cNvSpPr/>
            <p:nvPr/>
          </p:nvSpPr>
          <p:spPr>
            <a:xfrm>
              <a:off x="6723925" y="2089125"/>
              <a:ext cx="30825" cy="2325"/>
            </a:xfrm>
            <a:custGeom>
              <a:avLst/>
              <a:gdLst/>
              <a:ahLst/>
              <a:cxnLst/>
              <a:rect l="l" t="t" r="r" b="b"/>
              <a:pathLst>
                <a:path w="1233" h="93" fill="none" extrusionOk="0">
                  <a:moveTo>
                    <a:pt x="0" y="1"/>
                  </a:moveTo>
                  <a:lnTo>
                    <a:pt x="1233" y="92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957;p66"/>
            <p:cNvSpPr/>
            <p:nvPr/>
          </p:nvSpPr>
          <p:spPr>
            <a:xfrm>
              <a:off x="6719925" y="2141050"/>
              <a:ext cx="30850" cy="2325"/>
            </a:xfrm>
            <a:custGeom>
              <a:avLst/>
              <a:gdLst/>
              <a:ahLst/>
              <a:cxnLst/>
              <a:rect l="l" t="t" r="r" b="b"/>
              <a:pathLst>
                <a:path w="1234" h="93" fill="none" extrusionOk="0">
                  <a:moveTo>
                    <a:pt x="1" y="1"/>
                  </a:moveTo>
                  <a:lnTo>
                    <a:pt x="1233" y="92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958;p66"/>
            <p:cNvSpPr/>
            <p:nvPr/>
          </p:nvSpPr>
          <p:spPr>
            <a:xfrm>
              <a:off x="6715925" y="2192975"/>
              <a:ext cx="30850" cy="2325"/>
            </a:xfrm>
            <a:custGeom>
              <a:avLst/>
              <a:gdLst/>
              <a:ahLst/>
              <a:cxnLst/>
              <a:rect l="l" t="t" r="r" b="b"/>
              <a:pathLst>
                <a:path w="1234" h="93" fill="none" extrusionOk="0">
                  <a:moveTo>
                    <a:pt x="1" y="1"/>
                  </a:moveTo>
                  <a:lnTo>
                    <a:pt x="1233" y="92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959;p66"/>
            <p:cNvSpPr/>
            <p:nvPr/>
          </p:nvSpPr>
          <p:spPr>
            <a:xfrm>
              <a:off x="6711950" y="2244925"/>
              <a:ext cx="30825" cy="2300"/>
            </a:xfrm>
            <a:custGeom>
              <a:avLst/>
              <a:gdLst/>
              <a:ahLst/>
              <a:cxnLst/>
              <a:rect l="l" t="t" r="r" b="b"/>
              <a:pathLst>
                <a:path w="1233" h="92" fill="none" extrusionOk="0">
                  <a:moveTo>
                    <a:pt x="0" y="0"/>
                  </a:moveTo>
                  <a:lnTo>
                    <a:pt x="1233" y="91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960;p66"/>
            <p:cNvSpPr/>
            <p:nvPr/>
          </p:nvSpPr>
          <p:spPr>
            <a:xfrm>
              <a:off x="6707950" y="2297425"/>
              <a:ext cx="30825" cy="2300"/>
            </a:xfrm>
            <a:custGeom>
              <a:avLst/>
              <a:gdLst/>
              <a:ahLst/>
              <a:cxnLst/>
              <a:rect l="l" t="t" r="r" b="b"/>
              <a:pathLst>
                <a:path w="1233" h="92" fill="none" extrusionOk="0">
                  <a:moveTo>
                    <a:pt x="0" y="0"/>
                  </a:moveTo>
                  <a:lnTo>
                    <a:pt x="1233" y="91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961;p66"/>
            <p:cNvSpPr/>
            <p:nvPr/>
          </p:nvSpPr>
          <p:spPr>
            <a:xfrm>
              <a:off x="6703950" y="2349350"/>
              <a:ext cx="30850" cy="2300"/>
            </a:xfrm>
            <a:custGeom>
              <a:avLst/>
              <a:gdLst/>
              <a:ahLst/>
              <a:cxnLst/>
              <a:rect l="l" t="t" r="r" b="b"/>
              <a:pathLst>
                <a:path w="1234" h="92" fill="none" extrusionOk="0">
                  <a:moveTo>
                    <a:pt x="1" y="0"/>
                  </a:moveTo>
                  <a:lnTo>
                    <a:pt x="1233" y="91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962;p66"/>
            <p:cNvSpPr/>
            <p:nvPr/>
          </p:nvSpPr>
          <p:spPr>
            <a:xfrm>
              <a:off x="6699950" y="2401275"/>
              <a:ext cx="30850" cy="2300"/>
            </a:xfrm>
            <a:custGeom>
              <a:avLst/>
              <a:gdLst/>
              <a:ahLst/>
              <a:cxnLst/>
              <a:rect l="l" t="t" r="r" b="b"/>
              <a:pathLst>
                <a:path w="1234" h="92" fill="none" extrusionOk="0">
                  <a:moveTo>
                    <a:pt x="1" y="0"/>
                  </a:moveTo>
                  <a:lnTo>
                    <a:pt x="1233" y="92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963;p66"/>
            <p:cNvSpPr/>
            <p:nvPr/>
          </p:nvSpPr>
          <p:spPr>
            <a:xfrm>
              <a:off x="6696525" y="2453200"/>
              <a:ext cx="30850" cy="2300"/>
            </a:xfrm>
            <a:custGeom>
              <a:avLst/>
              <a:gdLst/>
              <a:ahLst/>
              <a:cxnLst/>
              <a:rect l="l" t="t" r="r" b="b"/>
              <a:pathLst>
                <a:path w="1234" h="92" fill="none" extrusionOk="0">
                  <a:moveTo>
                    <a:pt x="1" y="0"/>
                  </a:moveTo>
                  <a:lnTo>
                    <a:pt x="1233" y="92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964;p66"/>
            <p:cNvSpPr/>
            <p:nvPr/>
          </p:nvSpPr>
          <p:spPr>
            <a:xfrm>
              <a:off x="6692550" y="2505125"/>
              <a:ext cx="30825" cy="2300"/>
            </a:xfrm>
            <a:custGeom>
              <a:avLst/>
              <a:gdLst/>
              <a:ahLst/>
              <a:cxnLst/>
              <a:rect l="l" t="t" r="r" b="b"/>
              <a:pathLst>
                <a:path w="1233" h="92" fill="none" extrusionOk="0">
                  <a:moveTo>
                    <a:pt x="0" y="0"/>
                  </a:moveTo>
                  <a:lnTo>
                    <a:pt x="1233" y="92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965;p66"/>
            <p:cNvSpPr/>
            <p:nvPr/>
          </p:nvSpPr>
          <p:spPr>
            <a:xfrm>
              <a:off x="6688550" y="2557050"/>
              <a:ext cx="30825" cy="2300"/>
            </a:xfrm>
            <a:custGeom>
              <a:avLst/>
              <a:gdLst/>
              <a:ahLst/>
              <a:cxnLst/>
              <a:rect l="l" t="t" r="r" b="b"/>
              <a:pathLst>
                <a:path w="1233" h="92" fill="none" extrusionOk="0">
                  <a:moveTo>
                    <a:pt x="0" y="1"/>
                  </a:moveTo>
                  <a:lnTo>
                    <a:pt x="1233" y="92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966;p66"/>
            <p:cNvSpPr/>
            <p:nvPr/>
          </p:nvSpPr>
          <p:spPr>
            <a:xfrm>
              <a:off x="6747325" y="1777000"/>
              <a:ext cx="30825" cy="2300"/>
            </a:xfrm>
            <a:custGeom>
              <a:avLst/>
              <a:gdLst/>
              <a:ahLst/>
              <a:cxnLst/>
              <a:rect l="l" t="t" r="r" b="b"/>
              <a:pathLst>
                <a:path w="1233" h="92" fill="none" extrusionOk="0">
                  <a:moveTo>
                    <a:pt x="0" y="0"/>
                  </a:moveTo>
                  <a:lnTo>
                    <a:pt x="1233" y="92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967;p66"/>
            <p:cNvSpPr/>
            <p:nvPr/>
          </p:nvSpPr>
          <p:spPr>
            <a:xfrm>
              <a:off x="6680550" y="2661475"/>
              <a:ext cx="30850" cy="2300"/>
            </a:xfrm>
            <a:custGeom>
              <a:avLst/>
              <a:gdLst/>
              <a:ahLst/>
              <a:cxnLst/>
              <a:rect l="l" t="t" r="r" b="b"/>
              <a:pathLst>
                <a:path w="1234" h="92" fill="none" extrusionOk="0">
                  <a:moveTo>
                    <a:pt x="1" y="1"/>
                  </a:moveTo>
                  <a:lnTo>
                    <a:pt x="1233" y="92"/>
                  </a:lnTo>
                </a:path>
              </a:pathLst>
            </a:custGeom>
            <a:noFill/>
            <a:ln w="4575" cap="flat" cmpd="sng">
              <a:solidFill>
                <a:srgbClr val="FFFFF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968;p66"/>
            <p:cNvSpPr/>
            <p:nvPr/>
          </p:nvSpPr>
          <p:spPr>
            <a:xfrm>
              <a:off x="5399500" y="2967325"/>
              <a:ext cx="659650" cy="2026825"/>
            </a:xfrm>
            <a:custGeom>
              <a:avLst/>
              <a:gdLst/>
              <a:ahLst/>
              <a:cxnLst/>
              <a:rect l="l" t="t" r="r" b="b"/>
              <a:pathLst>
                <a:path w="26386" h="81073" extrusionOk="0">
                  <a:moveTo>
                    <a:pt x="26386" y="1"/>
                  </a:moveTo>
                  <a:lnTo>
                    <a:pt x="26386" y="1"/>
                  </a:lnTo>
                  <a:cubicBezTo>
                    <a:pt x="26386" y="3"/>
                    <a:pt x="22711" y="19791"/>
                    <a:pt x="12599" y="30244"/>
                  </a:cubicBezTo>
                  <a:cubicBezTo>
                    <a:pt x="2853" y="40333"/>
                    <a:pt x="3857" y="71261"/>
                    <a:pt x="3857" y="71261"/>
                  </a:cubicBezTo>
                  <a:cubicBezTo>
                    <a:pt x="502" y="78723"/>
                    <a:pt x="1" y="81073"/>
                    <a:pt x="700" y="81073"/>
                  </a:cubicBezTo>
                  <a:cubicBezTo>
                    <a:pt x="1889" y="81073"/>
                    <a:pt x="6551" y="74274"/>
                    <a:pt x="6551" y="74274"/>
                  </a:cubicBezTo>
                  <a:cubicBezTo>
                    <a:pt x="24696" y="44032"/>
                    <a:pt x="26386" y="4"/>
                    <a:pt x="26386" y="1"/>
                  </a:cubicBezTo>
                  <a:close/>
                </a:path>
              </a:pathLst>
            </a:custGeom>
            <a:solidFill>
              <a:srgbClr val="7F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969;p66"/>
            <p:cNvSpPr/>
            <p:nvPr/>
          </p:nvSpPr>
          <p:spPr>
            <a:xfrm>
              <a:off x="5687650" y="2967325"/>
              <a:ext cx="371500" cy="836000"/>
            </a:xfrm>
            <a:custGeom>
              <a:avLst/>
              <a:gdLst/>
              <a:ahLst/>
              <a:cxnLst/>
              <a:rect l="l" t="t" r="r" b="b"/>
              <a:pathLst>
                <a:path w="14860" h="33440" extrusionOk="0">
                  <a:moveTo>
                    <a:pt x="14860" y="1"/>
                  </a:moveTo>
                  <a:lnTo>
                    <a:pt x="14860" y="1"/>
                  </a:lnTo>
                  <a:cubicBezTo>
                    <a:pt x="14860" y="3"/>
                    <a:pt x="11185" y="19791"/>
                    <a:pt x="1073" y="30244"/>
                  </a:cubicBezTo>
                  <a:cubicBezTo>
                    <a:pt x="708" y="30632"/>
                    <a:pt x="343" y="31066"/>
                    <a:pt x="1" y="31523"/>
                  </a:cubicBezTo>
                  <a:cubicBezTo>
                    <a:pt x="1576" y="32276"/>
                    <a:pt x="3356" y="32709"/>
                    <a:pt x="5068" y="32983"/>
                  </a:cubicBezTo>
                  <a:cubicBezTo>
                    <a:pt x="6757" y="33280"/>
                    <a:pt x="8492" y="33394"/>
                    <a:pt x="10204" y="33440"/>
                  </a:cubicBezTo>
                  <a:cubicBezTo>
                    <a:pt x="14289" y="14975"/>
                    <a:pt x="14860" y="3"/>
                    <a:pt x="14860" y="1"/>
                  </a:cubicBezTo>
                  <a:close/>
                </a:path>
              </a:pathLst>
            </a:custGeom>
            <a:solidFill>
              <a:srgbClr val="514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970;p66"/>
            <p:cNvSpPr/>
            <p:nvPr/>
          </p:nvSpPr>
          <p:spPr>
            <a:xfrm>
              <a:off x="5365825" y="4788225"/>
              <a:ext cx="223700" cy="202075"/>
            </a:xfrm>
            <a:custGeom>
              <a:avLst/>
              <a:gdLst/>
              <a:ahLst/>
              <a:cxnLst/>
              <a:rect l="l" t="t" r="r" b="b"/>
              <a:pathLst>
                <a:path w="8948" h="8083" extrusionOk="0">
                  <a:moveTo>
                    <a:pt x="8948" y="0"/>
                  </a:moveTo>
                  <a:lnTo>
                    <a:pt x="8948" y="0"/>
                  </a:lnTo>
                  <a:cubicBezTo>
                    <a:pt x="6339" y="2742"/>
                    <a:pt x="4962" y="3580"/>
                    <a:pt x="4253" y="3580"/>
                  </a:cubicBezTo>
                  <a:cubicBezTo>
                    <a:pt x="3138" y="3580"/>
                    <a:pt x="3675" y="1507"/>
                    <a:pt x="3675" y="1507"/>
                  </a:cubicBezTo>
                  <a:lnTo>
                    <a:pt x="3675" y="1507"/>
                  </a:lnTo>
                  <a:cubicBezTo>
                    <a:pt x="3675" y="1508"/>
                    <a:pt x="0" y="7898"/>
                    <a:pt x="2397" y="8080"/>
                  </a:cubicBezTo>
                  <a:cubicBezTo>
                    <a:pt x="2420" y="8082"/>
                    <a:pt x="2443" y="8083"/>
                    <a:pt x="2466" y="8083"/>
                  </a:cubicBezTo>
                  <a:cubicBezTo>
                    <a:pt x="4873" y="8083"/>
                    <a:pt x="8947" y="1"/>
                    <a:pt x="8948" y="0"/>
                  </a:cubicBezTo>
                  <a:close/>
                </a:path>
              </a:pathLst>
            </a:custGeom>
            <a:solidFill>
              <a:srgbClr val="352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971;p66"/>
            <p:cNvSpPr/>
            <p:nvPr/>
          </p:nvSpPr>
          <p:spPr>
            <a:xfrm>
              <a:off x="6194950" y="4765400"/>
              <a:ext cx="293575" cy="126700"/>
            </a:xfrm>
            <a:custGeom>
              <a:avLst/>
              <a:gdLst/>
              <a:ahLst/>
              <a:cxnLst/>
              <a:rect l="l" t="t" r="r" b="b"/>
              <a:pathLst>
                <a:path w="11743" h="5068" extrusionOk="0">
                  <a:moveTo>
                    <a:pt x="3310" y="0"/>
                  </a:moveTo>
                  <a:lnTo>
                    <a:pt x="0" y="46"/>
                  </a:lnTo>
                  <a:cubicBezTo>
                    <a:pt x="0" y="46"/>
                    <a:pt x="457" y="3013"/>
                    <a:pt x="1119" y="3013"/>
                  </a:cubicBezTo>
                  <a:cubicBezTo>
                    <a:pt x="1512" y="3013"/>
                    <a:pt x="8045" y="5067"/>
                    <a:pt x="10168" y="5067"/>
                  </a:cubicBezTo>
                  <a:cubicBezTo>
                    <a:pt x="11743" y="5067"/>
                    <a:pt x="10892" y="3937"/>
                    <a:pt x="3310" y="0"/>
                  </a:cubicBezTo>
                  <a:close/>
                </a:path>
              </a:pathLst>
            </a:custGeom>
            <a:solidFill>
              <a:srgbClr val="352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972;p66"/>
            <p:cNvSpPr/>
            <p:nvPr/>
          </p:nvSpPr>
          <p:spPr>
            <a:xfrm>
              <a:off x="5990100" y="2910275"/>
              <a:ext cx="575775" cy="1869400"/>
            </a:xfrm>
            <a:custGeom>
              <a:avLst/>
              <a:gdLst/>
              <a:ahLst/>
              <a:cxnLst/>
              <a:rect l="l" t="t" r="r" b="b"/>
              <a:pathLst>
                <a:path w="23031" h="74776" extrusionOk="0">
                  <a:moveTo>
                    <a:pt x="12919" y="0"/>
                  </a:moveTo>
                  <a:cubicBezTo>
                    <a:pt x="12919" y="2"/>
                    <a:pt x="14220" y="20087"/>
                    <a:pt x="6985" y="32709"/>
                  </a:cubicBezTo>
                  <a:cubicBezTo>
                    <a:pt x="0" y="44875"/>
                    <a:pt x="8582" y="74593"/>
                    <a:pt x="8582" y="74593"/>
                  </a:cubicBezTo>
                  <a:cubicBezTo>
                    <a:pt x="9381" y="74662"/>
                    <a:pt x="10157" y="74707"/>
                    <a:pt x="10911" y="74776"/>
                  </a:cubicBezTo>
                  <a:cubicBezTo>
                    <a:pt x="23030" y="32459"/>
                    <a:pt x="12920" y="2"/>
                    <a:pt x="12919" y="0"/>
                  </a:cubicBezTo>
                  <a:close/>
                </a:path>
              </a:pathLst>
            </a:custGeom>
            <a:solidFill>
              <a:srgbClr val="7F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973;p66"/>
            <p:cNvSpPr/>
            <p:nvPr/>
          </p:nvSpPr>
          <p:spPr>
            <a:xfrm>
              <a:off x="6132750" y="2910275"/>
              <a:ext cx="287050" cy="890775"/>
            </a:xfrm>
            <a:custGeom>
              <a:avLst/>
              <a:gdLst/>
              <a:ahLst/>
              <a:cxnLst/>
              <a:rect l="l" t="t" r="r" b="b"/>
              <a:pathLst>
                <a:path w="11482" h="35631" extrusionOk="0">
                  <a:moveTo>
                    <a:pt x="7213" y="0"/>
                  </a:moveTo>
                  <a:cubicBezTo>
                    <a:pt x="7213" y="2"/>
                    <a:pt x="8514" y="20087"/>
                    <a:pt x="1279" y="32709"/>
                  </a:cubicBezTo>
                  <a:cubicBezTo>
                    <a:pt x="776" y="33599"/>
                    <a:pt x="343" y="34581"/>
                    <a:pt x="0" y="35631"/>
                  </a:cubicBezTo>
                  <a:cubicBezTo>
                    <a:pt x="3242" y="35562"/>
                    <a:pt x="6483" y="35539"/>
                    <a:pt x="9701" y="35174"/>
                  </a:cubicBezTo>
                  <a:cubicBezTo>
                    <a:pt x="10181" y="35106"/>
                    <a:pt x="10660" y="35037"/>
                    <a:pt x="11139" y="34969"/>
                  </a:cubicBezTo>
                  <a:cubicBezTo>
                    <a:pt x="11482" y="13742"/>
                    <a:pt x="7214" y="2"/>
                    <a:pt x="7213" y="0"/>
                  </a:cubicBezTo>
                  <a:close/>
                </a:path>
              </a:pathLst>
            </a:custGeom>
            <a:solidFill>
              <a:srgbClr val="514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974;p66"/>
            <p:cNvSpPr/>
            <p:nvPr/>
          </p:nvSpPr>
          <p:spPr>
            <a:xfrm>
              <a:off x="6188100" y="4707750"/>
              <a:ext cx="223700" cy="131125"/>
            </a:xfrm>
            <a:custGeom>
              <a:avLst/>
              <a:gdLst/>
              <a:ahLst/>
              <a:cxnLst/>
              <a:rect l="l" t="t" r="r" b="b"/>
              <a:pathLst>
                <a:path w="8948" h="5245" extrusionOk="0">
                  <a:moveTo>
                    <a:pt x="0" y="1"/>
                  </a:moveTo>
                  <a:lnTo>
                    <a:pt x="274" y="2352"/>
                  </a:lnTo>
                  <a:cubicBezTo>
                    <a:pt x="274" y="2352"/>
                    <a:pt x="7947" y="5245"/>
                    <a:pt x="8727" y="5245"/>
                  </a:cubicBezTo>
                  <a:cubicBezTo>
                    <a:pt x="8761" y="5245"/>
                    <a:pt x="8782" y="5239"/>
                    <a:pt x="8788" y="5228"/>
                  </a:cubicBezTo>
                  <a:cubicBezTo>
                    <a:pt x="8948" y="4931"/>
                    <a:pt x="2283" y="1576"/>
                    <a:pt x="2283" y="157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F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975;p66"/>
            <p:cNvSpPr/>
            <p:nvPr/>
          </p:nvSpPr>
          <p:spPr>
            <a:xfrm>
              <a:off x="5601500" y="2307675"/>
              <a:ext cx="1146425" cy="1467475"/>
            </a:xfrm>
            <a:custGeom>
              <a:avLst/>
              <a:gdLst/>
              <a:ahLst/>
              <a:cxnLst/>
              <a:rect l="l" t="t" r="r" b="b"/>
              <a:pathLst>
                <a:path w="45857" h="58699" extrusionOk="0">
                  <a:moveTo>
                    <a:pt x="28052" y="1"/>
                  </a:moveTo>
                  <a:cubicBezTo>
                    <a:pt x="28052" y="1"/>
                    <a:pt x="24877" y="2031"/>
                    <a:pt x="16710" y="2031"/>
                  </a:cubicBezTo>
                  <a:cubicBezTo>
                    <a:pt x="14377" y="2031"/>
                    <a:pt x="11636" y="1865"/>
                    <a:pt x="8445" y="1439"/>
                  </a:cubicBezTo>
                  <a:cubicBezTo>
                    <a:pt x="8445" y="1439"/>
                    <a:pt x="3310" y="7145"/>
                    <a:pt x="1826" y="18991"/>
                  </a:cubicBezTo>
                  <a:cubicBezTo>
                    <a:pt x="0" y="33942"/>
                    <a:pt x="2168" y="55626"/>
                    <a:pt x="2168" y="55626"/>
                  </a:cubicBezTo>
                  <a:cubicBezTo>
                    <a:pt x="2168" y="55626"/>
                    <a:pt x="8440" y="58698"/>
                    <a:pt x="17870" y="58698"/>
                  </a:cubicBezTo>
                  <a:cubicBezTo>
                    <a:pt x="23406" y="58698"/>
                    <a:pt x="30030" y="57640"/>
                    <a:pt x="37114" y="54279"/>
                  </a:cubicBezTo>
                  <a:cubicBezTo>
                    <a:pt x="37114" y="54279"/>
                    <a:pt x="45856" y="21183"/>
                    <a:pt x="28052" y="1"/>
                  </a:cubicBezTo>
                  <a:close/>
                </a:path>
              </a:pathLst>
            </a:custGeom>
            <a:solidFill>
              <a:srgbClr val="352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976;p66"/>
            <p:cNvSpPr/>
            <p:nvPr/>
          </p:nvSpPr>
          <p:spPr>
            <a:xfrm>
              <a:off x="5601500" y="2587300"/>
              <a:ext cx="978650" cy="1187850"/>
            </a:xfrm>
            <a:custGeom>
              <a:avLst/>
              <a:gdLst/>
              <a:ahLst/>
              <a:cxnLst/>
              <a:rect l="l" t="t" r="r" b="b"/>
              <a:pathLst>
                <a:path w="39146" h="47514" extrusionOk="0">
                  <a:moveTo>
                    <a:pt x="3515" y="0"/>
                  </a:moveTo>
                  <a:cubicBezTo>
                    <a:pt x="2808" y="2214"/>
                    <a:pt x="2214" y="4816"/>
                    <a:pt x="1826" y="7806"/>
                  </a:cubicBezTo>
                  <a:cubicBezTo>
                    <a:pt x="0" y="22757"/>
                    <a:pt x="2168" y="44441"/>
                    <a:pt x="2168" y="44441"/>
                  </a:cubicBezTo>
                  <a:cubicBezTo>
                    <a:pt x="2168" y="44441"/>
                    <a:pt x="8440" y="47513"/>
                    <a:pt x="17870" y="47513"/>
                  </a:cubicBezTo>
                  <a:cubicBezTo>
                    <a:pt x="23406" y="47513"/>
                    <a:pt x="30030" y="46455"/>
                    <a:pt x="37114" y="43094"/>
                  </a:cubicBezTo>
                  <a:cubicBezTo>
                    <a:pt x="37114" y="43094"/>
                    <a:pt x="38689" y="37183"/>
                    <a:pt x="39145" y="28760"/>
                  </a:cubicBezTo>
                  <a:lnTo>
                    <a:pt x="39145" y="28760"/>
                  </a:lnTo>
                  <a:cubicBezTo>
                    <a:pt x="38872" y="28851"/>
                    <a:pt x="38575" y="28943"/>
                    <a:pt x="38301" y="29034"/>
                  </a:cubicBezTo>
                  <a:cubicBezTo>
                    <a:pt x="35223" y="29964"/>
                    <a:pt x="31828" y="30545"/>
                    <a:pt x="28458" y="30545"/>
                  </a:cubicBezTo>
                  <a:cubicBezTo>
                    <a:pt x="24880" y="30545"/>
                    <a:pt x="21329" y="29890"/>
                    <a:pt x="18215" y="28304"/>
                  </a:cubicBezTo>
                  <a:cubicBezTo>
                    <a:pt x="12531" y="25428"/>
                    <a:pt x="9610" y="19219"/>
                    <a:pt x="7464" y="13581"/>
                  </a:cubicBezTo>
                  <a:cubicBezTo>
                    <a:pt x="5821" y="9176"/>
                    <a:pt x="4588" y="4611"/>
                    <a:pt x="3515" y="0"/>
                  </a:cubicBezTo>
                  <a:close/>
                </a:path>
              </a:pathLst>
            </a:custGeom>
            <a:solidFill>
              <a:srgbClr val="221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977;p66"/>
            <p:cNvSpPr/>
            <p:nvPr/>
          </p:nvSpPr>
          <p:spPr>
            <a:xfrm>
              <a:off x="5728750" y="1972725"/>
              <a:ext cx="673350" cy="397950"/>
            </a:xfrm>
            <a:custGeom>
              <a:avLst/>
              <a:gdLst/>
              <a:ahLst/>
              <a:cxnLst/>
              <a:rect l="l" t="t" r="r" b="b"/>
              <a:pathLst>
                <a:path w="26934" h="15918" extrusionOk="0">
                  <a:moveTo>
                    <a:pt x="23145" y="0"/>
                  </a:moveTo>
                  <a:lnTo>
                    <a:pt x="0" y="913"/>
                  </a:lnTo>
                  <a:lnTo>
                    <a:pt x="3355" y="14837"/>
                  </a:lnTo>
                  <a:cubicBezTo>
                    <a:pt x="8785" y="15656"/>
                    <a:pt x="12825" y="15917"/>
                    <a:pt x="15770" y="15917"/>
                  </a:cubicBezTo>
                  <a:cubicBezTo>
                    <a:pt x="20945" y="15917"/>
                    <a:pt x="22734" y="15111"/>
                    <a:pt x="22734" y="15111"/>
                  </a:cubicBezTo>
                  <a:lnTo>
                    <a:pt x="22985" y="9359"/>
                  </a:lnTo>
                  <a:cubicBezTo>
                    <a:pt x="26934" y="3835"/>
                    <a:pt x="23145" y="1"/>
                    <a:pt x="23145" y="0"/>
                  </a:cubicBezTo>
                  <a:close/>
                </a:path>
              </a:pathLst>
            </a:custGeom>
            <a:solidFill>
              <a:srgbClr val="599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978;p66"/>
            <p:cNvSpPr/>
            <p:nvPr/>
          </p:nvSpPr>
          <p:spPr>
            <a:xfrm>
              <a:off x="5748150" y="2076000"/>
              <a:ext cx="580925" cy="294675"/>
            </a:xfrm>
            <a:custGeom>
              <a:avLst/>
              <a:gdLst/>
              <a:ahLst/>
              <a:cxnLst/>
              <a:rect l="l" t="t" r="r" b="b"/>
              <a:pathLst>
                <a:path w="23237" h="11787" extrusionOk="0">
                  <a:moveTo>
                    <a:pt x="0" y="1"/>
                  </a:moveTo>
                  <a:lnTo>
                    <a:pt x="2579" y="10706"/>
                  </a:lnTo>
                  <a:cubicBezTo>
                    <a:pt x="8009" y="11525"/>
                    <a:pt x="12049" y="11786"/>
                    <a:pt x="14994" y="11786"/>
                  </a:cubicBezTo>
                  <a:cubicBezTo>
                    <a:pt x="20169" y="11786"/>
                    <a:pt x="21958" y="10980"/>
                    <a:pt x="21958" y="10980"/>
                  </a:cubicBezTo>
                  <a:lnTo>
                    <a:pt x="22209" y="5228"/>
                  </a:lnTo>
                  <a:cubicBezTo>
                    <a:pt x="22643" y="4634"/>
                    <a:pt x="22985" y="4064"/>
                    <a:pt x="23236" y="3493"/>
                  </a:cubicBezTo>
                  <a:lnTo>
                    <a:pt x="23236" y="3493"/>
                  </a:lnTo>
                  <a:cubicBezTo>
                    <a:pt x="22734" y="3699"/>
                    <a:pt x="22209" y="3881"/>
                    <a:pt x="21730" y="4041"/>
                  </a:cubicBezTo>
                  <a:cubicBezTo>
                    <a:pt x="19859" y="4702"/>
                    <a:pt x="17953" y="5101"/>
                    <a:pt x="16006" y="5101"/>
                  </a:cubicBezTo>
                  <a:cubicBezTo>
                    <a:pt x="15197" y="5101"/>
                    <a:pt x="14382" y="5033"/>
                    <a:pt x="13558" y="4885"/>
                  </a:cubicBezTo>
                  <a:cubicBezTo>
                    <a:pt x="10317" y="4292"/>
                    <a:pt x="6916" y="3310"/>
                    <a:pt x="3858" y="2146"/>
                  </a:cubicBezTo>
                  <a:cubicBezTo>
                    <a:pt x="2534" y="1644"/>
                    <a:pt x="1164" y="1051"/>
                    <a:pt x="137" y="138"/>
                  </a:cubicBezTo>
                  <a:cubicBezTo>
                    <a:pt x="91" y="92"/>
                    <a:pt x="46" y="46"/>
                    <a:pt x="0" y="1"/>
                  </a:cubicBezTo>
                  <a:close/>
                </a:path>
              </a:pathLst>
            </a:custGeom>
            <a:solidFill>
              <a:srgbClr val="65B2DB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979;p66"/>
            <p:cNvSpPr/>
            <p:nvPr/>
          </p:nvSpPr>
          <p:spPr>
            <a:xfrm>
              <a:off x="5466825" y="1964175"/>
              <a:ext cx="885650" cy="930150"/>
            </a:xfrm>
            <a:custGeom>
              <a:avLst/>
              <a:gdLst/>
              <a:ahLst/>
              <a:cxnLst/>
              <a:rect l="l" t="t" r="r" b="b"/>
              <a:pathLst>
                <a:path w="35426" h="37206" extrusionOk="0">
                  <a:moveTo>
                    <a:pt x="18489" y="0"/>
                  </a:moveTo>
                  <a:lnTo>
                    <a:pt x="0" y="24332"/>
                  </a:lnTo>
                  <a:lnTo>
                    <a:pt x="16937" y="37205"/>
                  </a:lnTo>
                  <a:lnTo>
                    <a:pt x="35425" y="12874"/>
                  </a:lnTo>
                  <a:lnTo>
                    <a:pt x="18489" y="0"/>
                  </a:lnTo>
                  <a:close/>
                </a:path>
              </a:pathLst>
            </a:custGeom>
            <a:solidFill>
              <a:srgbClr val="CE7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980;p66"/>
            <p:cNvSpPr/>
            <p:nvPr/>
          </p:nvSpPr>
          <p:spPr>
            <a:xfrm>
              <a:off x="5807475" y="2111950"/>
              <a:ext cx="335000" cy="8600"/>
            </a:xfrm>
            <a:custGeom>
              <a:avLst/>
              <a:gdLst/>
              <a:ahLst/>
              <a:cxnLst/>
              <a:rect l="l" t="t" r="r" b="b"/>
              <a:pathLst>
                <a:path w="13400" h="344" fill="none" extrusionOk="0">
                  <a:moveTo>
                    <a:pt x="1" y="1"/>
                  </a:moveTo>
                  <a:lnTo>
                    <a:pt x="13399" y="343"/>
                  </a:lnTo>
                </a:path>
              </a:pathLst>
            </a:custGeom>
            <a:noFill/>
            <a:ln w="9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981;p66"/>
            <p:cNvSpPr/>
            <p:nvPr/>
          </p:nvSpPr>
          <p:spPr>
            <a:xfrm>
              <a:off x="5592925" y="2399550"/>
              <a:ext cx="30275" cy="300750"/>
            </a:xfrm>
            <a:custGeom>
              <a:avLst/>
              <a:gdLst/>
              <a:ahLst/>
              <a:cxnLst/>
              <a:rect l="l" t="t" r="r" b="b"/>
              <a:pathLst>
                <a:path w="1211" h="12030" fill="none" extrusionOk="0">
                  <a:moveTo>
                    <a:pt x="1" y="1"/>
                  </a:moveTo>
                  <a:lnTo>
                    <a:pt x="1210" y="12030"/>
                  </a:lnTo>
                </a:path>
              </a:pathLst>
            </a:custGeom>
            <a:noFill/>
            <a:ln w="9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982;p66"/>
            <p:cNvSpPr/>
            <p:nvPr/>
          </p:nvSpPr>
          <p:spPr>
            <a:xfrm>
              <a:off x="5703625" y="2392150"/>
              <a:ext cx="368650" cy="182050"/>
            </a:xfrm>
            <a:custGeom>
              <a:avLst/>
              <a:gdLst/>
              <a:ahLst/>
              <a:cxnLst/>
              <a:rect l="l" t="t" r="r" b="b"/>
              <a:pathLst>
                <a:path w="14746" h="7282" extrusionOk="0">
                  <a:moveTo>
                    <a:pt x="4634" y="0"/>
                  </a:moveTo>
                  <a:lnTo>
                    <a:pt x="3881" y="68"/>
                  </a:lnTo>
                  <a:cubicBezTo>
                    <a:pt x="3881" y="68"/>
                    <a:pt x="1" y="2990"/>
                    <a:pt x="412" y="4611"/>
                  </a:cubicBezTo>
                  <a:cubicBezTo>
                    <a:pt x="754" y="5889"/>
                    <a:pt x="9542" y="7190"/>
                    <a:pt x="14221" y="7281"/>
                  </a:cubicBezTo>
                  <a:cubicBezTo>
                    <a:pt x="14449" y="6163"/>
                    <a:pt x="14563" y="4999"/>
                    <a:pt x="14723" y="3857"/>
                  </a:cubicBezTo>
                  <a:cubicBezTo>
                    <a:pt x="14723" y="3835"/>
                    <a:pt x="14746" y="3789"/>
                    <a:pt x="14746" y="3766"/>
                  </a:cubicBezTo>
                  <a:lnTo>
                    <a:pt x="4634" y="0"/>
                  </a:lnTo>
                  <a:close/>
                </a:path>
              </a:pathLst>
            </a:custGeom>
            <a:solidFill>
              <a:srgbClr val="FF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983;p66"/>
            <p:cNvSpPr/>
            <p:nvPr/>
          </p:nvSpPr>
          <p:spPr>
            <a:xfrm>
              <a:off x="5703625" y="2392150"/>
              <a:ext cx="184925" cy="159225"/>
            </a:xfrm>
            <a:custGeom>
              <a:avLst/>
              <a:gdLst/>
              <a:ahLst/>
              <a:cxnLst/>
              <a:rect l="l" t="t" r="r" b="b"/>
              <a:pathLst>
                <a:path w="7397" h="6369" extrusionOk="0">
                  <a:moveTo>
                    <a:pt x="4634" y="0"/>
                  </a:moveTo>
                  <a:lnTo>
                    <a:pt x="3881" y="68"/>
                  </a:lnTo>
                  <a:cubicBezTo>
                    <a:pt x="3881" y="68"/>
                    <a:pt x="1" y="2990"/>
                    <a:pt x="412" y="4611"/>
                  </a:cubicBezTo>
                  <a:cubicBezTo>
                    <a:pt x="571" y="5227"/>
                    <a:pt x="2785" y="5866"/>
                    <a:pt x="5547" y="6368"/>
                  </a:cubicBezTo>
                  <a:cubicBezTo>
                    <a:pt x="6141" y="4588"/>
                    <a:pt x="6848" y="2830"/>
                    <a:pt x="7396" y="1027"/>
                  </a:cubicBezTo>
                  <a:lnTo>
                    <a:pt x="4634" y="0"/>
                  </a:lnTo>
                  <a:close/>
                </a:path>
              </a:pathLst>
            </a:custGeom>
            <a:solidFill>
              <a:srgbClr val="CE7C75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984;p66"/>
            <p:cNvSpPr/>
            <p:nvPr/>
          </p:nvSpPr>
          <p:spPr>
            <a:xfrm>
              <a:off x="5547850" y="1861450"/>
              <a:ext cx="315575" cy="704175"/>
            </a:xfrm>
            <a:custGeom>
              <a:avLst/>
              <a:gdLst/>
              <a:ahLst/>
              <a:cxnLst/>
              <a:rect l="l" t="t" r="r" b="b"/>
              <a:pathLst>
                <a:path w="12623" h="28167" extrusionOk="0">
                  <a:moveTo>
                    <a:pt x="3424" y="1"/>
                  </a:moveTo>
                  <a:lnTo>
                    <a:pt x="3424" y="1"/>
                  </a:lnTo>
                  <a:cubicBezTo>
                    <a:pt x="0" y="3493"/>
                    <a:pt x="2488" y="22575"/>
                    <a:pt x="3972" y="25063"/>
                  </a:cubicBezTo>
                  <a:cubicBezTo>
                    <a:pt x="5433" y="27573"/>
                    <a:pt x="10181" y="28167"/>
                    <a:pt x="10181" y="28167"/>
                  </a:cubicBezTo>
                  <a:lnTo>
                    <a:pt x="12623" y="21365"/>
                  </a:lnTo>
                  <a:lnTo>
                    <a:pt x="10683" y="19950"/>
                  </a:lnTo>
                  <a:lnTo>
                    <a:pt x="10591" y="7464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599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985;p66"/>
            <p:cNvSpPr/>
            <p:nvPr/>
          </p:nvSpPr>
          <p:spPr>
            <a:xfrm>
              <a:off x="5840025" y="2427075"/>
              <a:ext cx="418275" cy="158900"/>
            </a:xfrm>
            <a:custGeom>
              <a:avLst/>
              <a:gdLst/>
              <a:ahLst/>
              <a:cxnLst/>
              <a:rect l="l" t="t" r="r" b="b"/>
              <a:pathLst>
                <a:path w="16731" h="6356" extrusionOk="0">
                  <a:moveTo>
                    <a:pt x="12439" y="1"/>
                  </a:moveTo>
                  <a:cubicBezTo>
                    <a:pt x="12014" y="1"/>
                    <a:pt x="9290" y="2369"/>
                    <a:pt x="9290" y="2369"/>
                  </a:cubicBezTo>
                  <a:cubicBezTo>
                    <a:pt x="9290" y="2369"/>
                    <a:pt x="0" y="4378"/>
                    <a:pt x="7350" y="5770"/>
                  </a:cubicBezTo>
                  <a:cubicBezTo>
                    <a:pt x="9656" y="6206"/>
                    <a:pt x="11029" y="6355"/>
                    <a:pt x="11826" y="6355"/>
                  </a:cubicBezTo>
                  <a:cubicBezTo>
                    <a:pt x="13578" y="6355"/>
                    <a:pt x="12554" y="5633"/>
                    <a:pt x="12554" y="5633"/>
                  </a:cubicBezTo>
                  <a:lnTo>
                    <a:pt x="12554" y="5633"/>
                  </a:lnTo>
                  <a:cubicBezTo>
                    <a:pt x="12671" y="5643"/>
                    <a:pt x="12772" y="5648"/>
                    <a:pt x="12858" y="5648"/>
                  </a:cubicBezTo>
                  <a:cubicBezTo>
                    <a:pt x="13971" y="5648"/>
                    <a:pt x="12554" y="4880"/>
                    <a:pt x="12554" y="4880"/>
                  </a:cubicBezTo>
                  <a:cubicBezTo>
                    <a:pt x="15339" y="4743"/>
                    <a:pt x="12805" y="4104"/>
                    <a:pt x="12805" y="4104"/>
                  </a:cubicBezTo>
                  <a:cubicBezTo>
                    <a:pt x="16731" y="4104"/>
                    <a:pt x="10522" y="2597"/>
                    <a:pt x="10522" y="2597"/>
                  </a:cubicBezTo>
                  <a:cubicBezTo>
                    <a:pt x="12258" y="643"/>
                    <a:pt x="12660" y="1"/>
                    <a:pt x="12439" y="1"/>
                  </a:cubicBezTo>
                  <a:close/>
                </a:path>
              </a:pathLst>
            </a:custGeom>
            <a:solidFill>
              <a:srgbClr val="FF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5" name="Google Shape;7725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Tipos de material concreto</a:t>
            </a:r>
            <a:endParaRPr dirty="0"/>
          </a:p>
        </p:txBody>
      </p:sp>
      <p:sp>
        <p:nvSpPr>
          <p:cNvPr id="7726" name="Google Shape;7726;p35"/>
          <p:cNvSpPr txBox="1">
            <a:spLocks noGrp="1"/>
          </p:cNvSpPr>
          <p:nvPr>
            <p:ph type="subTitle" idx="1"/>
          </p:nvPr>
        </p:nvSpPr>
        <p:spPr>
          <a:xfrm>
            <a:off x="1330503" y="1226150"/>
            <a:ext cx="6482993" cy="24791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endParaRPr lang="es-CL" dirty="0" smtClean="0"/>
          </a:p>
          <a:p>
            <a:pPr marL="0" lvl="0" indent="0" algn="ctr">
              <a:buNone/>
            </a:pPr>
            <a:r>
              <a:rPr lang="es-CL" sz="1400" dirty="0" smtClean="0"/>
              <a:t>         A </a:t>
            </a:r>
            <a:r>
              <a:rPr lang="es-CL" sz="1400" dirty="0"/>
              <a:t>continuación se presenta una tabla para ejemplificar algunos tipos de materiales concretos en la clasificación de </a:t>
            </a:r>
            <a:r>
              <a:rPr lang="es-CL" sz="1400" dirty="0" smtClean="0"/>
              <a:t>informal.</a:t>
            </a:r>
          </a:p>
          <a:p>
            <a:pPr marL="0" lvl="0" indent="0" algn="ctr">
              <a:buNone/>
            </a:pPr>
            <a:endParaRPr lang="es-CL" sz="1400" dirty="0"/>
          </a:p>
          <a:p>
            <a:pPr marL="0" lvl="0" indent="0" algn="ctr">
              <a:buNone/>
            </a:pPr>
            <a:endParaRPr lang="es-CL" sz="14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196" y="1951581"/>
            <a:ext cx="6210300" cy="1581150"/>
          </a:xfrm>
          <a:prstGeom prst="rect">
            <a:avLst/>
          </a:prstGeom>
        </p:spPr>
      </p:pic>
      <p:sp>
        <p:nvSpPr>
          <p:cNvPr id="8" name="Google Shape;7726;p35"/>
          <p:cNvSpPr txBox="1">
            <a:spLocks/>
          </p:cNvSpPr>
          <p:nvPr/>
        </p:nvSpPr>
        <p:spPr>
          <a:xfrm>
            <a:off x="1703407" y="5631513"/>
            <a:ext cx="7347900" cy="3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200"/>
              <a:buFont typeface="Merriweather Sans"/>
              <a:buChar char="●"/>
              <a:defRPr sz="1200" b="0" i="0" u="none" strike="noStrike" cap="none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200"/>
              <a:buFont typeface="Merriweather Sans"/>
              <a:buChar char="○"/>
              <a:defRPr sz="1200" b="0" i="0" u="none" strike="noStrike" cap="none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200"/>
              <a:buFont typeface="Merriweather Sans"/>
              <a:buChar char="■"/>
              <a:defRPr sz="1200" b="0" i="0" u="none" strike="noStrike" cap="none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200"/>
              <a:buFont typeface="Merriweather Sans"/>
              <a:buChar char="●"/>
              <a:defRPr sz="1200" b="0" i="0" u="none" strike="noStrike" cap="none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200"/>
              <a:buFont typeface="Merriweather Sans"/>
              <a:buChar char="○"/>
              <a:defRPr sz="1200" b="0" i="0" u="none" strike="noStrike" cap="none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200"/>
              <a:buFont typeface="Merriweather Sans"/>
              <a:buChar char="■"/>
              <a:defRPr sz="1200" b="0" i="0" u="none" strike="noStrike" cap="none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200"/>
              <a:buFont typeface="Merriweather Sans"/>
              <a:buChar char="●"/>
              <a:defRPr sz="1200" b="0" i="0" u="none" strike="noStrike" cap="none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200"/>
              <a:buFont typeface="Merriweather Sans"/>
              <a:buChar char="○"/>
              <a:defRPr sz="1200" b="0" i="0" u="none" strike="noStrike" cap="none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200"/>
              <a:buFont typeface="Merriweather Sans"/>
              <a:buChar char="■"/>
              <a:defRPr sz="1200" b="0" i="0" u="none" strike="noStrike" cap="none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indent="0">
              <a:buFont typeface="Merriweather Sans"/>
              <a:buNone/>
            </a:pPr>
            <a:endParaRPr lang="es-CL" dirty="0" smtClean="0"/>
          </a:p>
          <a:p>
            <a:pPr marL="0" indent="0" algn="ctr">
              <a:buFont typeface="Merriweather Sans"/>
              <a:buNone/>
            </a:pPr>
            <a:endParaRPr lang="es-CL" sz="1400" dirty="0" smtClean="0"/>
          </a:p>
          <a:p>
            <a:pPr marL="0" indent="0" algn="ctr">
              <a:buFont typeface="Merriweather Sans"/>
              <a:buNone/>
            </a:pPr>
            <a:endParaRPr lang="es-CL" sz="1400" dirty="0" smtClean="0"/>
          </a:p>
        </p:txBody>
      </p:sp>
      <p:pic>
        <p:nvPicPr>
          <p:cNvPr id="9" name="Picture 2" descr="29 mejores imágenes de Material didáctico Reciclado | Didactic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05276"/>
            <a:ext cx="2247900" cy="118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r qué todos los niños deberían jugar con materiales n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77" y="3705275"/>
            <a:ext cx="2779481" cy="118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 JUEGO HEURÍSTICO, CESTO DE LOS TESOROS Y LOS PRE-RINCO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35" y="3705275"/>
            <a:ext cx="2301358" cy="118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9" y="195384"/>
            <a:ext cx="671420" cy="6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" name="Google Shape;7731;p36"/>
          <p:cNvSpPr txBox="1">
            <a:spLocks noGrp="1"/>
          </p:cNvSpPr>
          <p:nvPr>
            <p:ph type="title"/>
          </p:nvPr>
        </p:nvSpPr>
        <p:spPr>
          <a:xfrm>
            <a:off x="402011" y="243569"/>
            <a:ext cx="5688419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 smtClean="0"/>
              <a:t>Beneficios </a:t>
            </a:r>
            <a:r>
              <a:rPr lang="es-CL" sz="3000" dirty="0" smtClean="0"/>
              <a:t>del  us</a:t>
            </a:r>
            <a:r>
              <a:rPr lang="es-CL" sz="3000" dirty="0" smtClean="0"/>
              <a:t>o de </a:t>
            </a:r>
            <a:r>
              <a:rPr lang="es-CL" sz="3000" dirty="0" smtClean="0"/>
              <a:t>  </a:t>
            </a:r>
            <a:r>
              <a:rPr lang="es-CL" sz="3000" dirty="0" smtClean="0"/>
              <a:t>material concreto</a:t>
            </a:r>
            <a:endParaRPr sz="3000" dirty="0"/>
          </a:p>
        </p:txBody>
      </p:sp>
      <p:sp>
        <p:nvSpPr>
          <p:cNvPr id="7732" name="Google Shape;7732;p36"/>
          <p:cNvSpPr txBox="1">
            <a:spLocks noGrp="1"/>
          </p:cNvSpPr>
          <p:nvPr>
            <p:ph type="body" idx="1"/>
          </p:nvPr>
        </p:nvSpPr>
        <p:spPr>
          <a:xfrm>
            <a:off x="402011" y="1482406"/>
            <a:ext cx="3582160" cy="26961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algn="l">
              <a:spcAft>
                <a:spcPts val="1600"/>
              </a:spcAft>
            </a:pPr>
            <a:r>
              <a:rPr lang="es-CL" sz="1400" dirty="0" smtClean="0"/>
              <a:t>Propone un aprendizaje significativo a través de la </a:t>
            </a:r>
            <a:r>
              <a:rPr lang="es-CL" sz="1400" dirty="0" smtClean="0"/>
              <a:t>experiencia táctil.</a:t>
            </a:r>
            <a:endParaRPr lang="es-CL" sz="1400" dirty="0" smtClean="0"/>
          </a:p>
          <a:p>
            <a:pPr marL="285750" indent="-285750" algn="l">
              <a:spcAft>
                <a:spcPts val="1600"/>
              </a:spcAft>
            </a:pPr>
            <a:r>
              <a:rPr lang="es-CL" sz="1400" dirty="0" smtClean="0"/>
              <a:t>Promueve el trabajo ordenado, participativo y reflexivo.</a:t>
            </a:r>
          </a:p>
          <a:p>
            <a:pPr marL="285750" indent="-285750" algn="l">
              <a:spcAft>
                <a:spcPts val="1600"/>
              </a:spcAft>
            </a:pPr>
            <a:r>
              <a:rPr lang="es-CL" sz="1400" dirty="0" smtClean="0"/>
              <a:t>Estimula </a:t>
            </a:r>
            <a:r>
              <a:rPr lang="es-CL" sz="1400" dirty="0" smtClean="0"/>
              <a:t>los sentidos y la creatividad.</a:t>
            </a:r>
          </a:p>
          <a:p>
            <a:pPr marL="285750" indent="-285750" algn="l">
              <a:spcAft>
                <a:spcPts val="1600"/>
              </a:spcAft>
            </a:pPr>
            <a:r>
              <a:rPr lang="es-CL" sz="1400" dirty="0" smtClean="0"/>
              <a:t>Permite el desarrollo de nociones lógicas y funciones </a:t>
            </a:r>
            <a:r>
              <a:rPr lang="es-CL" sz="1400" dirty="0" smtClean="0"/>
              <a:t>básicas.</a:t>
            </a:r>
          </a:p>
          <a:p>
            <a:pPr marL="285750" indent="-285750" algn="l">
              <a:spcAft>
                <a:spcPts val="1600"/>
              </a:spcAft>
            </a:pPr>
            <a:r>
              <a:rPr lang="es-CL" sz="1400" dirty="0" smtClean="0"/>
              <a:t>Promueve el desarrollo </a:t>
            </a:r>
            <a:r>
              <a:rPr lang="es-CL" sz="1400" dirty="0" smtClean="0"/>
              <a:t>de la tolerancia </a:t>
            </a:r>
            <a:r>
              <a:rPr lang="es-CL" sz="1400" dirty="0" smtClean="0"/>
              <a:t>y </a:t>
            </a:r>
            <a:r>
              <a:rPr lang="es-CL" sz="1400" dirty="0" smtClean="0"/>
              <a:t> el respeto </a:t>
            </a:r>
            <a:r>
              <a:rPr lang="es-CL" sz="1400" dirty="0" smtClean="0"/>
              <a:t>entre los estudiantes.</a:t>
            </a:r>
          </a:p>
          <a:p>
            <a:pPr marL="285750" indent="-285750" algn="l">
              <a:spcAft>
                <a:spcPts val="1600"/>
              </a:spcAft>
            </a:pP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96" y="243569"/>
            <a:ext cx="671420" cy="697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0" name="Google Shape;7770;p41"/>
          <p:cNvSpPr/>
          <p:nvPr/>
        </p:nvSpPr>
        <p:spPr>
          <a:xfrm>
            <a:off x="850757" y="3031025"/>
            <a:ext cx="3395400" cy="1272900"/>
          </a:xfrm>
          <a:prstGeom prst="roundRect">
            <a:avLst>
              <a:gd name="adj" fmla="val 16667"/>
            </a:avLst>
          </a:prstGeom>
          <a:solidFill>
            <a:srgbClr val="F9FF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1" name="Google Shape;7771;p41"/>
          <p:cNvSpPr/>
          <p:nvPr/>
        </p:nvSpPr>
        <p:spPr>
          <a:xfrm>
            <a:off x="4930500" y="3031025"/>
            <a:ext cx="3395400" cy="1272900"/>
          </a:xfrm>
          <a:prstGeom prst="roundRect">
            <a:avLst>
              <a:gd name="adj" fmla="val 16667"/>
            </a:avLst>
          </a:prstGeom>
          <a:solidFill>
            <a:srgbClr val="F9FF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2" name="Google Shape;7772;p41"/>
          <p:cNvSpPr txBox="1">
            <a:spLocks noGrp="1"/>
          </p:cNvSpPr>
          <p:nvPr>
            <p:ph type="title"/>
          </p:nvPr>
        </p:nvSpPr>
        <p:spPr>
          <a:xfrm>
            <a:off x="1055710" y="286131"/>
            <a:ext cx="7299287" cy="4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smtClean="0"/>
              <a:t>Ejemplos de que habilidades podemos trabajar con material concreto:</a:t>
            </a:r>
            <a:endParaRPr sz="2400" dirty="0"/>
          </a:p>
        </p:txBody>
      </p:sp>
      <p:sp>
        <p:nvSpPr>
          <p:cNvPr id="7773" name="Google Shape;7773;p41"/>
          <p:cNvSpPr txBox="1">
            <a:spLocks noGrp="1"/>
          </p:cNvSpPr>
          <p:nvPr>
            <p:ph type="body" idx="1"/>
          </p:nvPr>
        </p:nvSpPr>
        <p:spPr>
          <a:xfrm>
            <a:off x="1017450" y="3276725"/>
            <a:ext cx="2996700" cy="10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>
                <a:solidFill>
                  <a:srgbClr val="761C63"/>
                </a:solidFill>
              </a:rPr>
              <a:t>Podemos utilizar cifraas </a:t>
            </a:r>
            <a:r>
              <a:rPr lang="en" sz="1400" dirty="0" smtClean="0">
                <a:solidFill>
                  <a:srgbClr val="761C63"/>
                </a:solidFill>
              </a:rPr>
              <a:t>impresas, </a:t>
            </a:r>
            <a:r>
              <a:rPr lang="en" sz="1400" dirty="0" smtClean="0">
                <a:solidFill>
                  <a:srgbClr val="761C63"/>
                </a:solidFill>
              </a:rPr>
              <a:t>botones, tapas de botella, entre otros. </a:t>
            </a:r>
            <a:r>
              <a:rPr lang="es-CL" sz="1400" dirty="0" smtClean="0">
                <a:solidFill>
                  <a:srgbClr val="761C63"/>
                </a:solidFill>
              </a:rPr>
              <a:t>T</a:t>
            </a:r>
            <a:r>
              <a:rPr lang="en" sz="1400" dirty="0" smtClean="0">
                <a:solidFill>
                  <a:srgbClr val="761C63"/>
                </a:solidFill>
              </a:rPr>
              <a:t>ambien podemos trabajar </a:t>
            </a:r>
            <a:r>
              <a:rPr lang="en" sz="1400" dirty="0" smtClean="0">
                <a:solidFill>
                  <a:srgbClr val="761C63"/>
                </a:solidFill>
              </a:rPr>
              <a:t>concepto de </a:t>
            </a:r>
            <a:r>
              <a:rPr lang="en" sz="1400" dirty="0" smtClean="0">
                <a:solidFill>
                  <a:srgbClr val="761C63"/>
                </a:solidFill>
              </a:rPr>
              <a:t>número y cantidad.</a:t>
            </a:r>
            <a:endParaRPr sz="1400" dirty="0">
              <a:solidFill>
                <a:srgbClr val="761C63"/>
              </a:solidFill>
            </a:endParaRPr>
          </a:p>
        </p:txBody>
      </p:sp>
      <p:sp>
        <p:nvSpPr>
          <p:cNvPr id="7774" name="Google Shape;7774;p41"/>
          <p:cNvSpPr txBox="1">
            <a:spLocks noGrp="1"/>
          </p:cNvSpPr>
          <p:nvPr>
            <p:ph type="body" idx="2"/>
          </p:nvPr>
        </p:nvSpPr>
        <p:spPr>
          <a:xfrm>
            <a:off x="4974890" y="3083499"/>
            <a:ext cx="3306579" cy="10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>
                <a:solidFill>
                  <a:srgbClr val="761C63"/>
                </a:solidFill>
              </a:rPr>
              <a:t>Es posible utilizar </a:t>
            </a:r>
            <a:r>
              <a:rPr lang="en" sz="1400" dirty="0" smtClean="0">
                <a:solidFill>
                  <a:srgbClr val="761C63"/>
                </a:solidFill>
              </a:rPr>
              <a:t>cilindros </a:t>
            </a:r>
            <a:r>
              <a:rPr lang="en" sz="1400" dirty="0" smtClean="0">
                <a:solidFill>
                  <a:srgbClr val="761C63"/>
                </a:solidFill>
              </a:rPr>
              <a:t>de confort, </a:t>
            </a:r>
            <a:r>
              <a:rPr lang="en" sz="1400" dirty="0" smtClean="0">
                <a:solidFill>
                  <a:srgbClr val="761C63"/>
                </a:solidFill>
              </a:rPr>
              <a:t>cajas</a:t>
            </a:r>
            <a:r>
              <a:rPr lang="en" sz="1400" dirty="0">
                <a:solidFill>
                  <a:srgbClr val="761C63"/>
                </a:solidFill>
              </a:rPr>
              <a:t> </a:t>
            </a:r>
            <a:r>
              <a:rPr lang="en" sz="1400" dirty="0" smtClean="0">
                <a:solidFill>
                  <a:srgbClr val="761C63"/>
                </a:solidFill>
              </a:rPr>
              <a:t>y cualquier elemento común cuantificable. Reforzando </a:t>
            </a:r>
            <a:r>
              <a:rPr lang="en" sz="1400" dirty="0" smtClean="0">
                <a:solidFill>
                  <a:srgbClr val="761C63"/>
                </a:solidFill>
              </a:rPr>
              <a:t>operatoria</a:t>
            </a:r>
            <a:r>
              <a:rPr lang="en" sz="1400" dirty="0" smtClean="0">
                <a:solidFill>
                  <a:srgbClr val="761C63"/>
                </a:solidFill>
              </a:rPr>
              <a:t>, </a:t>
            </a:r>
            <a:r>
              <a:rPr lang="en" sz="1400" dirty="0" smtClean="0">
                <a:solidFill>
                  <a:srgbClr val="761C63"/>
                </a:solidFill>
              </a:rPr>
              <a:t>como por ejemplo adición, sustracción, multiplicación y división.</a:t>
            </a:r>
            <a:endParaRPr sz="1400" dirty="0">
              <a:solidFill>
                <a:srgbClr val="761C63"/>
              </a:solidFill>
            </a:endParaRPr>
          </a:p>
        </p:txBody>
      </p:sp>
      <p:sp>
        <p:nvSpPr>
          <p:cNvPr id="7775" name="Google Shape;7775;p41"/>
          <p:cNvSpPr txBox="1">
            <a:spLocks noGrp="1"/>
          </p:cNvSpPr>
          <p:nvPr>
            <p:ph type="title" idx="3"/>
          </p:nvPr>
        </p:nvSpPr>
        <p:spPr>
          <a:xfrm>
            <a:off x="925607" y="2420085"/>
            <a:ext cx="3088543" cy="7049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Númeración</a:t>
            </a:r>
            <a:endParaRPr dirty="0"/>
          </a:p>
        </p:txBody>
      </p:sp>
      <p:sp>
        <p:nvSpPr>
          <p:cNvPr id="7776" name="Google Shape;7776;p41"/>
          <p:cNvSpPr txBox="1">
            <a:spLocks noGrp="1"/>
          </p:cNvSpPr>
          <p:nvPr>
            <p:ph type="title" idx="4"/>
          </p:nvPr>
        </p:nvSpPr>
        <p:spPr>
          <a:xfrm>
            <a:off x="5279571" y="2482719"/>
            <a:ext cx="2846979" cy="3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Cálculo </a:t>
            </a:r>
            <a:endParaRPr dirty="0"/>
          </a:p>
        </p:txBody>
      </p:sp>
      <p:grpSp>
        <p:nvGrpSpPr>
          <p:cNvPr id="7777" name="Google Shape;7777;p41"/>
          <p:cNvGrpSpPr/>
          <p:nvPr/>
        </p:nvGrpSpPr>
        <p:grpSpPr>
          <a:xfrm>
            <a:off x="6201160" y="1455468"/>
            <a:ext cx="854100" cy="925195"/>
            <a:chOff x="6201160" y="1531668"/>
            <a:chExt cx="854100" cy="925195"/>
          </a:xfrm>
        </p:grpSpPr>
        <p:sp>
          <p:nvSpPr>
            <p:cNvPr id="7778" name="Google Shape;7778;p41"/>
            <p:cNvSpPr/>
            <p:nvPr/>
          </p:nvSpPr>
          <p:spPr>
            <a:xfrm>
              <a:off x="6201160" y="1602762"/>
              <a:ext cx="854100" cy="854100"/>
            </a:xfrm>
            <a:prstGeom prst="ellipse">
              <a:avLst/>
            </a:prstGeom>
            <a:solidFill>
              <a:srgbClr val="F9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41"/>
            <p:cNvSpPr/>
            <p:nvPr/>
          </p:nvSpPr>
          <p:spPr>
            <a:xfrm>
              <a:off x="6429396" y="1531668"/>
              <a:ext cx="397568" cy="692559"/>
            </a:xfrm>
            <a:custGeom>
              <a:avLst/>
              <a:gdLst/>
              <a:ahLst/>
              <a:cxnLst/>
              <a:rect l="l" t="t" r="r" b="b"/>
              <a:pathLst>
                <a:path w="5585" h="9729" extrusionOk="0">
                  <a:moveTo>
                    <a:pt x="3285" y="0"/>
                  </a:moveTo>
                  <a:cubicBezTo>
                    <a:pt x="2663" y="0"/>
                    <a:pt x="1928" y="211"/>
                    <a:pt x="1481" y="414"/>
                  </a:cubicBezTo>
                  <a:cubicBezTo>
                    <a:pt x="1400" y="449"/>
                    <a:pt x="196" y="2635"/>
                    <a:pt x="89" y="3135"/>
                  </a:cubicBezTo>
                  <a:cubicBezTo>
                    <a:pt x="1" y="3561"/>
                    <a:pt x="826" y="4481"/>
                    <a:pt x="1257" y="4481"/>
                  </a:cubicBezTo>
                  <a:cubicBezTo>
                    <a:pt x="1304" y="4481"/>
                    <a:pt x="1347" y="4470"/>
                    <a:pt x="1383" y="4446"/>
                  </a:cubicBezTo>
                  <a:cubicBezTo>
                    <a:pt x="2136" y="3957"/>
                    <a:pt x="2421" y="3016"/>
                    <a:pt x="2484" y="3016"/>
                  </a:cubicBezTo>
                  <a:cubicBezTo>
                    <a:pt x="2492" y="3016"/>
                    <a:pt x="2496" y="3028"/>
                    <a:pt x="2498" y="3054"/>
                  </a:cubicBezTo>
                  <a:cubicBezTo>
                    <a:pt x="2605" y="4473"/>
                    <a:pt x="2632" y="9174"/>
                    <a:pt x="3327" y="9674"/>
                  </a:cubicBezTo>
                  <a:cubicBezTo>
                    <a:pt x="3381" y="9712"/>
                    <a:pt x="3484" y="9728"/>
                    <a:pt x="3614" y="9728"/>
                  </a:cubicBezTo>
                  <a:cubicBezTo>
                    <a:pt x="4093" y="9728"/>
                    <a:pt x="4943" y="9511"/>
                    <a:pt x="5076" y="9370"/>
                  </a:cubicBezTo>
                  <a:cubicBezTo>
                    <a:pt x="5584" y="8835"/>
                    <a:pt x="4478" y="432"/>
                    <a:pt x="4077" y="182"/>
                  </a:cubicBezTo>
                  <a:cubicBezTo>
                    <a:pt x="3873" y="52"/>
                    <a:pt x="3593" y="0"/>
                    <a:pt x="3285" y="0"/>
                  </a:cubicBezTo>
                  <a:close/>
                </a:path>
              </a:pathLst>
            </a:custGeom>
            <a:solidFill>
              <a:srgbClr val="F2B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0" name="Google Shape;7780;p41"/>
          <p:cNvGrpSpPr/>
          <p:nvPr/>
        </p:nvGrpSpPr>
        <p:grpSpPr>
          <a:xfrm>
            <a:off x="2088750" y="1426300"/>
            <a:ext cx="854100" cy="954337"/>
            <a:chOff x="2088750" y="1502500"/>
            <a:chExt cx="854100" cy="954337"/>
          </a:xfrm>
        </p:grpSpPr>
        <p:sp>
          <p:nvSpPr>
            <p:cNvPr id="7781" name="Google Shape;7781;p41"/>
            <p:cNvSpPr/>
            <p:nvPr/>
          </p:nvSpPr>
          <p:spPr>
            <a:xfrm>
              <a:off x="2088750" y="1602737"/>
              <a:ext cx="854100" cy="854100"/>
            </a:xfrm>
            <a:prstGeom prst="ellipse">
              <a:avLst/>
            </a:prstGeom>
            <a:solidFill>
              <a:srgbClr val="F9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41"/>
            <p:cNvSpPr/>
            <p:nvPr/>
          </p:nvSpPr>
          <p:spPr>
            <a:xfrm>
              <a:off x="2247481" y="1502500"/>
              <a:ext cx="536593" cy="750859"/>
            </a:xfrm>
            <a:custGeom>
              <a:avLst/>
              <a:gdLst/>
              <a:ahLst/>
              <a:cxnLst/>
              <a:rect l="l" t="t" r="r" b="b"/>
              <a:pathLst>
                <a:path w="7538" h="10548" extrusionOk="0">
                  <a:moveTo>
                    <a:pt x="3461" y="1273"/>
                  </a:moveTo>
                  <a:cubicBezTo>
                    <a:pt x="3606" y="1273"/>
                    <a:pt x="3775" y="1326"/>
                    <a:pt x="3970" y="1448"/>
                  </a:cubicBezTo>
                  <a:cubicBezTo>
                    <a:pt x="5047" y="2129"/>
                    <a:pt x="4330" y="3618"/>
                    <a:pt x="3610" y="3618"/>
                  </a:cubicBezTo>
                  <a:cubicBezTo>
                    <a:pt x="3453" y="3618"/>
                    <a:pt x="3297" y="3548"/>
                    <a:pt x="3158" y="3384"/>
                  </a:cubicBezTo>
                  <a:cubicBezTo>
                    <a:pt x="2626" y="2754"/>
                    <a:pt x="2698" y="1273"/>
                    <a:pt x="3461" y="1273"/>
                  </a:cubicBezTo>
                  <a:close/>
                  <a:moveTo>
                    <a:pt x="4062" y="5442"/>
                  </a:moveTo>
                  <a:cubicBezTo>
                    <a:pt x="5447" y="5442"/>
                    <a:pt x="5566" y="8389"/>
                    <a:pt x="4015" y="8451"/>
                  </a:cubicBezTo>
                  <a:cubicBezTo>
                    <a:pt x="3996" y="8452"/>
                    <a:pt x="3977" y="8452"/>
                    <a:pt x="3959" y="8452"/>
                  </a:cubicBezTo>
                  <a:cubicBezTo>
                    <a:pt x="2427" y="8452"/>
                    <a:pt x="2445" y="5559"/>
                    <a:pt x="3988" y="5444"/>
                  </a:cubicBezTo>
                  <a:cubicBezTo>
                    <a:pt x="4013" y="5443"/>
                    <a:pt x="4038" y="5442"/>
                    <a:pt x="4062" y="5442"/>
                  </a:cubicBezTo>
                  <a:close/>
                  <a:moveTo>
                    <a:pt x="4025" y="1"/>
                  </a:moveTo>
                  <a:cubicBezTo>
                    <a:pt x="3911" y="1"/>
                    <a:pt x="3792" y="4"/>
                    <a:pt x="3667" y="12"/>
                  </a:cubicBezTo>
                  <a:cubicBezTo>
                    <a:pt x="0" y="217"/>
                    <a:pt x="1035" y="2617"/>
                    <a:pt x="1865" y="3901"/>
                  </a:cubicBezTo>
                  <a:cubicBezTo>
                    <a:pt x="2150" y="4356"/>
                    <a:pt x="2114" y="4936"/>
                    <a:pt x="1784" y="5355"/>
                  </a:cubicBezTo>
                  <a:cubicBezTo>
                    <a:pt x="410" y="7122"/>
                    <a:pt x="410" y="10485"/>
                    <a:pt x="4247" y="10547"/>
                  </a:cubicBezTo>
                  <a:cubicBezTo>
                    <a:pt x="4264" y="10548"/>
                    <a:pt x="4281" y="10548"/>
                    <a:pt x="4298" y="10548"/>
                  </a:cubicBezTo>
                  <a:cubicBezTo>
                    <a:pt x="7230" y="10548"/>
                    <a:pt x="7538" y="6756"/>
                    <a:pt x="5924" y="5186"/>
                  </a:cubicBezTo>
                  <a:cubicBezTo>
                    <a:pt x="5540" y="4811"/>
                    <a:pt x="5415" y="4240"/>
                    <a:pt x="5638" y="3749"/>
                  </a:cubicBezTo>
                  <a:cubicBezTo>
                    <a:pt x="6282" y="2384"/>
                    <a:pt x="6976" y="1"/>
                    <a:pt x="4025" y="1"/>
                  </a:cubicBezTo>
                  <a:close/>
                </a:path>
              </a:pathLst>
            </a:custGeom>
            <a:solidFill>
              <a:srgbClr val="D3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2" descr="Pin de Patricia Franco García en Actividades para niños | Materi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98" y="1191870"/>
            <a:ext cx="2685158" cy="151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ctividad 8. Crear material didáctico para el aul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02" y="1191870"/>
            <a:ext cx="2527556" cy="152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0" y="173194"/>
            <a:ext cx="671420" cy="6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0" name="Google Shape;7770;p41"/>
          <p:cNvSpPr/>
          <p:nvPr/>
        </p:nvSpPr>
        <p:spPr>
          <a:xfrm>
            <a:off x="818100" y="3031025"/>
            <a:ext cx="3395400" cy="1272900"/>
          </a:xfrm>
          <a:prstGeom prst="roundRect">
            <a:avLst>
              <a:gd name="adj" fmla="val 16667"/>
            </a:avLst>
          </a:prstGeom>
          <a:solidFill>
            <a:srgbClr val="F9FF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1" name="Google Shape;7771;p41"/>
          <p:cNvSpPr/>
          <p:nvPr/>
        </p:nvSpPr>
        <p:spPr>
          <a:xfrm>
            <a:off x="4930500" y="3031025"/>
            <a:ext cx="3395400" cy="1272900"/>
          </a:xfrm>
          <a:prstGeom prst="roundRect">
            <a:avLst>
              <a:gd name="adj" fmla="val 16667"/>
            </a:avLst>
          </a:prstGeom>
          <a:solidFill>
            <a:srgbClr val="F9FF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3" name="Google Shape;7773;p41"/>
          <p:cNvSpPr txBox="1">
            <a:spLocks noGrp="1"/>
          </p:cNvSpPr>
          <p:nvPr>
            <p:ph type="body" idx="1"/>
          </p:nvPr>
        </p:nvSpPr>
        <p:spPr>
          <a:xfrm>
            <a:off x="872245" y="3125987"/>
            <a:ext cx="3410318" cy="10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>
                <a:solidFill>
                  <a:srgbClr val="761C63"/>
                </a:solidFill>
              </a:rPr>
              <a:t>Para esto consideramos </a:t>
            </a:r>
            <a:r>
              <a:rPr lang="en" sz="1400" dirty="0" smtClean="0">
                <a:solidFill>
                  <a:srgbClr val="761C63"/>
                </a:solidFill>
              </a:rPr>
              <a:t>cartón</a:t>
            </a:r>
            <a:r>
              <a:rPr lang="en" sz="1400" dirty="0" smtClean="0">
                <a:solidFill>
                  <a:srgbClr val="761C63"/>
                </a:solidFill>
              </a:rPr>
              <a:t>, papeles de </a:t>
            </a:r>
            <a:r>
              <a:rPr lang="en" sz="1400" dirty="0" smtClean="0">
                <a:solidFill>
                  <a:srgbClr val="761C63"/>
                </a:solidFill>
              </a:rPr>
              <a:t>colores, elementos de la casa que tengan la forma, bombillas, entre otros. Trabajando el reconocimiento de la forma y sus partes. </a:t>
            </a:r>
            <a:endParaRPr sz="1400" dirty="0">
              <a:solidFill>
                <a:srgbClr val="761C63"/>
              </a:solidFill>
            </a:endParaRPr>
          </a:p>
        </p:txBody>
      </p:sp>
      <p:sp>
        <p:nvSpPr>
          <p:cNvPr id="7774" name="Google Shape;7774;p41"/>
          <p:cNvSpPr txBox="1">
            <a:spLocks noGrp="1"/>
          </p:cNvSpPr>
          <p:nvPr>
            <p:ph type="body" idx="2"/>
          </p:nvPr>
        </p:nvSpPr>
        <p:spPr>
          <a:xfrm>
            <a:off x="5129850" y="3276725"/>
            <a:ext cx="2996700" cy="10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>
                <a:solidFill>
                  <a:srgbClr val="761C63"/>
                </a:solidFill>
              </a:rPr>
              <a:t>Con apoyo de imágenes se pueden reforzar los conceptos de mayor que, menor que o igual.</a:t>
            </a:r>
            <a:endParaRPr sz="1400" dirty="0">
              <a:solidFill>
                <a:srgbClr val="761C63"/>
              </a:solidFill>
            </a:endParaRPr>
          </a:p>
        </p:txBody>
      </p:sp>
      <p:sp>
        <p:nvSpPr>
          <p:cNvPr id="7775" name="Google Shape;7775;p41"/>
          <p:cNvSpPr txBox="1">
            <a:spLocks noGrp="1"/>
          </p:cNvSpPr>
          <p:nvPr>
            <p:ph type="title" idx="3"/>
          </p:nvPr>
        </p:nvSpPr>
        <p:spPr>
          <a:xfrm>
            <a:off x="580715" y="2464637"/>
            <a:ext cx="3993378" cy="3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Formas  geométricas 2D y 3D</a:t>
            </a:r>
            <a:endParaRPr dirty="0"/>
          </a:p>
        </p:txBody>
      </p:sp>
      <p:sp>
        <p:nvSpPr>
          <p:cNvPr id="7776" name="Google Shape;7776;p41"/>
          <p:cNvSpPr txBox="1">
            <a:spLocks noGrp="1"/>
          </p:cNvSpPr>
          <p:nvPr>
            <p:ph type="title" idx="4"/>
          </p:nvPr>
        </p:nvSpPr>
        <p:spPr>
          <a:xfrm>
            <a:off x="5722330" y="2464637"/>
            <a:ext cx="1811700" cy="3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Comparación</a:t>
            </a:r>
            <a:endParaRPr dirty="0"/>
          </a:p>
        </p:txBody>
      </p:sp>
      <p:grpSp>
        <p:nvGrpSpPr>
          <p:cNvPr id="7777" name="Google Shape;7777;p41"/>
          <p:cNvGrpSpPr/>
          <p:nvPr/>
        </p:nvGrpSpPr>
        <p:grpSpPr>
          <a:xfrm>
            <a:off x="6201160" y="1455468"/>
            <a:ext cx="854100" cy="925195"/>
            <a:chOff x="6201160" y="1531668"/>
            <a:chExt cx="854100" cy="925195"/>
          </a:xfrm>
        </p:grpSpPr>
        <p:sp>
          <p:nvSpPr>
            <p:cNvPr id="7778" name="Google Shape;7778;p41"/>
            <p:cNvSpPr/>
            <p:nvPr/>
          </p:nvSpPr>
          <p:spPr>
            <a:xfrm>
              <a:off x="6201160" y="1602762"/>
              <a:ext cx="854100" cy="854100"/>
            </a:xfrm>
            <a:prstGeom prst="ellipse">
              <a:avLst/>
            </a:prstGeom>
            <a:solidFill>
              <a:srgbClr val="F9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41"/>
            <p:cNvSpPr/>
            <p:nvPr/>
          </p:nvSpPr>
          <p:spPr>
            <a:xfrm>
              <a:off x="6429396" y="1531668"/>
              <a:ext cx="397568" cy="692559"/>
            </a:xfrm>
            <a:custGeom>
              <a:avLst/>
              <a:gdLst/>
              <a:ahLst/>
              <a:cxnLst/>
              <a:rect l="l" t="t" r="r" b="b"/>
              <a:pathLst>
                <a:path w="5585" h="9729" extrusionOk="0">
                  <a:moveTo>
                    <a:pt x="3285" y="0"/>
                  </a:moveTo>
                  <a:cubicBezTo>
                    <a:pt x="2663" y="0"/>
                    <a:pt x="1928" y="211"/>
                    <a:pt x="1481" y="414"/>
                  </a:cubicBezTo>
                  <a:cubicBezTo>
                    <a:pt x="1400" y="449"/>
                    <a:pt x="196" y="2635"/>
                    <a:pt x="89" y="3135"/>
                  </a:cubicBezTo>
                  <a:cubicBezTo>
                    <a:pt x="1" y="3561"/>
                    <a:pt x="826" y="4481"/>
                    <a:pt x="1257" y="4481"/>
                  </a:cubicBezTo>
                  <a:cubicBezTo>
                    <a:pt x="1304" y="4481"/>
                    <a:pt x="1347" y="4470"/>
                    <a:pt x="1383" y="4446"/>
                  </a:cubicBezTo>
                  <a:cubicBezTo>
                    <a:pt x="2136" y="3957"/>
                    <a:pt x="2421" y="3016"/>
                    <a:pt x="2484" y="3016"/>
                  </a:cubicBezTo>
                  <a:cubicBezTo>
                    <a:pt x="2492" y="3016"/>
                    <a:pt x="2496" y="3028"/>
                    <a:pt x="2498" y="3054"/>
                  </a:cubicBezTo>
                  <a:cubicBezTo>
                    <a:pt x="2605" y="4473"/>
                    <a:pt x="2632" y="9174"/>
                    <a:pt x="3327" y="9674"/>
                  </a:cubicBezTo>
                  <a:cubicBezTo>
                    <a:pt x="3381" y="9712"/>
                    <a:pt x="3484" y="9728"/>
                    <a:pt x="3614" y="9728"/>
                  </a:cubicBezTo>
                  <a:cubicBezTo>
                    <a:pt x="4093" y="9728"/>
                    <a:pt x="4943" y="9511"/>
                    <a:pt x="5076" y="9370"/>
                  </a:cubicBezTo>
                  <a:cubicBezTo>
                    <a:pt x="5584" y="8835"/>
                    <a:pt x="4478" y="432"/>
                    <a:pt x="4077" y="182"/>
                  </a:cubicBezTo>
                  <a:cubicBezTo>
                    <a:pt x="3873" y="52"/>
                    <a:pt x="3593" y="0"/>
                    <a:pt x="3285" y="0"/>
                  </a:cubicBezTo>
                  <a:close/>
                </a:path>
              </a:pathLst>
            </a:custGeom>
            <a:solidFill>
              <a:srgbClr val="F2B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0" name="Google Shape;7780;p41"/>
          <p:cNvGrpSpPr/>
          <p:nvPr/>
        </p:nvGrpSpPr>
        <p:grpSpPr>
          <a:xfrm>
            <a:off x="2088750" y="1426300"/>
            <a:ext cx="854100" cy="954337"/>
            <a:chOff x="2088750" y="1502500"/>
            <a:chExt cx="854100" cy="954337"/>
          </a:xfrm>
        </p:grpSpPr>
        <p:sp>
          <p:nvSpPr>
            <p:cNvPr id="7781" name="Google Shape;7781;p41"/>
            <p:cNvSpPr/>
            <p:nvPr/>
          </p:nvSpPr>
          <p:spPr>
            <a:xfrm>
              <a:off x="2088750" y="1602737"/>
              <a:ext cx="854100" cy="854100"/>
            </a:xfrm>
            <a:prstGeom prst="ellipse">
              <a:avLst/>
            </a:prstGeom>
            <a:solidFill>
              <a:srgbClr val="F9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41"/>
            <p:cNvSpPr/>
            <p:nvPr/>
          </p:nvSpPr>
          <p:spPr>
            <a:xfrm>
              <a:off x="2247481" y="1502500"/>
              <a:ext cx="536593" cy="750859"/>
            </a:xfrm>
            <a:custGeom>
              <a:avLst/>
              <a:gdLst/>
              <a:ahLst/>
              <a:cxnLst/>
              <a:rect l="l" t="t" r="r" b="b"/>
              <a:pathLst>
                <a:path w="7538" h="10548" extrusionOk="0">
                  <a:moveTo>
                    <a:pt x="3461" y="1273"/>
                  </a:moveTo>
                  <a:cubicBezTo>
                    <a:pt x="3606" y="1273"/>
                    <a:pt x="3775" y="1326"/>
                    <a:pt x="3970" y="1448"/>
                  </a:cubicBezTo>
                  <a:cubicBezTo>
                    <a:pt x="5047" y="2129"/>
                    <a:pt x="4330" y="3618"/>
                    <a:pt x="3610" y="3618"/>
                  </a:cubicBezTo>
                  <a:cubicBezTo>
                    <a:pt x="3453" y="3618"/>
                    <a:pt x="3297" y="3548"/>
                    <a:pt x="3158" y="3384"/>
                  </a:cubicBezTo>
                  <a:cubicBezTo>
                    <a:pt x="2626" y="2754"/>
                    <a:pt x="2698" y="1273"/>
                    <a:pt x="3461" y="1273"/>
                  </a:cubicBezTo>
                  <a:close/>
                  <a:moveTo>
                    <a:pt x="4062" y="5442"/>
                  </a:moveTo>
                  <a:cubicBezTo>
                    <a:pt x="5447" y="5442"/>
                    <a:pt x="5566" y="8389"/>
                    <a:pt x="4015" y="8451"/>
                  </a:cubicBezTo>
                  <a:cubicBezTo>
                    <a:pt x="3996" y="8452"/>
                    <a:pt x="3977" y="8452"/>
                    <a:pt x="3959" y="8452"/>
                  </a:cubicBezTo>
                  <a:cubicBezTo>
                    <a:pt x="2427" y="8452"/>
                    <a:pt x="2445" y="5559"/>
                    <a:pt x="3988" y="5444"/>
                  </a:cubicBezTo>
                  <a:cubicBezTo>
                    <a:pt x="4013" y="5443"/>
                    <a:pt x="4038" y="5442"/>
                    <a:pt x="4062" y="5442"/>
                  </a:cubicBezTo>
                  <a:close/>
                  <a:moveTo>
                    <a:pt x="4025" y="1"/>
                  </a:moveTo>
                  <a:cubicBezTo>
                    <a:pt x="3911" y="1"/>
                    <a:pt x="3792" y="4"/>
                    <a:pt x="3667" y="12"/>
                  </a:cubicBezTo>
                  <a:cubicBezTo>
                    <a:pt x="0" y="217"/>
                    <a:pt x="1035" y="2617"/>
                    <a:pt x="1865" y="3901"/>
                  </a:cubicBezTo>
                  <a:cubicBezTo>
                    <a:pt x="2150" y="4356"/>
                    <a:pt x="2114" y="4936"/>
                    <a:pt x="1784" y="5355"/>
                  </a:cubicBezTo>
                  <a:cubicBezTo>
                    <a:pt x="410" y="7122"/>
                    <a:pt x="410" y="10485"/>
                    <a:pt x="4247" y="10547"/>
                  </a:cubicBezTo>
                  <a:cubicBezTo>
                    <a:pt x="4264" y="10548"/>
                    <a:pt x="4281" y="10548"/>
                    <a:pt x="4298" y="10548"/>
                  </a:cubicBezTo>
                  <a:cubicBezTo>
                    <a:pt x="7230" y="10548"/>
                    <a:pt x="7538" y="6756"/>
                    <a:pt x="5924" y="5186"/>
                  </a:cubicBezTo>
                  <a:cubicBezTo>
                    <a:pt x="5540" y="4811"/>
                    <a:pt x="5415" y="4240"/>
                    <a:pt x="5638" y="3749"/>
                  </a:cubicBezTo>
                  <a:cubicBezTo>
                    <a:pt x="6282" y="2384"/>
                    <a:pt x="6976" y="1"/>
                    <a:pt x="4025" y="1"/>
                  </a:cubicBezTo>
                  <a:close/>
                </a:path>
              </a:pathLst>
            </a:custGeom>
            <a:solidFill>
              <a:srgbClr val="D3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Lotería de figuras geometricas. Pensamiento matemático. Kinde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34" y="1108175"/>
            <a:ext cx="2680496" cy="15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K3tKsbWbEzs/VlzkysBJsOI/AAAAAAAAA2k/ZtJqo81-bXU/s1600/materiales-educativos%255B1%25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55" y="1109139"/>
            <a:ext cx="2460208" cy="15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0" y="191123"/>
            <a:ext cx="671420" cy="6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0" name="Google Shape;7770;p41"/>
          <p:cNvSpPr/>
          <p:nvPr/>
        </p:nvSpPr>
        <p:spPr>
          <a:xfrm>
            <a:off x="818077" y="3667475"/>
            <a:ext cx="3395400" cy="1272900"/>
          </a:xfrm>
          <a:prstGeom prst="roundRect">
            <a:avLst>
              <a:gd name="adj" fmla="val 16667"/>
            </a:avLst>
          </a:prstGeom>
          <a:solidFill>
            <a:srgbClr val="F9FF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1" name="Google Shape;7771;p41"/>
          <p:cNvSpPr/>
          <p:nvPr/>
        </p:nvSpPr>
        <p:spPr>
          <a:xfrm>
            <a:off x="4930479" y="3619018"/>
            <a:ext cx="3395400" cy="1272900"/>
          </a:xfrm>
          <a:prstGeom prst="roundRect">
            <a:avLst>
              <a:gd name="adj" fmla="val 16667"/>
            </a:avLst>
          </a:prstGeom>
          <a:solidFill>
            <a:srgbClr val="F9FF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3" name="Google Shape;7773;p41"/>
          <p:cNvSpPr txBox="1">
            <a:spLocks noGrp="1"/>
          </p:cNvSpPr>
          <p:nvPr>
            <p:ph type="body" idx="1"/>
          </p:nvPr>
        </p:nvSpPr>
        <p:spPr>
          <a:xfrm>
            <a:off x="1017427" y="3737157"/>
            <a:ext cx="2996700" cy="12167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>
                <a:solidFill>
                  <a:srgbClr val="761C63"/>
                </a:solidFill>
              </a:rPr>
              <a:t>Podemos usar </a:t>
            </a:r>
            <a:r>
              <a:rPr lang="en" sz="1400" dirty="0" smtClean="0">
                <a:solidFill>
                  <a:srgbClr val="761C63"/>
                </a:solidFill>
              </a:rPr>
              <a:t>números</a:t>
            </a:r>
            <a:r>
              <a:rPr lang="en" sz="1400" dirty="0" smtClean="0">
                <a:solidFill>
                  <a:srgbClr val="761C63"/>
                </a:solidFill>
              </a:rPr>
              <a:t>, </a:t>
            </a:r>
            <a:r>
              <a:rPr lang="en" sz="1400" dirty="0" smtClean="0">
                <a:solidFill>
                  <a:srgbClr val="761C63"/>
                </a:solidFill>
              </a:rPr>
              <a:t>botones, vasos de plumavit, entre otros. Tabajando de esta forma el concepto de unidad, decena y centena. </a:t>
            </a:r>
            <a:endParaRPr sz="1400" dirty="0">
              <a:solidFill>
                <a:srgbClr val="761C63"/>
              </a:solidFill>
            </a:endParaRPr>
          </a:p>
        </p:txBody>
      </p:sp>
      <p:sp>
        <p:nvSpPr>
          <p:cNvPr id="7774" name="Google Shape;7774;p41"/>
          <p:cNvSpPr txBox="1">
            <a:spLocks noGrp="1"/>
          </p:cNvSpPr>
          <p:nvPr>
            <p:ph type="body" idx="2"/>
          </p:nvPr>
        </p:nvSpPr>
        <p:spPr>
          <a:xfrm>
            <a:off x="5129829" y="3737156"/>
            <a:ext cx="2996700" cy="11547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400" dirty="0" smtClean="0">
                <a:solidFill>
                  <a:srgbClr val="761C63"/>
                </a:solidFill>
              </a:rPr>
              <a:t>Utilizando un tablero como el que aparece en la imagen podemos trabajar, conteo, secuencias, entre otros. Permite tener una imagen global del panorama numérico. </a:t>
            </a:r>
            <a:endParaRPr sz="1400" dirty="0">
              <a:solidFill>
                <a:srgbClr val="761C63"/>
              </a:solidFill>
            </a:endParaRPr>
          </a:p>
        </p:txBody>
      </p:sp>
      <p:sp>
        <p:nvSpPr>
          <p:cNvPr id="7775" name="Google Shape;7775;p41"/>
          <p:cNvSpPr txBox="1">
            <a:spLocks noGrp="1"/>
          </p:cNvSpPr>
          <p:nvPr>
            <p:ph type="title" idx="3"/>
          </p:nvPr>
        </p:nvSpPr>
        <p:spPr>
          <a:xfrm>
            <a:off x="1366755" y="3222034"/>
            <a:ext cx="2298044" cy="3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Valor posicional</a:t>
            </a:r>
            <a:endParaRPr dirty="0"/>
          </a:p>
        </p:txBody>
      </p:sp>
      <p:sp>
        <p:nvSpPr>
          <p:cNvPr id="7776" name="Google Shape;7776;p41"/>
          <p:cNvSpPr txBox="1">
            <a:spLocks noGrp="1"/>
          </p:cNvSpPr>
          <p:nvPr>
            <p:ph type="title" idx="4"/>
          </p:nvPr>
        </p:nvSpPr>
        <p:spPr>
          <a:xfrm>
            <a:off x="5192233" y="3060334"/>
            <a:ext cx="3193071" cy="3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Conteo, orden y secuencias numéricas </a:t>
            </a:r>
            <a:endParaRPr dirty="0"/>
          </a:p>
        </p:txBody>
      </p:sp>
      <p:grpSp>
        <p:nvGrpSpPr>
          <p:cNvPr id="7777" name="Google Shape;7777;p41"/>
          <p:cNvGrpSpPr/>
          <p:nvPr/>
        </p:nvGrpSpPr>
        <p:grpSpPr>
          <a:xfrm>
            <a:off x="6201160" y="1455468"/>
            <a:ext cx="854100" cy="925195"/>
            <a:chOff x="6201160" y="1531668"/>
            <a:chExt cx="854100" cy="925195"/>
          </a:xfrm>
        </p:grpSpPr>
        <p:sp>
          <p:nvSpPr>
            <p:cNvPr id="7778" name="Google Shape;7778;p41"/>
            <p:cNvSpPr/>
            <p:nvPr/>
          </p:nvSpPr>
          <p:spPr>
            <a:xfrm>
              <a:off x="6201160" y="1602762"/>
              <a:ext cx="854100" cy="854100"/>
            </a:xfrm>
            <a:prstGeom prst="ellipse">
              <a:avLst/>
            </a:prstGeom>
            <a:solidFill>
              <a:srgbClr val="F9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41"/>
            <p:cNvSpPr/>
            <p:nvPr/>
          </p:nvSpPr>
          <p:spPr>
            <a:xfrm>
              <a:off x="6429396" y="1531668"/>
              <a:ext cx="397568" cy="692559"/>
            </a:xfrm>
            <a:custGeom>
              <a:avLst/>
              <a:gdLst/>
              <a:ahLst/>
              <a:cxnLst/>
              <a:rect l="l" t="t" r="r" b="b"/>
              <a:pathLst>
                <a:path w="5585" h="9729" extrusionOk="0">
                  <a:moveTo>
                    <a:pt x="3285" y="0"/>
                  </a:moveTo>
                  <a:cubicBezTo>
                    <a:pt x="2663" y="0"/>
                    <a:pt x="1928" y="211"/>
                    <a:pt x="1481" y="414"/>
                  </a:cubicBezTo>
                  <a:cubicBezTo>
                    <a:pt x="1400" y="449"/>
                    <a:pt x="196" y="2635"/>
                    <a:pt x="89" y="3135"/>
                  </a:cubicBezTo>
                  <a:cubicBezTo>
                    <a:pt x="1" y="3561"/>
                    <a:pt x="826" y="4481"/>
                    <a:pt x="1257" y="4481"/>
                  </a:cubicBezTo>
                  <a:cubicBezTo>
                    <a:pt x="1304" y="4481"/>
                    <a:pt x="1347" y="4470"/>
                    <a:pt x="1383" y="4446"/>
                  </a:cubicBezTo>
                  <a:cubicBezTo>
                    <a:pt x="2136" y="3957"/>
                    <a:pt x="2421" y="3016"/>
                    <a:pt x="2484" y="3016"/>
                  </a:cubicBezTo>
                  <a:cubicBezTo>
                    <a:pt x="2492" y="3016"/>
                    <a:pt x="2496" y="3028"/>
                    <a:pt x="2498" y="3054"/>
                  </a:cubicBezTo>
                  <a:cubicBezTo>
                    <a:pt x="2605" y="4473"/>
                    <a:pt x="2632" y="9174"/>
                    <a:pt x="3327" y="9674"/>
                  </a:cubicBezTo>
                  <a:cubicBezTo>
                    <a:pt x="3381" y="9712"/>
                    <a:pt x="3484" y="9728"/>
                    <a:pt x="3614" y="9728"/>
                  </a:cubicBezTo>
                  <a:cubicBezTo>
                    <a:pt x="4093" y="9728"/>
                    <a:pt x="4943" y="9511"/>
                    <a:pt x="5076" y="9370"/>
                  </a:cubicBezTo>
                  <a:cubicBezTo>
                    <a:pt x="5584" y="8835"/>
                    <a:pt x="4478" y="432"/>
                    <a:pt x="4077" y="182"/>
                  </a:cubicBezTo>
                  <a:cubicBezTo>
                    <a:pt x="3873" y="52"/>
                    <a:pt x="3593" y="0"/>
                    <a:pt x="3285" y="0"/>
                  </a:cubicBezTo>
                  <a:close/>
                </a:path>
              </a:pathLst>
            </a:custGeom>
            <a:solidFill>
              <a:srgbClr val="F2B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0" name="Google Shape;7780;p41"/>
          <p:cNvGrpSpPr/>
          <p:nvPr/>
        </p:nvGrpSpPr>
        <p:grpSpPr>
          <a:xfrm>
            <a:off x="2088750" y="1426300"/>
            <a:ext cx="854100" cy="954337"/>
            <a:chOff x="2088750" y="1502500"/>
            <a:chExt cx="854100" cy="954337"/>
          </a:xfrm>
        </p:grpSpPr>
        <p:sp>
          <p:nvSpPr>
            <p:cNvPr id="7781" name="Google Shape;7781;p41"/>
            <p:cNvSpPr/>
            <p:nvPr/>
          </p:nvSpPr>
          <p:spPr>
            <a:xfrm>
              <a:off x="2088750" y="1602737"/>
              <a:ext cx="854100" cy="854100"/>
            </a:xfrm>
            <a:prstGeom prst="ellipse">
              <a:avLst/>
            </a:prstGeom>
            <a:solidFill>
              <a:srgbClr val="F9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41"/>
            <p:cNvSpPr/>
            <p:nvPr/>
          </p:nvSpPr>
          <p:spPr>
            <a:xfrm>
              <a:off x="2247481" y="1502500"/>
              <a:ext cx="536593" cy="750859"/>
            </a:xfrm>
            <a:custGeom>
              <a:avLst/>
              <a:gdLst/>
              <a:ahLst/>
              <a:cxnLst/>
              <a:rect l="l" t="t" r="r" b="b"/>
              <a:pathLst>
                <a:path w="7538" h="10548" extrusionOk="0">
                  <a:moveTo>
                    <a:pt x="3461" y="1273"/>
                  </a:moveTo>
                  <a:cubicBezTo>
                    <a:pt x="3606" y="1273"/>
                    <a:pt x="3775" y="1326"/>
                    <a:pt x="3970" y="1448"/>
                  </a:cubicBezTo>
                  <a:cubicBezTo>
                    <a:pt x="5047" y="2129"/>
                    <a:pt x="4330" y="3618"/>
                    <a:pt x="3610" y="3618"/>
                  </a:cubicBezTo>
                  <a:cubicBezTo>
                    <a:pt x="3453" y="3618"/>
                    <a:pt x="3297" y="3548"/>
                    <a:pt x="3158" y="3384"/>
                  </a:cubicBezTo>
                  <a:cubicBezTo>
                    <a:pt x="2626" y="2754"/>
                    <a:pt x="2698" y="1273"/>
                    <a:pt x="3461" y="1273"/>
                  </a:cubicBezTo>
                  <a:close/>
                  <a:moveTo>
                    <a:pt x="4062" y="5442"/>
                  </a:moveTo>
                  <a:cubicBezTo>
                    <a:pt x="5447" y="5442"/>
                    <a:pt x="5566" y="8389"/>
                    <a:pt x="4015" y="8451"/>
                  </a:cubicBezTo>
                  <a:cubicBezTo>
                    <a:pt x="3996" y="8452"/>
                    <a:pt x="3977" y="8452"/>
                    <a:pt x="3959" y="8452"/>
                  </a:cubicBezTo>
                  <a:cubicBezTo>
                    <a:pt x="2427" y="8452"/>
                    <a:pt x="2445" y="5559"/>
                    <a:pt x="3988" y="5444"/>
                  </a:cubicBezTo>
                  <a:cubicBezTo>
                    <a:pt x="4013" y="5443"/>
                    <a:pt x="4038" y="5442"/>
                    <a:pt x="4062" y="5442"/>
                  </a:cubicBezTo>
                  <a:close/>
                  <a:moveTo>
                    <a:pt x="4025" y="1"/>
                  </a:moveTo>
                  <a:cubicBezTo>
                    <a:pt x="3911" y="1"/>
                    <a:pt x="3792" y="4"/>
                    <a:pt x="3667" y="12"/>
                  </a:cubicBezTo>
                  <a:cubicBezTo>
                    <a:pt x="0" y="217"/>
                    <a:pt x="1035" y="2617"/>
                    <a:pt x="1865" y="3901"/>
                  </a:cubicBezTo>
                  <a:cubicBezTo>
                    <a:pt x="2150" y="4356"/>
                    <a:pt x="2114" y="4936"/>
                    <a:pt x="1784" y="5355"/>
                  </a:cubicBezTo>
                  <a:cubicBezTo>
                    <a:pt x="410" y="7122"/>
                    <a:pt x="410" y="10485"/>
                    <a:pt x="4247" y="10547"/>
                  </a:cubicBezTo>
                  <a:cubicBezTo>
                    <a:pt x="4264" y="10548"/>
                    <a:pt x="4281" y="10548"/>
                    <a:pt x="4298" y="10548"/>
                  </a:cubicBezTo>
                  <a:cubicBezTo>
                    <a:pt x="7230" y="10548"/>
                    <a:pt x="7538" y="6756"/>
                    <a:pt x="5924" y="5186"/>
                  </a:cubicBezTo>
                  <a:cubicBezTo>
                    <a:pt x="5540" y="4811"/>
                    <a:pt x="5415" y="4240"/>
                    <a:pt x="5638" y="3749"/>
                  </a:cubicBezTo>
                  <a:cubicBezTo>
                    <a:pt x="6282" y="2384"/>
                    <a:pt x="6976" y="1"/>
                    <a:pt x="4025" y="1"/>
                  </a:cubicBezTo>
                  <a:close/>
                </a:path>
              </a:pathLst>
            </a:custGeom>
            <a:solidFill>
              <a:srgbClr val="D3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UNIDADES Y DECENAS – Profe Y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10" y="972300"/>
            <a:ext cx="2557734" cy="20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148" y="972299"/>
            <a:ext cx="2491243" cy="205801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0" y="191123"/>
            <a:ext cx="671420" cy="6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p41"/>
          <p:cNvSpPr/>
          <p:nvPr/>
        </p:nvSpPr>
        <p:spPr>
          <a:xfrm>
            <a:off x="4930480" y="3667475"/>
            <a:ext cx="3395400" cy="1272900"/>
          </a:xfrm>
          <a:prstGeom prst="roundRect">
            <a:avLst>
              <a:gd name="adj" fmla="val 16667"/>
            </a:avLst>
          </a:prstGeom>
          <a:solidFill>
            <a:srgbClr val="F9FF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2" name="Google Shape;7772;p41"/>
          <p:cNvSpPr txBox="1">
            <a:spLocks noGrp="1"/>
          </p:cNvSpPr>
          <p:nvPr>
            <p:ph type="title"/>
          </p:nvPr>
        </p:nvSpPr>
        <p:spPr>
          <a:xfrm>
            <a:off x="681740" y="376074"/>
            <a:ext cx="7704000" cy="4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Ejemplos </a:t>
            </a:r>
            <a:r>
              <a:rPr lang="en" dirty="0" smtClean="0"/>
              <a:t>del uso del material concreto </a:t>
            </a:r>
            <a:endParaRPr dirty="0"/>
          </a:p>
        </p:txBody>
      </p:sp>
      <p:sp>
        <p:nvSpPr>
          <p:cNvPr id="7774" name="Google Shape;7774;p41"/>
          <p:cNvSpPr txBox="1">
            <a:spLocks noGrp="1"/>
          </p:cNvSpPr>
          <p:nvPr>
            <p:ph type="body" idx="2"/>
          </p:nvPr>
        </p:nvSpPr>
        <p:spPr>
          <a:xfrm>
            <a:off x="5129850" y="3926675"/>
            <a:ext cx="2996700" cy="3772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400" dirty="0" smtClean="0">
                <a:solidFill>
                  <a:srgbClr val="761C63"/>
                </a:solidFill>
              </a:rPr>
              <a:t>Con materiales tales como papeles de colores, cartón, tapas, palos, legos.</a:t>
            </a:r>
            <a:endParaRPr sz="1400" dirty="0">
              <a:solidFill>
                <a:srgbClr val="761C63"/>
              </a:solidFill>
            </a:endParaRPr>
          </a:p>
        </p:txBody>
      </p:sp>
      <p:sp>
        <p:nvSpPr>
          <p:cNvPr id="7775" name="Google Shape;7775;p41"/>
          <p:cNvSpPr txBox="1">
            <a:spLocks noGrp="1"/>
          </p:cNvSpPr>
          <p:nvPr>
            <p:ph type="title" idx="3"/>
          </p:nvPr>
        </p:nvSpPr>
        <p:spPr>
          <a:xfrm>
            <a:off x="1092949" y="3890950"/>
            <a:ext cx="2845656" cy="3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Diversas formas para trabajar las </a:t>
            </a:r>
            <a:r>
              <a:rPr lang="es-CL" dirty="0" smtClean="0"/>
              <a:t>tablas de multiplicar </a:t>
            </a:r>
            <a:endParaRPr dirty="0"/>
          </a:p>
        </p:txBody>
      </p:sp>
      <p:grpSp>
        <p:nvGrpSpPr>
          <p:cNvPr id="7777" name="Google Shape;7777;p41"/>
          <p:cNvGrpSpPr/>
          <p:nvPr/>
        </p:nvGrpSpPr>
        <p:grpSpPr>
          <a:xfrm>
            <a:off x="6201160" y="1455468"/>
            <a:ext cx="854100" cy="925195"/>
            <a:chOff x="6201160" y="1531668"/>
            <a:chExt cx="854100" cy="925195"/>
          </a:xfrm>
        </p:grpSpPr>
        <p:sp>
          <p:nvSpPr>
            <p:cNvPr id="7778" name="Google Shape;7778;p41"/>
            <p:cNvSpPr/>
            <p:nvPr/>
          </p:nvSpPr>
          <p:spPr>
            <a:xfrm>
              <a:off x="6201160" y="1602762"/>
              <a:ext cx="854100" cy="854100"/>
            </a:xfrm>
            <a:prstGeom prst="ellipse">
              <a:avLst/>
            </a:prstGeom>
            <a:solidFill>
              <a:srgbClr val="F9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41"/>
            <p:cNvSpPr/>
            <p:nvPr/>
          </p:nvSpPr>
          <p:spPr>
            <a:xfrm>
              <a:off x="6429396" y="1531668"/>
              <a:ext cx="397568" cy="692559"/>
            </a:xfrm>
            <a:custGeom>
              <a:avLst/>
              <a:gdLst/>
              <a:ahLst/>
              <a:cxnLst/>
              <a:rect l="l" t="t" r="r" b="b"/>
              <a:pathLst>
                <a:path w="5585" h="9729" extrusionOk="0">
                  <a:moveTo>
                    <a:pt x="3285" y="0"/>
                  </a:moveTo>
                  <a:cubicBezTo>
                    <a:pt x="2663" y="0"/>
                    <a:pt x="1928" y="211"/>
                    <a:pt x="1481" y="414"/>
                  </a:cubicBezTo>
                  <a:cubicBezTo>
                    <a:pt x="1400" y="449"/>
                    <a:pt x="196" y="2635"/>
                    <a:pt x="89" y="3135"/>
                  </a:cubicBezTo>
                  <a:cubicBezTo>
                    <a:pt x="1" y="3561"/>
                    <a:pt x="826" y="4481"/>
                    <a:pt x="1257" y="4481"/>
                  </a:cubicBezTo>
                  <a:cubicBezTo>
                    <a:pt x="1304" y="4481"/>
                    <a:pt x="1347" y="4470"/>
                    <a:pt x="1383" y="4446"/>
                  </a:cubicBezTo>
                  <a:cubicBezTo>
                    <a:pt x="2136" y="3957"/>
                    <a:pt x="2421" y="3016"/>
                    <a:pt x="2484" y="3016"/>
                  </a:cubicBezTo>
                  <a:cubicBezTo>
                    <a:pt x="2492" y="3016"/>
                    <a:pt x="2496" y="3028"/>
                    <a:pt x="2498" y="3054"/>
                  </a:cubicBezTo>
                  <a:cubicBezTo>
                    <a:pt x="2605" y="4473"/>
                    <a:pt x="2632" y="9174"/>
                    <a:pt x="3327" y="9674"/>
                  </a:cubicBezTo>
                  <a:cubicBezTo>
                    <a:pt x="3381" y="9712"/>
                    <a:pt x="3484" y="9728"/>
                    <a:pt x="3614" y="9728"/>
                  </a:cubicBezTo>
                  <a:cubicBezTo>
                    <a:pt x="4093" y="9728"/>
                    <a:pt x="4943" y="9511"/>
                    <a:pt x="5076" y="9370"/>
                  </a:cubicBezTo>
                  <a:cubicBezTo>
                    <a:pt x="5584" y="8835"/>
                    <a:pt x="4478" y="432"/>
                    <a:pt x="4077" y="182"/>
                  </a:cubicBezTo>
                  <a:cubicBezTo>
                    <a:pt x="3873" y="52"/>
                    <a:pt x="3593" y="0"/>
                    <a:pt x="3285" y="0"/>
                  </a:cubicBezTo>
                  <a:close/>
                </a:path>
              </a:pathLst>
            </a:custGeom>
            <a:solidFill>
              <a:srgbClr val="F2B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0" name="Google Shape;7780;p41"/>
          <p:cNvGrpSpPr/>
          <p:nvPr/>
        </p:nvGrpSpPr>
        <p:grpSpPr>
          <a:xfrm>
            <a:off x="2088750" y="1426300"/>
            <a:ext cx="854100" cy="954337"/>
            <a:chOff x="2088750" y="1502500"/>
            <a:chExt cx="854100" cy="954337"/>
          </a:xfrm>
        </p:grpSpPr>
        <p:sp>
          <p:nvSpPr>
            <p:cNvPr id="7781" name="Google Shape;7781;p41"/>
            <p:cNvSpPr/>
            <p:nvPr/>
          </p:nvSpPr>
          <p:spPr>
            <a:xfrm>
              <a:off x="2088750" y="1602737"/>
              <a:ext cx="854100" cy="854100"/>
            </a:xfrm>
            <a:prstGeom prst="ellipse">
              <a:avLst/>
            </a:prstGeom>
            <a:solidFill>
              <a:srgbClr val="F9FF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41"/>
            <p:cNvSpPr/>
            <p:nvPr/>
          </p:nvSpPr>
          <p:spPr>
            <a:xfrm>
              <a:off x="2247481" y="1502500"/>
              <a:ext cx="536593" cy="750859"/>
            </a:xfrm>
            <a:custGeom>
              <a:avLst/>
              <a:gdLst/>
              <a:ahLst/>
              <a:cxnLst/>
              <a:rect l="l" t="t" r="r" b="b"/>
              <a:pathLst>
                <a:path w="7538" h="10548" extrusionOk="0">
                  <a:moveTo>
                    <a:pt x="3461" y="1273"/>
                  </a:moveTo>
                  <a:cubicBezTo>
                    <a:pt x="3606" y="1273"/>
                    <a:pt x="3775" y="1326"/>
                    <a:pt x="3970" y="1448"/>
                  </a:cubicBezTo>
                  <a:cubicBezTo>
                    <a:pt x="5047" y="2129"/>
                    <a:pt x="4330" y="3618"/>
                    <a:pt x="3610" y="3618"/>
                  </a:cubicBezTo>
                  <a:cubicBezTo>
                    <a:pt x="3453" y="3618"/>
                    <a:pt x="3297" y="3548"/>
                    <a:pt x="3158" y="3384"/>
                  </a:cubicBezTo>
                  <a:cubicBezTo>
                    <a:pt x="2626" y="2754"/>
                    <a:pt x="2698" y="1273"/>
                    <a:pt x="3461" y="1273"/>
                  </a:cubicBezTo>
                  <a:close/>
                  <a:moveTo>
                    <a:pt x="4062" y="5442"/>
                  </a:moveTo>
                  <a:cubicBezTo>
                    <a:pt x="5447" y="5442"/>
                    <a:pt x="5566" y="8389"/>
                    <a:pt x="4015" y="8451"/>
                  </a:cubicBezTo>
                  <a:cubicBezTo>
                    <a:pt x="3996" y="8452"/>
                    <a:pt x="3977" y="8452"/>
                    <a:pt x="3959" y="8452"/>
                  </a:cubicBezTo>
                  <a:cubicBezTo>
                    <a:pt x="2427" y="8452"/>
                    <a:pt x="2445" y="5559"/>
                    <a:pt x="3988" y="5444"/>
                  </a:cubicBezTo>
                  <a:cubicBezTo>
                    <a:pt x="4013" y="5443"/>
                    <a:pt x="4038" y="5442"/>
                    <a:pt x="4062" y="5442"/>
                  </a:cubicBezTo>
                  <a:close/>
                  <a:moveTo>
                    <a:pt x="4025" y="1"/>
                  </a:moveTo>
                  <a:cubicBezTo>
                    <a:pt x="3911" y="1"/>
                    <a:pt x="3792" y="4"/>
                    <a:pt x="3667" y="12"/>
                  </a:cubicBezTo>
                  <a:cubicBezTo>
                    <a:pt x="0" y="217"/>
                    <a:pt x="1035" y="2617"/>
                    <a:pt x="1865" y="3901"/>
                  </a:cubicBezTo>
                  <a:cubicBezTo>
                    <a:pt x="2150" y="4356"/>
                    <a:pt x="2114" y="4936"/>
                    <a:pt x="1784" y="5355"/>
                  </a:cubicBezTo>
                  <a:cubicBezTo>
                    <a:pt x="410" y="7122"/>
                    <a:pt x="410" y="10485"/>
                    <a:pt x="4247" y="10547"/>
                  </a:cubicBezTo>
                  <a:cubicBezTo>
                    <a:pt x="4264" y="10548"/>
                    <a:pt x="4281" y="10548"/>
                    <a:pt x="4298" y="10548"/>
                  </a:cubicBezTo>
                  <a:cubicBezTo>
                    <a:pt x="7230" y="10548"/>
                    <a:pt x="7538" y="6756"/>
                    <a:pt x="5924" y="5186"/>
                  </a:cubicBezTo>
                  <a:cubicBezTo>
                    <a:pt x="5540" y="4811"/>
                    <a:pt x="5415" y="4240"/>
                    <a:pt x="5638" y="3749"/>
                  </a:cubicBezTo>
                  <a:cubicBezTo>
                    <a:pt x="6282" y="2384"/>
                    <a:pt x="6976" y="1"/>
                    <a:pt x="4025" y="1"/>
                  </a:cubicBezTo>
                  <a:close/>
                </a:path>
              </a:pathLst>
            </a:custGeom>
            <a:solidFill>
              <a:srgbClr val="D3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80" y="110623"/>
            <a:ext cx="671420" cy="6977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420" y="1080592"/>
            <a:ext cx="6224462" cy="20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Resources For Teachers by Slidesgo">
  <a:themeElements>
    <a:clrScheme name="Simple Light">
      <a:dk1>
        <a:srgbClr val="674EA7"/>
      </a:dk1>
      <a:lt1>
        <a:srgbClr val="E9FCE3"/>
      </a:lt1>
      <a:dk2>
        <a:srgbClr val="351C75"/>
      </a:dk2>
      <a:lt2>
        <a:srgbClr val="F9FFF7"/>
      </a:lt2>
      <a:accent1>
        <a:srgbClr val="E3F2DE"/>
      </a:accent1>
      <a:accent2>
        <a:srgbClr val="FFFFFF"/>
      </a:accent2>
      <a:accent3>
        <a:srgbClr val="674EA7"/>
      </a:accent3>
      <a:accent4>
        <a:srgbClr val="CCE1D8"/>
      </a:accent4>
      <a:accent5>
        <a:srgbClr val="351C75"/>
      </a:accent5>
      <a:accent6>
        <a:srgbClr val="F9FFF7"/>
      </a:accent6>
      <a:hlink>
        <a:srgbClr val="351C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510</Words>
  <Application>Microsoft Office PowerPoint</Application>
  <PresentationFormat>Presentación en pantalla (16:9)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Script MT Bold</vt:lpstr>
      <vt:lpstr>AR CENA</vt:lpstr>
      <vt:lpstr>Merriweather Sans</vt:lpstr>
      <vt:lpstr>Arial</vt:lpstr>
      <vt:lpstr>Wingdings</vt:lpstr>
      <vt:lpstr>Paytone One</vt:lpstr>
      <vt:lpstr>Kristen ITC</vt:lpstr>
      <vt:lpstr>Digital Resources For Teachers by Slidesgo</vt:lpstr>
      <vt:lpstr>Importancia del material concreto como apoyo al proceso de aprendizaje de la matemática </vt:lpstr>
      <vt:lpstr>Importancia del uso material concreto</vt:lpstr>
      <vt:lpstr>Tipos de Material Concreto</vt:lpstr>
      <vt:lpstr>Tipos de material concreto</vt:lpstr>
      <vt:lpstr>Beneficios del  uso de   material concreto</vt:lpstr>
      <vt:lpstr>Ejemplos de que habilidades podemos trabajar con material concreto:</vt:lpstr>
      <vt:lpstr> Formas  geométricas 2D y 3D</vt:lpstr>
      <vt:lpstr>Valor posicional</vt:lpstr>
      <vt:lpstr>Ejemplos del uso del material concreto </vt:lpstr>
      <vt:lpstr>Ejemplos de material</vt:lpstr>
      <vt:lpstr>Para ello es muy importante el apoyo en el hogar con los recursos que tienen a su disposición, con creatividad todo se puede lograr.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del material concreto como apoyo al proceso de aprendizaje</dc:title>
  <dc:creator>casa</dc:creator>
  <cp:lastModifiedBy>Jacqueline</cp:lastModifiedBy>
  <cp:revision>37</cp:revision>
  <dcterms:modified xsi:type="dcterms:W3CDTF">2020-08-06T03:00:05Z</dcterms:modified>
</cp:coreProperties>
</file>