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257" r:id="rId3"/>
    <p:sldId id="260" r:id="rId4"/>
    <p:sldId id="277" r:id="rId5"/>
    <p:sldId id="262" r:id="rId6"/>
    <p:sldId id="259" r:id="rId7"/>
    <p:sldId id="266" r:id="rId8"/>
    <p:sldId id="273" r:id="rId9"/>
  </p:sldIdLst>
  <p:sldSz cx="9144000" cy="5143500" type="screen16x9"/>
  <p:notesSz cx="6858000" cy="9144000"/>
  <p:embeddedFontLst>
    <p:embeddedFont>
      <p:font typeface="Archivo Black" panose="020B0604020202020204" charset="0"/>
      <p:regular r:id="rId11"/>
    </p:embeddedFont>
    <p:embeddedFont>
      <p:font typeface="Source Sans Pro" panose="020B0604020202020204" charset="0"/>
      <p:regular r:id="rId12"/>
      <p:bold r:id="rId13"/>
      <p:italic r:id="rId14"/>
      <p:boldItalic r:id="rId15"/>
    </p:embeddedFont>
    <p:embeddedFont>
      <p:font typeface="AR BLANCA" panose="02000000000000000000" pitchFamily="2" charset="0"/>
      <p:regular r:id="rId16"/>
    </p:embeddedFont>
    <p:embeddedFont>
      <p:font typeface="Segoe UI Semibold" panose="020B0702040204020203" pitchFamily="34" charset="0"/>
      <p:bold r:id="rId17"/>
      <p:boldItalic r:id="rId18"/>
    </p:embeddedFont>
    <p:embeddedFont>
      <p:font typeface="Agency FB" panose="020B050302020202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7CCDC2-882C-44CD-8A82-E5433227B110}">
  <a:tblStyle styleId="{D97CCDC2-882C-44CD-8A82-E5433227B1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1714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13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19cc0fa9a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19cc0fa9a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91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fc1f8f685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fc1f8f685_0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01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914e35b3eb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0" name="Google Shape;2830;g914e35b3eb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96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8fc1f8f685_0_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8fc1f8f685_0_1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79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23fd3c6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23fd3c6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87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919cc0fa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919cc0fa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08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g91d559061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8" name="Google Shape;2528;g91d559061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28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7988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6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61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3887700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738150" y="540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CUSTOM_5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-1296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rot="10800000">
            <a:off x="-1296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"/>
          <p:cNvSpPr/>
          <p:nvPr/>
        </p:nvSpPr>
        <p:spPr>
          <a:xfrm rot="10800000">
            <a:off x="8332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3232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/>
          <p:nvPr/>
        </p:nvSpPr>
        <p:spPr>
          <a:xfrm rot="10800000">
            <a:off x="9687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494275" y="-404575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4289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67350" y="285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51855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9992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6212100" y="1510235"/>
            <a:ext cx="2211900" cy="5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58153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310750" y="364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703100" y="1757850"/>
            <a:ext cx="5737800" cy="16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 flipH="1">
            <a:off x="7092698" y="961120"/>
            <a:ext cx="1397509" cy="3373666"/>
            <a:chOff x="1197548" y="1137333"/>
            <a:chExt cx="1397509" cy="3373666"/>
          </a:xfrm>
        </p:grpSpPr>
        <p:sp>
          <p:nvSpPr>
            <p:cNvPr id="71" name="Google Shape;71;p8"/>
            <p:cNvSpPr/>
            <p:nvPr/>
          </p:nvSpPr>
          <p:spPr>
            <a:xfrm>
              <a:off x="1197548" y="29101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524232" y="4442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2181109" y="3708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28957" y="11373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10800000" flipH="1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rot="10800000" flipH="1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rot="10800000" flipH="1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10800000" flipH="1">
            <a:off x="76653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653798" y="961120"/>
            <a:ext cx="1397509" cy="3373666"/>
            <a:chOff x="1197548" y="1137333"/>
            <a:chExt cx="1397509" cy="3373666"/>
          </a:xfrm>
        </p:grpSpPr>
        <p:sp>
          <p:nvSpPr>
            <p:cNvPr id="81" name="Google Shape;81;p8"/>
            <p:cNvSpPr/>
            <p:nvPr/>
          </p:nvSpPr>
          <p:spPr>
            <a:xfrm>
              <a:off x="1197548" y="29101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524232" y="4442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181109" y="3708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128957" y="11373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8"/>
          <p:cNvSpPr/>
          <p:nvPr/>
        </p:nvSpPr>
        <p:spPr>
          <a:xfrm rot="10800000" flipH="1">
            <a:off x="-129600" y="4493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 rot="10800000" flipH="1">
            <a:off x="-952500" y="-153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696600" y="1233175"/>
            <a:ext cx="3341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696600" y="2803075"/>
            <a:ext cx="3341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5212500" y="724075"/>
            <a:ext cx="3341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/>
          <p:nvPr/>
        </p:nvSpPr>
        <p:spPr>
          <a:xfrm rot="10800000" flipH="1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 rot="10800000" flipH="1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720000" y="1332650"/>
            <a:ext cx="77040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 flipH="1">
            <a:off x="8243100" y="42804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 flipH="1">
            <a:off x="-215575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 flipH="1">
            <a:off x="-1038475" y="-17791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-219325" y="8653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 flipH="1">
            <a:off x="7828025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 flipH="1">
            <a:off x="8338025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"/>
          </p:nvPr>
        </p:nvSpPr>
        <p:spPr>
          <a:xfrm>
            <a:off x="72000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2"/>
          </p:nvPr>
        </p:nvSpPr>
        <p:spPr>
          <a:xfrm>
            <a:off x="877050" y="31528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3"/>
          </p:nvPr>
        </p:nvSpPr>
        <p:spPr>
          <a:xfrm>
            <a:off x="335775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4"/>
          </p:nvPr>
        </p:nvSpPr>
        <p:spPr>
          <a:xfrm>
            <a:off x="3514800" y="31528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5"/>
          </p:nvPr>
        </p:nvSpPr>
        <p:spPr>
          <a:xfrm>
            <a:off x="599550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6"/>
          </p:nvPr>
        </p:nvSpPr>
        <p:spPr>
          <a:xfrm>
            <a:off x="6152550" y="3152800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-179100" y="90707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-1596800" y="-16809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 rot="10800000">
            <a:off x="8813100" y="38816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 rot="10800000">
            <a:off x="82454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84240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-1575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and text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title" hasCustomPrompt="1"/>
          </p:nvPr>
        </p:nvSpPr>
        <p:spPr>
          <a:xfrm>
            <a:off x="4449352" y="7749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47" name="Google Shape;247;p21"/>
          <p:cNvSpPr txBox="1">
            <a:spLocks noGrp="1"/>
          </p:cNvSpPr>
          <p:nvPr>
            <p:ph type="subTitle" idx="1"/>
          </p:nvPr>
        </p:nvSpPr>
        <p:spPr>
          <a:xfrm>
            <a:off x="4267200" y="1327213"/>
            <a:ext cx="41568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1"/>
          <p:cNvSpPr txBox="1">
            <a:spLocks noGrp="1"/>
          </p:cNvSpPr>
          <p:nvPr>
            <p:ph type="title" idx="2" hasCustomPrompt="1"/>
          </p:nvPr>
        </p:nvSpPr>
        <p:spPr>
          <a:xfrm>
            <a:off x="4449352" y="21024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49" name="Google Shape;249;p21"/>
          <p:cNvSpPr txBox="1">
            <a:spLocks noGrp="1"/>
          </p:cNvSpPr>
          <p:nvPr>
            <p:ph type="subTitle" idx="3"/>
          </p:nvPr>
        </p:nvSpPr>
        <p:spPr>
          <a:xfrm>
            <a:off x="4267200" y="2655121"/>
            <a:ext cx="41568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title" idx="4" hasCustomPrompt="1"/>
          </p:nvPr>
        </p:nvSpPr>
        <p:spPr>
          <a:xfrm>
            <a:off x="4449352" y="3431229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251" name="Google Shape;251;p21"/>
          <p:cNvSpPr txBox="1">
            <a:spLocks noGrp="1"/>
          </p:cNvSpPr>
          <p:nvPr>
            <p:ph type="subTitle" idx="5"/>
          </p:nvPr>
        </p:nvSpPr>
        <p:spPr>
          <a:xfrm>
            <a:off x="4267200" y="3980364"/>
            <a:ext cx="41568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2" name="Google Shape;252;p21"/>
          <p:cNvGrpSpPr/>
          <p:nvPr/>
        </p:nvGrpSpPr>
        <p:grpSpPr>
          <a:xfrm>
            <a:off x="3719525" y="1189720"/>
            <a:ext cx="642045" cy="3221266"/>
            <a:chOff x="587948" y="1365933"/>
            <a:chExt cx="642045" cy="3221266"/>
          </a:xfrm>
        </p:grpSpPr>
        <p:sp>
          <p:nvSpPr>
            <p:cNvPr id="253" name="Google Shape;253;p21"/>
            <p:cNvSpPr/>
            <p:nvPr/>
          </p:nvSpPr>
          <p:spPr>
            <a:xfrm>
              <a:off x="587948" y="24529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924032" y="45187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1114309" y="3327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757357" y="13659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21"/>
          <p:cNvSpPr/>
          <p:nvPr/>
        </p:nvSpPr>
        <p:spPr>
          <a:xfrm>
            <a:off x="7456600" y="-2033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8780950" y="636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1"/>
          <p:cNvSpPr/>
          <p:nvPr/>
        </p:nvSpPr>
        <p:spPr>
          <a:xfrm rot="10800000" flipH="1">
            <a:off x="-1566100" y="448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7" r:id="rId9"/>
    <p:sldLayoutId id="2147483669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ctrTitle"/>
          </p:nvPr>
        </p:nvSpPr>
        <p:spPr>
          <a:xfrm>
            <a:off x="628828" y="1307156"/>
            <a:ext cx="4415224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L" sz="3600" dirty="0">
                <a:solidFill>
                  <a:schemeClr val="accent3"/>
                </a:solidFill>
              </a:rPr>
              <a:t>Jornada de Inclusión Educativa </a:t>
            </a:r>
            <a:r>
              <a:rPr lang="es-CL" sz="3600" dirty="0" smtClean="0">
                <a:solidFill>
                  <a:schemeClr val="accent3"/>
                </a:solidFill>
              </a:rPr>
              <a:t>2020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subTitle" idx="1"/>
          </p:nvPr>
        </p:nvSpPr>
        <p:spPr>
          <a:xfrm>
            <a:off x="719999" y="3078500"/>
            <a:ext cx="427115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Valor de la </a:t>
            </a:r>
            <a:r>
              <a:rPr lang="e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diversidad</a:t>
            </a:r>
            <a:r>
              <a:rPr lang="e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s" sz="2400" dirty="0" smtClean="0">
                <a:solidFill>
                  <a:schemeClr val="bg2"/>
                </a:solidFill>
                <a:latin typeface="Agency FB" panose="020B0503020202020204" pitchFamily="34" charset="0"/>
              </a:rPr>
              <a:t>“D</a:t>
            </a:r>
            <a:r>
              <a:rPr lang="es-CL" sz="2400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istintos</a:t>
            </a:r>
            <a:r>
              <a:rPr lang="es-CL" sz="2400" dirty="0">
                <a:solidFill>
                  <a:schemeClr val="bg2"/>
                </a:solidFill>
                <a:latin typeface="Agency FB" panose="020B0503020202020204" pitchFamily="34" charset="0"/>
              </a:rPr>
              <a:t> </a:t>
            </a:r>
            <a:r>
              <a:rPr lang="es-CL" sz="2400" dirty="0" smtClean="0">
                <a:solidFill>
                  <a:schemeClr val="bg2"/>
                </a:solidFill>
                <a:latin typeface="Agency FB" panose="020B0503020202020204" pitchFamily="34" charset="0"/>
              </a:rPr>
              <a:t>pero </a:t>
            </a:r>
            <a:r>
              <a:rPr lang="es-CL" sz="2400" dirty="0">
                <a:solidFill>
                  <a:schemeClr val="bg2"/>
                </a:solidFill>
                <a:latin typeface="Agency FB" panose="020B0503020202020204" pitchFamily="34" charset="0"/>
              </a:rPr>
              <a:t>iguales en </a:t>
            </a:r>
            <a:r>
              <a:rPr lang="es-CL" sz="2400" dirty="0" smtClean="0">
                <a:solidFill>
                  <a:schemeClr val="bg2"/>
                </a:solidFill>
                <a:latin typeface="Agency FB" panose="020B0503020202020204" pitchFamily="34" charset="0"/>
              </a:rPr>
              <a:t>derechos”</a:t>
            </a:r>
            <a:endParaRPr lang="es-CL" sz="2400" dirty="0">
              <a:solidFill>
                <a:schemeClr val="bg2"/>
              </a:solidFill>
              <a:latin typeface="Agency FB" panose="020B0503020202020204" pitchFamily="34" charset="0"/>
            </a:endParaRPr>
          </a:p>
          <a:p>
            <a:pPr marL="0" lvl="0" indent="0"/>
            <a:endParaRPr dirty="0"/>
          </a:p>
        </p:txBody>
      </p:sp>
      <p:cxnSp>
        <p:nvCxnSpPr>
          <p:cNvPr id="339" name="Google Shape;339;p34"/>
          <p:cNvCxnSpPr/>
          <p:nvPr/>
        </p:nvCxnSpPr>
        <p:spPr>
          <a:xfrm>
            <a:off x="796200" y="2991600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0" name="Google Shape;340;p34"/>
          <p:cNvGrpSpPr/>
          <p:nvPr/>
        </p:nvGrpSpPr>
        <p:grpSpPr>
          <a:xfrm>
            <a:off x="4419597" y="682248"/>
            <a:ext cx="4379239" cy="3779004"/>
            <a:chOff x="4571997" y="682248"/>
            <a:chExt cx="4379239" cy="3779004"/>
          </a:xfrm>
        </p:grpSpPr>
        <p:sp>
          <p:nvSpPr>
            <p:cNvPr id="341" name="Google Shape;341;p34"/>
            <p:cNvSpPr/>
            <p:nvPr/>
          </p:nvSpPr>
          <p:spPr>
            <a:xfrm>
              <a:off x="5085426" y="2282180"/>
              <a:ext cx="1517" cy="46832"/>
            </a:xfrm>
            <a:custGeom>
              <a:avLst/>
              <a:gdLst/>
              <a:ahLst/>
              <a:cxnLst/>
              <a:rect l="l" t="t" r="r" b="b"/>
              <a:pathLst>
                <a:path w="67" h="2069" extrusionOk="0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4809076" y="1683869"/>
              <a:ext cx="845395" cy="1595519"/>
            </a:xfrm>
            <a:custGeom>
              <a:avLst/>
              <a:gdLst/>
              <a:ahLst/>
              <a:cxnLst/>
              <a:rect l="l" t="t" r="r" b="b"/>
              <a:pathLst>
                <a:path w="37349" h="70489" extrusionOk="0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824173" y="1943923"/>
              <a:ext cx="126122" cy="232575"/>
            </a:xfrm>
            <a:custGeom>
              <a:avLst/>
              <a:gdLst/>
              <a:ahLst/>
              <a:cxnLst/>
              <a:rect l="l" t="t" r="r" b="b"/>
              <a:pathLst>
                <a:path w="5572" h="10275" extrusionOk="0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882322" y="2425596"/>
              <a:ext cx="278614" cy="72432"/>
            </a:xfrm>
            <a:custGeom>
              <a:avLst/>
              <a:gdLst/>
              <a:ahLst/>
              <a:cxnLst/>
              <a:rect l="l" t="t" r="r" b="b"/>
              <a:pathLst>
                <a:path w="12309" h="3200" extrusionOk="0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5028794" y="2547214"/>
              <a:ext cx="97421" cy="245975"/>
            </a:xfrm>
            <a:custGeom>
              <a:avLst/>
              <a:gdLst/>
              <a:ahLst/>
              <a:cxnLst/>
              <a:rect l="l" t="t" r="r" b="b"/>
              <a:pathLst>
                <a:path w="4304" h="10867" extrusionOk="0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937439" y="2847716"/>
              <a:ext cx="235585" cy="119400"/>
            </a:xfrm>
            <a:custGeom>
              <a:avLst/>
              <a:gdLst/>
              <a:ahLst/>
              <a:cxnLst/>
              <a:rect l="l" t="t" r="r" b="b"/>
              <a:pathLst>
                <a:path w="10408" h="5275" extrusionOk="0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5480317" y="2088085"/>
              <a:ext cx="52106" cy="333617"/>
            </a:xfrm>
            <a:custGeom>
              <a:avLst/>
              <a:gdLst/>
              <a:ahLst/>
              <a:cxnLst/>
              <a:rect l="l" t="t" r="r" b="b"/>
              <a:pathLst>
                <a:path w="2302" h="14739" extrusionOk="0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5456889" y="2128919"/>
              <a:ext cx="37778" cy="294300"/>
            </a:xfrm>
            <a:custGeom>
              <a:avLst/>
              <a:gdLst/>
              <a:ahLst/>
              <a:cxnLst/>
              <a:rect l="l" t="t" r="r" b="b"/>
              <a:pathLst>
                <a:path w="1669" h="13002" extrusionOk="0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5433507" y="2442934"/>
              <a:ext cx="218971" cy="260031"/>
            </a:xfrm>
            <a:custGeom>
              <a:avLst/>
              <a:gdLst/>
              <a:ahLst/>
              <a:cxnLst/>
              <a:rect l="l" t="t" r="r" b="b"/>
              <a:pathLst>
                <a:path w="9674" h="11488" extrusionOk="0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5053715" y="3114990"/>
              <a:ext cx="395660" cy="579909"/>
            </a:xfrm>
            <a:custGeom>
              <a:avLst/>
              <a:gdLst/>
              <a:ahLst/>
              <a:cxnLst/>
              <a:rect l="l" t="t" r="r" b="b"/>
              <a:pathLst>
                <a:path w="17480" h="25620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5053715" y="3114990"/>
              <a:ext cx="395660" cy="118562"/>
            </a:xfrm>
            <a:custGeom>
              <a:avLst/>
              <a:gdLst/>
              <a:ahLst/>
              <a:cxnLst/>
              <a:rect l="l" t="t" r="r" b="b"/>
              <a:pathLst>
                <a:path w="17480" h="5238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028794" y="3095365"/>
              <a:ext cx="445502" cy="86850"/>
            </a:xfrm>
            <a:custGeom>
              <a:avLst/>
              <a:gdLst/>
              <a:ahLst/>
              <a:cxnLst/>
              <a:rect l="l" t="t" r="r" b="b"/>
              <a:pathLst>
                <a:path w="19682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5752118" y="682248"/>
              <a:ext cx="619158" cy="618411"/>
            </a:xfrm>
            <a:custGeom>
              <a:avLst/>
              <a:gdLst/>
              <a:ahLst/>
              <a:cxnLst/>
              <a:rect l="l" t="t" r="r" b="b"/>
              <a:pathLst>
                <a:path w="27354" h="27321" extrusionOk="0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5751371" y="702823"/>
              <a:ext cx="648606" cy="590841"/>
            </a:xfrm>
            <a:custGeom>
              <a:avLst/>
              <a:gdLst/>
              <a:ahLst/>
              <a:cxnLst/>
              <a:rect l="l" t="t" r="r" b="b"/>
              <a:pathLst>
                <a:path w="28655" h="26103" extrusionOk="0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5761941" y="721542"/>
              <a:ext cx="627465" cy="553426"/>
            </a:xfrm>
            <a:custGeom>
              <a:avLst/>
              <a:gdLst/>
              <a:ahLst/>
              <a:cxnLst/>
              <a:rect l="l" t="t" r="r" b="b"/>
              <a:pathLst>
                <a:path w="27721" h="24450" extrusionOk="0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6072267" y="741914"/>
              <a:ext cx="7560" cy="41535"/>
            </a:xfrm>
            <a:custGeom>
              <a:avLst/>
              <a:gdLst/>
              <a:ahLst/>
              <a:cxnLst/>
              <a:rect l="l" t="t" r="r" b="b"/>
              <a:pathLst>
                <a:path w="334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5944651" y="774373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5851780" y="866497"/>
              <a:ext cx="40041" cy="27185"/>
            </a:xfrm>
            <a:custGeom>
              <a:avLst/>
              <a:gdLst/>
              <a:ahLst/>
              <a:cxnLst/>
              <a:rect l="l" t="t" r="r" b="b"/>
              <a:pathLst>
                <a:path w="1769" h="1201" extrusionOk="0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5819321" y="994837"/>
              <a:ext cx="41558" cy="6836"/>
            </a:xfrm>
            <a:custGeom>
              <a:avLst/>
              <a:gdLst/>
              <a:ahLst/>
              <a:cxnLst/>
              <a:rect l="l" t="t" r="r" b="b"/>
              <a:pathLst>
                <a:path w="1836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5857823" y="1106586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5944651" y="1182844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6072267" y="1213061"/>
              <a:ext cx="7560" cy="42305"/>
            </a:xfrm>
            <a:custGeom>
              <a:avLst/>
              <a:gdLst/>
              <a:ahLst/>
              <a:cxnLst/>
              <a:rect l="l" t="t" r="r" b="b"/>
              <a:pathLst>
                <a:path w="334" h="1869" extrusionOk="0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180236" y="1182844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6260251" y="1102806"/>
              <a:ext cx="39294" cy="27207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6290468" y="994837"/>
              <a:ext cx="42305" cy="6836"/>
            </a:xfrm>
            <a:custGeom>
              <a:avLst/>
              <a:gdLst/>
              <a:ahLst/>
              <a:cxnLst/>
              <a:rect l="l" t="t" r="r" b="b"/>
              <a:pathLst>
                <a:path w="186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6267811" y="870254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6180236" y="774373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5995240" y="909526"/>
              <a:ext cx="127616" cy="241629"/>
            </a:xfrm>
            <a:custGeom>
              <a:avLst/>
              <a:gdLst/>
              <a:ahLst/>
              <a:cxnLst/>
              <a:rect l="l" t="t" r="r" b="b"/>
              <a:pathLst>
                <a:path w="5638" h="10675" extrusionOk="0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6052620" y="903483"/>
              <a:ext cx="61182" cy="259759"/>
            </a:xfrm>
            <a:custGeom>
              <a:avLst/>
              <a:gdLst/>
              <a:ahLst/>
              <a:cxnLst/>
              <a:rect l="l" t="t" r="r" b="b"/>
              <a:pathLst>
                <a:path w="2703" h="11476" extrusionOk="0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268233" y="788723"/>
              <a:ext cx="261276" cy="324676"/>
            </a:xfrm>
            <a:custGeom>
              <a:avLst/>
              <a:gdLst/>
              <a:ahLst/>
              <a:cxnLst/>
              <a:rect l="l" t="t" r="r" b="b"/>
              <a:pathLst>
                <a:path w="11543" h="14344" extrusionOk="0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7148177" y="956335"/>
              <a:ext cx="106498" cy="167635"/>
            </a:xfrm>
            <a:custGeom>
              <a:avLst/>
              <a:gdLst/>
              <a:ahLst/>
              <a:cxnLst/>
              <a:rect l="l" t="t" r="r" b="b"/>
              <a:pathLst>
                <a:path w="4705" h="7406" extrusionOk="0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8041399" y="1838218"/>
              <a:ext cx="119309" cy="113288"/>
            </a:xfrm>
            <a:custGeom>
              <a:avLst/>
              <a:gdLst/>
              <a:ahLst/>
              <a:cxnLst/>
              <a:rect l="l" t="t" r="r" b="b"/>
              <a:pathLst>
                <a:path w="5271" h="5005" extrusionOk="0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143553" y="1632850"/>
              <a:ext cx="118562" cy="112519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8355505" y="1647201"/>
              <a:ext cx="74016" cy="69489"/>
            </a:xfrm>
            <a:custGeom>
              <a:avLst/>
              <a:gdLst/>
              <a:ahLst/>
              <a:cxnLst/>
              <a:rect l="l" t="t" r="r" b="b"/>
              <a:pathLst>
                <a:path w="3270" h="3070" extrusionOk="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5576198" y="1454667"/>
              <a:ext cx="74016" cy="7023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8258084" y="1450887"/>
              <a:ext cx="45338" cy="43052"/>
            </a:xfrm>
            <a:custGeom>
              <a:avLst/>
              <a:gdLst/>
              <a:ahLst/>
              <a:cxnLst/>
              <a:rect l="l" t="t" r="r" b="b"/>
              <a:pathLst>
                <a:path w="2003" h="1902" extrusionOk="0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357997" y="1043163"/>
              <a:ext cx="45315" cy="4382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7536276" y="2399226"/>
              <a:ext cx="783760" cy="1294903"/>
            </a:xfrm>
            <a:custGeom>
              <a:avLst/>
              <a:gdLst/>
              <a:ahLst/>
              <a:cxnLst/>
              <a:rect l="l" t="t" r="r" b="b"/>
              <a:pathLst>
                <a:path w="34626" h="57208" extrusionOk="0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8320013" y="2398456"/>
              <a:ext cx="312612" cy="1295673"/>
            </a:xfrm>
            <a:custGeom>
              <a:avLst/>
              <a:gdLst/>
              <a:ahLst/>
              <a:cxnLst/>
              <a:rect l="l" t="t" r="r" b="b"/>
              <a:pathLst>
                <a:path w="13811" h="57242" extrusionOk="0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7608007" y="2461133"/>
              <a:ext cx="151790" cy="337533"/>
            </a:xfrm>
            <a:custGeom>
              <a:avLst/>
              <a:gdLst/>
              <a:ahLst/>
              <a:cxnLst/>
              <a:rect l="l" t="t" r="r" b="b"/>
              <a:pathLst>
                <a:path w="6706" h="14912" extrusionOk="0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7607260" y="3287152"/>
              <a:ext cx="646320" cy="330720"/>
            </a:xfrm>
            <a:custGeom>
              <a:avLst/>
              <a:gdLst/>
              <a:ahLst/>
              <a:cxnLst/>
              <a:rect l="l" t="t" r="r" b="b"/>
              <a:pathLst>
                <a:path w="28554" h="14611" extrusionOk="0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7839812" y="3382287"/>
              <a:ext cx="126869" cy="63446"/>
            </a:xfrm>
            <a:custGeom>
              <a:avLst/>
              <a:gdLst/>
              <a:ahLst/>
              <a:cxnLst/>
              <a:rect l="l" t="t" r="r" b="b"/>
              <a:pathLst>
                <a:path w="560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7873017" y="3382287"/>
              <a:ext cx="135946" cy="63446"/>
            </a:xfrm>
            <a:custGeom>
              <a:avLst/>
              <a:gdLst/>
              <a:ahLst/>
              <a:cxnLst/>
              <a:rect l="l" t="t" r="r" b="b"/>
              <a:pathLst>
                <a:path w="6006" h="2803" extrusionOk="0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7608007" y="2879428"/>
              <a:ext cx="151790" cy="336764"/>
            </a:xfrm>
            <a:custGeom>
              <a:avLst/>
              <a:gdLst/>
              <a:ahLst/>
              <a:cxnLst/>
              <a:rect l="l" t="t" r="r" b="b"/>
              <a:pathLst>
                <a:path w="6706" h="14878" extrusionOk="0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5586022" y="4039924"/>
              <a:ext cx="2206980" cy="348851"/>
            </a:xfrm>
            <a:custGeom>
              <a:avLst/>
              <a:gdLst/>
              <a:ahLst/>
              <a:cxnLst/>
              <a:rect l="l" t="t" r="r" b="b"/>
              <a:pathLst>
                <a:path w="97503" h="15412" extrusionOk="0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4587094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6874112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4571997" y="3689579"/>
              <a:ext cx="4379239" cy="9846"/>
            </a:xfrm>
            <a:custGeom>
              <a:avLst/>
              <a:gdLst/>
              <a:ahLst/>
              <a:cxnLst/>
              <a:rect l="l" t="t" r="r" b="b"/>
              <a:pathLst>
                <a:path w="193472" h="435" extrusionOk="0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7025110" y="2415071"/>
              <a:ext cx="343577" cy="371531"/>
            </a:xfrm>
            <a:custGeom>
              <a:avLst/>
              <a:gdLst/>
              <a:ahLst/>
              <a:cxnLst/>
              <a:rect l="l" t="t" r="r" b="b"/>
              <a:pathLst>
                <a:path w="15179" h="16414" extrusionOk="0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7166533" y="2608464"/>
              <a:ext cx="48122" cy="137078"/>
            </a:xfrm>
            <a:custGeom>
              <a:avLst/>
              <a:gdLst/>
              <a:ahLst/>
              <a:cxnLst/>
              <a:rect l="l" t="t" r="r" b="b"/>
              <a:pathLst>
                <a:path w="2126" h="6056" extrusionOk="0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7223687" y="2589179"/>
              <a:ext cx="44568" cy="145158"/>
            </a:xfrm>
            <a:custGeom>
              <a:avLst/>
              <a:gdLst/>
              <a:ahLst/>
              <a:cxnLst/>
              <a:rect l="l" t="t" r="r" b="b"/>
              <a:pathLst>
                <a:path w="1969" h="6413" extrusionOk="0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7276019" y="2568468"/>
              <a:ext cx="49616" cy="143280"/>
            </a:xfrm>
            <a:custGeom>
              <a:avLst/>
              <a:gdLst/>
              <a:ahLst/>
              <a:cxnLst/>
              <a:rect l="l" t="t" r="r" b="b"/>
              <a:pathLst>
                <a:path w="2192" h="6330" extrusionOk="0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6831988" y="1713272"/>
              <a:ext cx="434796" cy="821356"/>
            </a:xfrm>
            <a:custGeom>
              <a:avLst/>
              <a:gdLst/>
              <a:ahLst/>
              <a:cxnLst/>
              <a:rect l="l" t="t" r="r" b="b"/>
              <a:pathLst>
                <a:path w="19209" h="36287" extrusionOk="0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6829747" y="1706278"/>
              <a:ext cx="440024" cy="786589"/>
            </a:xfrm>
            <a:custGeom>
              <a:avLst/>
              <a:gdLst/>
              <a:ahLst/>
              <a:cxnLst/>
              <a:rect l="l" t="t" r="r" b="b"/>
              <a:pathLst>
                <a:path w="19440" h="34751" extrusionOk="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7181405" y="2310135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6870332" y="1720448"/>
              <a:ext cx="4550" cy="37008"/>
            </a:xfrm>
            <a:custGeom>
              <a:avLst/>
              <a:gdLst/>
              <a:ahLst/>
              <a:cxnLst/>
              <a:rect l="l" t="t" r="r" b="b"/>
              <a:pathLst>
                <a:path w="201" h="1635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7064382" y="2250673"/>
              <a:ext cx="37008" cy="5116"/>
            </a:xfrm>
            <a:custGeom>
              <a:avLst/>
              <a:gdLst/>
              <a:ahLst/>
              <a:cxnLst/>
              <a:rect l="l" t="t" r="r" b="b"/>
              <a:pathLst>
                <a:path w="1635" h="226" extrusionOk="0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6975290" y="2017917"/>
              <a:ext cx="37008" cy="4550"/>
            </a:xfrm>
            <a:custGeom>
              <a:avLst/>
              <a:gdLst/>
              <a:ahLst/>
              <a:cxnLst/>
              <a:rect l="l" t="t" r="r" b="b"/>
              <a:pathLst>
                <a:path w="1635" h="201" extrusionOk="0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7087786" y="2128149"/>
              <a:ext cx="26438" cy="25713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6907340" y="184199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7081743" y="2401490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7001253" y="2352191"/>
              <a:ext cx="238165" cy="91808"/>
            </a:xfrm>
            <a:custGeom>
              <a:avLst/>
              <a:gdLst/>
              <a:ahLst/>
              <a:cxnLst/>
              <a:rect l="l" t="t" r="r" b="b"/>
              <a:pathLst>
                <a:path w="10522" h="4056" extrusionOk="0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6830313" y="1706844"/>
              <a:ext cx="336017" cy="786023"/>
            </a:xfrm>
            <a:custGeom>
              <a:avLst/>
              <a:gdLst/>
              <a:ahLst/>
              <a:cxnLst/>
              <a:rect l="l" t="t" r="r" b="b"/>
              <a:pathLst>
                <a:path w="14845" h="34726" extrusionOk="0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6720081" y="3724324"/>
              <a:ext cx="598017" cy="552136"/>
            </a:xfrm>
            <a:custGeom>
              <a:avLst/>
              <a:gdLst/>
              <a:ahLst/>
              <a:cxnLst/>
              <a:rect l="l" t="t" r="r" b="b"/>
              <a:pathLst>
                <a:path w="26420" h="24393" extrusionOk="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6720081" y="4001422"/>
              <a:ext cx="598017" cy="275038"/>
            </a:xfrm>
            <a:custGeom>
              <a:avLst/>
              <a:gdLst/>
              <a:ahLst/>
              <a:cxnLst/>
              <a:rect l="l" t="t" r="r" b="b"/>
              <a:pathLst>
                <a:path w="26420" h="12151" extrusionOk="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6719334" y="4070119"/>
              <a:ext cx="599511" cy="206590"/>
            </a:xfrm>
            <a:custGeom>
              <a:avLst/>
              <a:gdLst/>
              <a:ahLst/>
              <a:cxnLst/>
              <a:rect l="l" t="t" r="r" b="b"/>
              <a:pathLst>
                <a:path w="26486" h="9127" extrusionOk="0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6753309" y="4238365"/>
              <a:ext cx="542878" cy="18266"/>
            </a:xfrm>
            <a:custGeom>
              <a:avLst/>
              <a:gdLst/>
              <a:ahLst/>
              <a:cxnLst/>
              <a:rect l="l" t="t" r="r" b="b"/>
              <a:pathLst>
                <a:path w="23984" h="807" extrusionOk="0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6984344" y="4082478"/>
              <a:ext cx="111002" cy="26166"/>
            </a:xfrm>
            <a:custGeom>
              <a:avLst/>
              <a:gdLst/>
              <a:ahLst/>
              <a:cxnLst/>
              <a:rect l="l" t="t" r="r" b="b"/>
              <a:pathLst>
                <a:path w="4904" h="1156" extrusionOk="0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7009537" y="4098345"/>
              <a:ext cx="109983" cy="26370"/>
            </a:xfrm>
            <a:custGeom>
              <a:avLst/>
              <a:gdLst/>
              <a:ahLst/>
              <a:cxnLst/>
              <a:rect l="l" t="t" r="r" b="b"/>
              <a:pathLst>
                <a:path w="4859" h="1165" extrusionOk="0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7034187" y="4114959"/>
              <a:ext cx="110255" cy="26166"/>
            </a:xfrm>
            <a:custGeom>
              <a:avLst/>
              <a:gdLst/>
              <a:ahLst/>
              <a:cxnLst/>
              <a:rect l="l" t="t" r="r" b="b"/>
              <a:pathLst>
                <a:path w="4871" h="1156" extrusionOk="0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6689116" y="2221790"/>
              <a:ext cx="393396" cy="1865713"/>
            </a:xfrm>
            <a:custGeom>
              <a:avLst/>
              <a:gdLst/>
              <a:ahLst/>
              <a:cxnLst/>
              <a:rect l="l" t="t" r="r" b="b"/>
              <a:pathLst>
                <a:path w="17380" h="82426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6724608" y="4017266"/>
              <a:ext cx="344324" cy="8081"/>
            </a:xfrm>
            <a:custGeom>
              <a:avLst/>
              <a:gdLst/>
              <a:ahLst/>
              <a:cxnLst/>
              <a:rect l="l" t="t" r="r" b="b"/>
              <a:pathLst>
                <a:path w="15212" h="357" extrusionOk="0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6899780" y="2497552"/>
              <a:ext cx="51359" cy="1495381"/>
            </a:xfrm>
            <a:custGeom>
              <a:avLst/>
              <a:gdLst/>
              <a:ahLst/>
              <a:cxnLst/>
              <a:rect l="l" t="t" r="r" b="b"/>
              <a:pathLst>
                <a:path w="2269" h="66065" extrusionOk="0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6689116" y="2221790"/>
              <a:ext cx="262792" cy="1252621"/>
            </a:xfrm>
            <a:custGeom>
              <a:avLst/>
              <a:gdLst/>
              <a:ahLst/>
              <a:cxnLst/>
              <a:rect l="l" t="t" r="r" b="b"/>
              <a:pathLst>
                <a:path w="11610" h="55340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6001284" y="3726588"/>
              <a:ext cx="644079" cy="538441"/>
            </a:xfrm>
            <a:custGeom>
              <a:avLst/>
              <a:gdLst/>
              <a:ahLst/>
              <a:cxnLst/>
              <a:rect l="l" t="t" r="r" b="b"/>
              <a:pathLst>
                <a:path w="28455" h="23788" extrusionOk="0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6000537" y="3996125"/>
              <a:ext cx="606301" cy="268904"/>
            </a:xfrm>
            <a:custGeom>
              <a:avLst/>
              <a:gdLst/>
              <a:ahLst/>
              <a:cxnLst/>
              <a:rect l="l" t="t" r="r" b="b"/>
              <a:pathLst>
                <a:path w="26786" h="11880" extrusionOk="0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6000537" y="4064076"/>
              <a:ext cx="600280" cy="200954"/>
            </a:xfrm>
            <a:custGeom>
              <a:avLst/>
              <a:gdLst/>
              <a:ahLst/>
              <a:cxnLst/>
              <a:rect l="l" t="t" r="r" b="b"/>
              <a:pathLst>
                <a:path w="26520" h="8878" extrusionOk="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6022425" y="4231846"/>
              <a:ext cx="542900" cy="12042"/>
            </a:xfrm>
            <a:custGeom>
              <a:avLst/>
              <a:gdLst/>
              <a:ahLst/>
              <a:cxnLst/>
              <a:rect l="l" t="t" r="r" b="b"/>
              <a:pathLst>
                <a:path w="23985" h="532" extrusionOk="0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6216475" y="4066814"/>
              <a:ext cx="109961" cy="26936"/>
            </a:xfrm>
            <a:custGeom>
              <a:avLst/>
              <a:gdLst/>
              <a:ahLst/>
              <a:cxnLst/>
              <a:rect l="l" t="t" r="r" b="b"/>
              <a:pathLst>
                <a:path w="4858" h="1190" extrusionOk="0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6191056" y="4082636"/>
              <a:ext cx="109870" cy="26981"/>
            </a:xfrm>
            <a:custGeom>
              <a:avLst/>
              <a:gdLst/>
              <a:ahLst/>
              <a:cxnLst/>
              <a:rect l="l" t="t" r="r" b="b"/>
              <a:pathLst>
                <a:path w="4854" h="1192" extrusionOk="0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6165885" y="4098526"/>
              <a:ext cx="110255" cy="27502"/>
            </a:xfrm>
            <a:custGeom>
              <a:avLst/>
              <a:gdLst/>
              <a:ahLst/>
              <a:cxnLst/>
              <a:rect l="l" t="t" r="r" b="b"/>
              <a:pathLst>
                <a:path w="4871" h="1215" extrusionOk="0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6236099" y="2221790"/>
              <a:ext cx="738444" cy="1861955"/>
            </a:xfrm>
            <a:custGeom>
              <a:avLst/>
              <a:gdLst/>
              <a:ahLst/>
              <a:cxnLst/>
              <a:rect l="l" t="t" r="r" b="b"/>
              <a:pathLst>
                <a:path w="32624" h="82260" extrusionOk="0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6264031" y="4000086"/>
              <a:ext cx="342807" cy="17203"/>
            </a:xfrm>
            <a:custGeom>
              <a:avLst/>
              <a:gdLst/>
              <a:ahLst/>
              <a:cxnLst/>
              <a:rect l="l" t="t" r="r" b="b"/>
              <a:pathLst>
                <a:path w="15145" h="760" extrusionOk="0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6368242" y="2526254"/>
              <a:ext cx="262770" cy="1443592"/>
            </a:xfrm>
            <a:custGeom>
              <a:avLst/>
              <a:gdLst/>
              <a:ahLst/>
              <a:cxnLst/>
              <a:rect l="l" t="t" r="r" b="b"/>
              <a:pathLst>
                <a:path w="11609" h="63777" extrusionOk="0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6492056" y="2407194"/>
              <a:ext cx="152537" cy="130038"/>
            </a:xfrm>
            <a:custGeom>
              <a:avLst/>
              <a:gdLst/>
              <a:ahLst/>
              <a:cxnLst/>
              <a:rect l="l" t="t" r="r" b="b"/>
              <a:pathLst>
                <a:path w="6739" h="5745" extrusionOk="0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6800978" y="2529739"/>
              <a:ext cx="116751" cy="54641"/>
            </a:xfrm>
            <a:custGeom>
              <a:avLst/>
              <a:gdLst/>
              <a:ahLst/>
              <a:cxnLst/>
              <a:rect l="l" t="t" r="r" b="b"/>
              <a:pathLst>
                <a:path w="5158" h="2414" extrusionOk="0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6837104" y="2271995"/>
              <a:ext cx="92894" cy="251294"/>
            </a:xfrm>
            <a:custGeom>
              <a:avLst/>
              <a:gdLst/>
              <a:ahLst/>
              <a:cxnLst/>
              <a:rect l="l" t="t" r="r" b="b"/>
              <a:pathLst>
                <a:path w="4104" h="11102" extrusionOk="0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6855234" y="2517358"/>
              <a:ext cx="18629" cy="43074"/>
            </a:xfrm>
            <a:custGeom>
              <a:avLst/>
              <a:gdLst/>
              <a:ahLst/>
              <a:cxnLst/>
              <a:rect l="l" t="t" r="r" b="b"/>
              <a:pathLst>
                <a:path w="823" h="1903" extrusionOk="0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6477705" y="1669383"/>
              <a:ext cx="576876" cy="729187"/>
            </a:xfrm>
            <a:custGeom>
              <a:avLst/>
              <a:gdLst/>
              <a:ahLst/>
              <a:cxnLst/>
              <a:rect l="l" t="t" r="r" b="b"/>
              <a:pathLst>
                <a:path w="25486" h="32215" extrusionOk="0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6873342" y="2230097"/>
              <a:ext cx="5319" cy="36261"/>
            </a:xfrm>
            <a:custGeom>
              <a:avLst/>
              <a:gdLst/>
              <a:ahLst/>
              <a:cxnLst/>
              <a:rect l="l" t="t" r="r" b="b"/>
              <a:pathLst>
                <a:path w="235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6808425" y="1974141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6632506" y="1872962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6634769" y="2180255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6740475" y="2164592"/>
              <a:ext cx="36261" cy="5116"/>
            </a:xfrm>
            <a:custGeom>
              <a:avLst/>
              <a:gdLst/>
              <a:ahLst/>
              <a:cxnLst/>
              <a:rect l="l" t="t" r="r" b="b"/>
              <a:pathLst>
                <a:path w="1602" h="226" extrusionOk="0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6610595" y="201339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6792558" y="1841998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6597014" y="2328243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6847674" y="2357691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6745749" y="230483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6555479" y="2101734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6859761" y="207984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6714784" y="1896367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6698193" y="207228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6508670" y="2249722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6704214" y="1574859"/>
              <a:ext cx="145000" cy="191288"/>
            </a:xfrm>
            <a:custGeom>
              <a:avLst/>
              <a:gdLst/>
              <a:ahLst/>
              <a:cxnLst/>
              <a:rect l="l" t="t" r="r" b="b"/>
              <a:pathLst>
                <a:path w="6406" h="8451" extrusionOk="0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6711027" y="1581514"/>
              <a:ext cx="121573" cy="100228"/>
            </a:xfrm>
            <a:custGeom>
              <a:avLst/>
              <a:gdLst/>
              <a:ahLst/>
              <a:cxnLst/>
              <a:rect l="l" t="t" r="r" b="b"/>
              <a:pathLst>
                <a:path w="5371" h="4428" extrusionOk="0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6667228" y="1335064"/>
              <a:ext cx="247672" cy="306795"/>
            </a:xfrm>
            <a:custGeom>
              <a:avLst/>
              <a:gdLst/>
              <a:ahLst/>
              <a:cxnLst/>
              <a:rect l="l" t="t" r="r" b="b"/>
              <a:pathLst>
                <a:path w="10942" h="13554" extrusionOk="0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6791811" y="1477325"/>
              <a:ext cx="8330" cy="24921"/>
            </a:xfrm>
            <a:custGeom>
              <a:avLst/>
              <a:gdLst/>
              <a:ahLst/>
              <a:cxnLst/>
              <a:rect l="l" t="t" r="r" b="b"/>
              <a:pathLst>
                <a:path w="368" h="11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6771802" y="1469697"/>
              <a:ext cx="30987" cy="28837"/>
            </a:xfrm>
            <a:custGeom>
              <a:avLst/>
              <a:gdLst/>
              <a:ahLst/>
              <a:cxnLst/>
              <a:rect l="l" t="t" r="r" b="b"/>
              <a:pathLst>
                <a:path w="1369" h="1274" extrusionOk="0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6846927" y="1465985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6841495" y="1455075"/>
              <a:ext cx="30308" cy="28520"/>
            </a:xfrm>
            <a:custGeom>
              <a:avLst/>
              <a:gdLst/>
              <a:ahLst/>
              <a:cxnLst/>
              <a:rect l="l" t="t" r="r" b="b"/>
              <a:pathLst>
                <a:path w="1339" h="1260" extrusionOk="0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6761978" y="1436741"/>
              <a:ext cx="30603" cy="23020"/>
            </a:xfrm>
            <a:custGeom>
              <a:avLst/>
              <a:gdLst/>
              <a:ahLst/>
              <a:cxnLst/>
              <a:rect l="l" t="t" r="r" b="b"/>
              <a:pathLst>
                <a:path w="1352" h="1017" extrusionOk="0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6834840" y="1425084"/>
              <a:ext cx="34767" cy="17519"/>
            </a:xfrm>
            <a:custGeom>
              <a:avLst/>
              <a:gdLst/>
              <a:ahLst/>
              <a:cxnLst/>
              <a:rect l="l" t="t" r="r" b="b"/>
              <a:pathLst>
                <a:path w="1536" h="774" extrusionOk="0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6801635" y="1559603"/>
              <a:ext cx="18131" cy="683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6806365" y="1430199"/>
              <a:ext cx="50680" cy="111319"/>
            </a:xfrm>
            <a:custGeom>
              <a:avLst/>
              <a:gdLst/>
              <a:ahLst/>
              <a:cxnLst/>
              <a:rect l="l" t="t" r="r" b="b"/>
              <a:pathLst>
                <a:path w="2239" h="4918" extrusionOk="0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6804645" y="1531672"/>
              <a:ext cx="30218" cy="21458"/>
            </a:xfrm>
            <a:custGeom>
              <a:avLst/>
              <a:gdLst/>
              <a:ahLst/>
              <a:cxnLst/>
              <a:rect l="l" t="t" r="r" b="b"/>
              <a:pathLst>
                <a:path w="1335" h="948" extrusionOk="0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6643167" y="1308830"/>
              <a:ext cx="258899" cy="196517"/>
            </a:xfrm>
            <a:custGeom>
              <a:avLst/>
              <a:gdLst/>
              <a:ahLst/>
              <a:cxnLst/>
              <a:rect l="l" t="t" r="r" b="b"/>
              <a:pathLst>
                <a:path w="11438" h="8682" extrusionOk="0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6711774" y="1377641"/>
              <a:ext cx="68358" cy="72772"/>
            </a:xfrm>
            <a:custGeom>
              <a:avLst/>
              <a:gdLst/>
              <a:ahLst/>
              <a:cxnLst/>
              <a:rect l="l" t="t" r="r" b="b"/>
              <a:pathLst>
                <a:path w="3020" h="3215" extrusionOk="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6637033" y="1378410"/>
              <a:ext cx="61069" cy="126258"/>
            </a:xfrm>
            <a:custGeom>
              <a:avLst/>
              <a:gdLst/>
              <a:ahLst/>
              <a:cxnLst/>
              <a:rect l="l" t="t" r="r" b="b"/>
              <a:pathLst>
                <a:path w="2698" h="5578" extrusionOk="0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6818475" y="1322230"/>
              <a:ext cx="83591" cy="78317"/>
            </a:xfrm>
            <a:custGeom>
              <a:avLst/>
              <a:gdLst/>
              <a:ahLst/>
              <a:cxnLst/>
              <a:rect l="l" t="t" r="r" b="b"/>
              <a:pathLst>
                <a:path w="3693" h="3460" extrusionOk="0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6640790" y="1480856"/>
              <a:ext cx="76303" cy="82210"/>
            </a:xfrm>
            <a:custGeom>
              <a:avLst/>
              <a:gdLst/>
              <a:ahLst/>
              <a:cxnLst/>
              <a:rect l="l" t="t" r="r" b="b"/>
              <a:pathLst>
                <a:path w="3371" h="3632" extrusionOk="0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666481" y="1499213"/>
              <a:ext cx="38525" cy="51427"/>
            </a:xfrm>
            <a:custGeom>
              <a:avLst/>
              <a:gdLst/>
              <a:ahLst/>
              <a:cxnLst/>
              <a:rect l="l" t="t" r="r" b="b"/>
              <a:pathLst>
                <a:path w="1702" h="2272" extrusionOk="0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6685359" y="1678165"/>
              <a:ext cx="180469" cy="168631"/>
            </a:xfrm>
            <a:custGeom>
              <a:avLst/>
              <a:gdLst/>
              <a:ahLst/>
              <a:cxnLst/>
              <a:rect l="l" t="t" r="r" b="b"/>
              <a:pathLst>
                <a:path w="7973" h="7450" extrusionOk="0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6683842" y="1706278"/>
              <a:ext cx="185765" cy="147082"/>
            </a:xfrm>
            <a:custGeom>
              <a:avLst/>
              <a:gdLst/>
              <a:ahLst/>
              <a:cxnLst/>
              <a:rect l="l" t="t" r="r" b="b"/>
              <a:pathLst>
                <a:path w="8207" h="6498" extrusionOk="0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6465641" y="1076346"/>
              <a:ext cx="255210" cy="718390"/>
            </a:xfrm>
            <a:custGeom>
              <a:avLst/>
              <a:gdLst/>
              <a:ahLst/>
              <a:cxnLst/>
              <a:rect l="l" t="t" r="r" b="b"/>
              <a:pathLst>
                <a:path w="11275" h="31738" extrusionOk="0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6523767" y="864143"/>
              <a:ext cx="305052" cy="348941"/>
            </a:xfrm>
            <a:custGeom>
              <a:avLst/>
              <a:gdLst/>
              <a:ahLst/>
              <a:cxnLst/>
              <a:rect l="l" t="t" r="r" b="b"/>
              <a:pathLst>
                <a:path w="13477" h="15416" extrusionOk="0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6707247" y="958395"/>
              <a:ext cx="70531" cy="106815"/>
            </a:xfrm>
            <a:custGeom>
              <a:avLst/>
              <a:gdLst/>
              <a:ahLst/>
              <a:cxnLst/>
              <a:rect l="l" t="t" r="r" b="b"/>
              <a:pathLst>
                <a:path w="3116" h="4719" extrusionOk="0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6658921" y="926276"/>
              <a:ext cx="74899" cy="114239"/>
            </a:xfrm>
            <a:custGeom>
              <a:avLst/>
              <a:gdLst/>
              <a:ahLst/>
              <a:cxnLst/>
              <a:rect l="l" t="t" r="r" b="b"/>
              <a:pathLst>
                <a:path w="3309" h="5047" extrusionOk="0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6612429" y="899476"/>
              <a:ext cx="67000" cy="118924"/>
            </a:xfrm>
            <a:custGeom>
              <a:avLst/>
              <a:gdLst/>
              <a:ahLst/>
              <a:cxnLst/>
              <a:rect l="l" t="t" r="r" b="b"/>
              <a:pathLst>
                <a:path w="2960" h="5254" extrusionOk="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6588707" y="1032728"/>
              <a:ext cx="218224" cy="217341"/>
            </a:xfrm>
            <a:custGeom>
              <a:avLst/>
              <a:gdLst/>
              <a:ahLst/>
              <a:cxnLst/>
              <a:rect l="l" t="t" r="r" b="b"/>
              <a:pathLst>
                <a:path w="9641" h="9602" extrusionOk="0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6614375" y="1033362"/>
              <a:ext cx="158581" cy="112519"/>
            </a:xfrm>
            <a:custGeom>
              <a:avLst/>
              <a:gdLst/>
              <a:ahLst/>
              <a:cxnLst/>
              <a:rect l="l" t="t" r="r" b="b"/>
              <a:pathLst>
                <a:path w="7006" h="4971" extrusionOk="0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6456564" y="1159439"/>
              <a:ext cx="256024" cy="723799"/>
            </a:xfrm>
            <a:custGeom>
              <a:avLst/>
              <a:gdLst/>
              <a:ahLst/>
              <a:cxnLst/>
              <a:rect l="l" t="t" r="r" b="b"/>
              <a:pathLst>
                <a:path w="11311" h="31977" extrusionOk="0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6627209" y="1513564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565303" y="1260618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6650614" y="163285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6596245" y="1396314"/>
              <a:ext cx="36284" cy="4753"/>
            </a:xfrm>
            <a:custGeom>
              <a:avLst/>
              <a:gdLst/>
              <a:ahLst/>
              <a:cxnLst/>
              <a:rect l="l" t="t" r="r" b="b"/>
              <a:pathLst>
                <a:path w="1603" h="210" extrusionOk="0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6609079" y="1712888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6530558" y="147655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6543392" y="1611709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6670238" y="1293076"/>
              <a:ext cx="25713" cy="25713"/>
            </a:xfrm>
            <a:custGeom>
              <a:avLst/>
              <a:gdLst/>
              <a:ahLst/>
              <a:cxnLst/>
              <a:rect l="l" t="t" r="r" b="b"/>
              <a:pathLst>
                <a:path w="1136" h="1136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499616" y="1216072"/>
              <a:ext cx="188753" cy="90019"/>
            </a:xfrm>
            <a:custGeom>
              <a:avLst/>
              <a:gdLst/>
              <a:ahLst/>
              <a:cxnLst/>
              <a:rect l="l" t="t" r="r" b="b"/>
              <a:pathLst>
                <a:path w="8339" h="3977" extrusionOk="0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7104400" y="3777177"/>
              <a:ext cx="600280" cy="528935"/>
            </a:xfrm>
            <a:custGeom>
              <a:avLst/>
              <a:gdLst/>
              <a:ahLst/>
              <a:cxnLst/>
              <a:rect l="l" t="t" r="r" b="b"/>
              <a:pathLst>
                <a:path w="26520" h="23368" extrusionOk="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7104400" y="3984038"/>
              <a:ext cx="599511" cy="322073"/>
            </a:xfrm>
            <a:custGeom>
              <a:avLst/>
              <a:gdLst/>
              <a:ahLst/>
              <a:cxnLst/>
              <a:rect l="l" t="t" r="r" b="b"/>
              <a:pathLst>
                <a:path w="26486" h="14229" extrusionOk="0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7102884" y="4058055"/>
              <a:ext cx="601797" cy="248781"/>
            </a:xfrm>
            <a:custGeom>
              <a:avLst/>
              <a:gdLst/>
              <a:ahLst/>
              <a:cxnLst/>
              <a:rect l="l" t="t" r="r" b="b"/>
              <a:pathLst>
                <a:path w="26587" h="10991" extrusionOk="0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7127103" y="4279991"/>
              <a:ext cx="536042" cy="5251"/>
            </a:xfrm>
            <a:custGeom>
              <a:avLst/>
              <a:gdLst/>
              <a:ahLst/>
              <a:cxnLst/>
              <a:rect l="l" t="t" r="r" b="b"/>
              <a:pathLst>
                <a:path w="23682" h="232" extrusionOk="0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7347523" y="4097598"/>
              <a:ext cx="107086" cy="27864"/>
            </a:xfrm>
            <a:custGeom>
              <a:avLst/>
              <a:gdLst/>
              <a:ahLst/>
              <a:cxnLst/>
              <a:rect l="l" t="t" r="r" b="b"/>
              <a:pathLst>
                <a:path w="4731" h="1231" extrusionOk="0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7321855" y="4112718"/>
              <a:ext cx="107992" cy="28407"/>
            </a:xfrm>
            <a:custGeom>
              <a:avLst/>
              <a:gdLst/>
              <a:ahLst/>
              <a:cxnLst/>
              <a:rect l="l" t="t" r="r" b="b"/>
              <a:pathLst>
                <a:path w="4771" h="1255" extrusionOk="0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7296934" y="4128133"/>
              <a:ext cx="107245" cy="28090"/>
            </a:xfrm>
            <a:custGeom>
              <a:avLst/>
              <a:gdLst/>
              <a:ahLst/>
              <a:cxnLst/>
              <a:rect l="l" t="t" r="r" b="b"/>
              <a:pathLst>
                <a:path w="4738" h="1241" extrusionOk="0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7272013" y="4143343"/>
              <a:ext cx="107720" cy="28181"/>
            </a:xfrm>
            <a:custGeom>
              <a:avLst/>
              <a:gdLst/>
              <a:ahLst/>
              <a:cxnLst/>
              <a:rect l="l" t="t" r="r" b="b"/>
              <a:pathLst>
                <a:path w="4759" h="1245" extrusionOk="0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7271266" y="4008846"/>
              <a:ext cx="121573" cy="98440"/>
            </a:xfrm>
            <a:custGeom>
              <a:avLst/>
              <a:gdLst/>
              <a:ahLst/>
              <a:cxnLst/>
              <a:rect l="l" t="t" r="r" b="b"/>
              <a:pathLst>
                <a:path w="5371" h="4349" extrusionOk="0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7384509" y="4030214"/>
              <a:ext cx="132913" cy="76936"/>
            </a:xfrm>
            <a:custGeom>
              <a:avLst/>
              <a:gdLst/>
              <a:ahLst/>
              <a:cxnLst/>
              <a:rect l="l" t="t" r="r" b="b"/>
              <a:pathLst>
                <a:path w="5872" h="3399" extrusionOk="0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7325612" y="2316925"/>
              <a:ext cx="491564" cy="1624853"/>
            </a:xfrm>
            <a:custGeom>
              <a:avLst/>
              <a:gdLst/>
              <a:ahLst/>
              <a:cxnLst/>
              <a:rect l="l" t="t" r="r" b="b"/>
              <a:pathLst>
                <a:path w="21717" h="71785" extrusionOk="0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7654069" y="2349565"/>
              <a:ext cx="122342" cy="1532005"/>
            </a:xfrm>
            <a:custGeom>
              <a:avLst/>
              <a:gdLst/>
              <a:ahLst/>
              <a:cxnLst/>
              <a:rect l="l" t="t" r="r" b="b"/>
              <a:pathLst>
                <a:path w="5405" h="67683" extrusionOk="0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7348270" y="3876341"/>
              <a:ext cx="339797" cy="9869"/>
            </a:xfrm>
            <a:custGeom>
              <a:avLst/>
              <a:gdLst/>
              <a:ahLst/>
              <a:cxnLst/>
              <a:rect l="l" t="t" r="r" b="b"/>
              <a:pathLst>
                <a:path w="15012" h="436" extrusionOk="0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7542320" y="2316925"/>
              <a:ext cx="274857" cy="975523"/>
            </a:xfrm>
            <a:custGeom>
              <a:avLst/>
              <a:gdLst/>
              <a:ahLst/>
              <a:cxnLst/>
              <a:rect l="l" t="t" r="r" b="b"/>
              <a:pathLst>
                <a:path w="12143" h="43098" extrusionOk="0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8256590" y="3238079"/>
              <a:ext cx="614608" cy="769273"/>
            </a:xfrm>
            <a:custGeom>
              <a:avLst/>
              <a:gdLst/>
              <a:ahLst/>
              <a:cxnLst/>
              <a:rect l="l" t="t" r="r" b="b"/>
              <a:pathLst>
                <a:path w="27153" h="33986" extrusionOk="0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8417411" y="3352839"/>
              <a:ext cx="453786" cy="654514"/>
            </a:xfrm>
            <a:custGeom>
              <a:avLst/>
              <a:gdLst/>
              <a:ahLst/>
              <a:cxnLst/>
              <a:rect l="l" t="t" r="r" b="b"/>
              <a:pathLst>
                <a:path w="20048" h="28916" extrusionOk="0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8479318" y="3396637"/>
              <a:ext cx="394166" cy="612390"/>
            </a:xfrm>
            <a:custGeom>
              <a:avLst/>
              <a:gdLst/>
              <a:ahLst/>
              <a:cxnLst/>
              <a:rect l="l" t="t" r="r" b="b"/>
              <a:pathLst>
                <a:path w="17414" h="27055" extrusionOk="0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8515104" y="3567690"/>
              <a:ext cx="331852" cy="421735"/>
            </a:xfrm>
            <a:custGeom>
              <a:avLst/>
              <a:gdLst/>
              <a:ahLst/>
              <a:cxnLst/>
              <a:rect l="l" t="t" r="r" b="b"/>
              <a:pathLst>
                <a:path w="14661" h="18632" extrusionOk="0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8508359" y="3634463"/>
              <a:ext cx="85741" cy="70734"/>
            </a:xfrm>
            <a:custGeom>
              <a:avLst/>
              <a:gdLst/>
              <a:ahLst/>
              <a:cxnLst/>
              <a:rect l="l" t="t" r="r" b="b"/>
              <a:pathLst>
                <a:path w="3788" h="3125" extrusionOk="0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8505213" y="3663911"/>
              <a:ext cx="85130" cy="70101"/>
            </a:xfrm>
            <a:custGeom>
              <a:avLst/>
              <a:gdLst/>
              <a:ahLst/>
              <a:cxnLst/>
              <a:rect l="l" t="t" r="r" b="b"/>
              <a:pathLst>
                <a:path w="3761" h="3097" extrusionOk="0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8500912" y="3692613"/>
              <a:ext cx="85651" cy="71164"/>
            </a:xfrm>
            <a:custGeom>
              <a:avLst/>
              <a:gdLst/>
              <a:ahLst/>
              <a:cxnLst/>
              <a:rect l="l" t="t" r="r" b="b"/>
              <a:pathLst>
                <a:path w="3784" h="3144" extrusionOk="0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8497607" y="3722061"/>
              <a:ext cx="85176" cy="70712"/>
            </a:xfrm>
            <a:custGeom>
              <a:avLst/>
              <a:gdLst/>
              <a:ahLst/>
              <a:cxnLst/>
              <a:rect l="l" t="t" r="r" b="b"/>
              <a:pathLst>
                <a:path w="3763" h="3124" extrusionOk="0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8393237" y="3658343"/>
              <a:ext cx="146516" cy="65347"/>
            </a:xfrm>
            <a:custGeom>
              <a:avLst/>
              <a:gdLst/>
              <a:ahLst/>
              <a:cxnLst/>
              <a:rect l="l" t="t" r="r" b="b"/>
              <a:pathLst>
                <a:path w="6473" h="2887" extrusionOk="0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8517820" y="3542633"/>
              <a:ext cx="71006" cy="133569"/>
            </a:xfrm>
            <a:custGeom>
              <a:avLst/>
              <a:gdLst/>
              <a:ahLst/>
              <a:cxnLst/>
              <a:rect l="l" t="t" r="r" b="b"/>
              <a:pathLst>
                <a:path w="3137" h="5901" extrusionOk="0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7491731" y="2290487"/>
              <a:ext cx="1127291" cy="1303980"/>
            </a:xfrm>
            <a:custGeom>
              <a:avLst/>
              <a:gdLst/>
              <a:ahLst/>
              <a:cxnLst/>
              <a:rect l="l" t="t" r="r" b="b"/>
              <a:pathLst>
                <a:path w="49803" h="57609" extrusionOk="0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7930623" y="2316608"/>
              <a:ext cx="611032" cy="977696"/>
            </a:xfrm>
            <a:custGeom>
              <a:avLst/>
              <a:gdLst/>
              <a:ahLst/>
              <a:cxnLst/>
              <a:rect l="l" t="t" r="r" b="b"/>
              <a:pathLst>
                <a:path w="26995" h="43194" extrusionOk="0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7799023" y="2326613"/>
              <a:ext cx="138956" cy="103578"/>
            </a:xfrm>
            <a:custGeom>
              <a:avLst/>
              <a:gdLst/>
              <a:ahLst/>
              <a:cxnLst/>
              <a:rect l="l" t="t" r="r" b="b"/>
              <a:pathLst>
                <a:path w="6139" h="4576" extrusionOk="0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7552890" y="2474714"/>
              <a:ext cx="126733" cy="78000"/>
            </a:xfrm>
            <a:custGeom>
              <a:avLst/>
              <a:gdLst/>
              <a:ahLst/>
              <a:cxnLst/>
              <a:rect l="l" t="t" r="r" b="b"/>
              <a:pathLst>
                <a:path w="5599" h="3446" extrusionOk="0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7543836" y="2346056"/>
              <a:ext cx="82323" cy="172298"/>
            </a:xfrm>
            <a:custGeom>
              <a:avLst/>
              <a:gdLst/>
              <a:ahLst/>
              <a:cxnLst/>
              <a:rect l="l" t="t" r="r" b="b"/>
              <a:pathLst>
                <a:path w="3637" h="7612" extrusionOk="0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8345138" y="3274748"/>
              <a:ext cx="211750" cy="266437"/>
            </a:xfrm>
            <a:custGeom>
              <a:avLst/>
              <a:gdLst/>
              <a:ahLst/>
              <a:cxnLst/>
              <a:rect l="l" t="t" r="r" b="b"/>
              <a:pathLst>
                <a:path w="9355" h="11771" extrusionOk="0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7279573" y="1376282"/>
              <a:ext cx="474928" cy="492922"/>
            </a:xfrm>
            <a:custGeom>
              <a:avLst/>
              <a:gdLst/>
              <a:ahLst/>
              <a:cxnLst/>
              <a:rect l="l" t="t" r="r" b="b"/>
              <a:pathLst>
                <a:path w="20982" h="21777" extrusionOk="0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575820" y="1424359"/>
              <a:ext cx="188504" cy="392740"/>
            </a:xfrm>
            <a:custGeom>
              <a:avLst/>
              <a:gdLst/>
              <a:ahLst/>
              <a:cxnLst/>
              <a:rect l="l" t="t" r="r" b="b"/>
              <a:pathLst>
                <a:path w="8328" h="17351" extrusionOk="0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7261442" y="1479770"/>
              <a:ext cx="97421" cy="378480"/>
            </a:xfrm>
            <a:custGeom>
              <a:avLst/>
              <a:gdLst/>
              <a:ahLst/>
              <a:cxnLst/>
              <a:rect l="l" t="t" r="r" b="b"/>
              <a:pathLst>
                <a:path w="4304" h="16721" extrusionOk="0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6861685" y="1260731"/>
              <a:ext cx="735773" cy="596047"/>
            </a:xfrm>
            <a:custGeom>
              <a:avLst/>
              <a:gdLst/>
              <a:ahLst/>
              <a:cxnLst/>
              <a:rect l="l" t="t" r="r" b="b"/>
              <a:pathLst>
                <a:path w="32506" h="26333" extrusionOk="0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6783504" y="990967"/>
              <a:ext cx="303558" cy="427485"/>
            </a:xfrm>
            <a:custGeom>
              <a:avLst/>
              <a:gdLst/>
              <a:ahLst/>
              <a:cxnLst/>
              <a:rect l="l" t="t" r="r" b="b"/>
              <a:pathLst>
                <a:path w="13411" h="18886" extrusionOk="0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6783504" y="1088569"/>
              <a:ext cx="143234" cy="313789"/>
            </a:xfrm>
            <a:custGeom>
              <a:avLst/>
              <a:gdLst/>
              <a:ahLst/>
              <a:cxnLst/>
              <a:rect l="l" t="t" r="r" b="b"/>
              <a:pathLst>
                <a:path w="6328" h="13863" extrusionOk="0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883166" y="1308943"/>
              <a:ext cx="724433" cy="554648"/>
            </a:xfrm>
            <a:custGeom>
              <a:avLst/>
              <a:gdLst/>
              <a:ahLst/>
              <a:cxnLst/>
              <a:rect l="l" t="t" r="r" b="b"/>
              <a:pathLst>
                <a:path w="32005" h="24504" extrusionOk="0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6914266" y="1352742"/>
              <a:ext cx="193937" cy="108942"/>
            </a:xfrm>
            <a:custGeom>
              <a:avLst/>
              <a:gdLst/>
              <a:ahLst/>
              <a:cxnLst/>
              <a:rect l="l" t="t" r="r" b="b"/>
              <a:pathLst>
                <a:path w="8568" h="4813" extrusionOk="0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7388289" y="1709741"/>
              <a:ext cx="591973" cy="704605"/>
            </a:xfrm>
            <a:custGeom>
              <a:avLst/>
              <a:gdLst/>
              <a:ahLst/>
              <a:cxnLst/>
              <a:rect l="l" t="t" r="r" b="b"/>
              <a:pathLst>
                <a:path w="26153" h="31129" extrusionOk="0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7476633" y="1598875"/>
              <a:ext cx="110255" cy="205458"/>
            </a:xfrm>
            <a:custGeom>
              <a:avLst/>
              <a:gdLst/>
              <a:ahLst/>
              <a:cxnLst/>
              <a:rect l="l" t="t" r="r" b="b"/>
              <a:pathLst>
                <a:path w="4871" h="9077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476633" y="1598875"/>
              <a:ext cx="102695" cy="130649"/>
            </a:xfrm>
            <a:custGeom>
              <a:avLst/>
              <a:gdLst/>
              <a:ahLst/>
              <a:cxnLst/>
              <a:rect l="l" t="t" r="r" b="b"/>
              <a:pathLst>
                <a:path w="4537" h="5772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367940" y="1398782"/>
              <a:ext cx="241606" cy="302155"/>
            </a:xfrm>
            <a:custGeom>
              <a:avLst/>
              <a:gdLst/>
              <a:ahLst/>
              <a:cxnLst/>
              <a:rect l="l" t="t" r="r" b="b"/>
              <a:pathLst>
                <a:path w="10674" h="13349" extrusionOk="0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7383015" y="1512047"/>
              <a:ext cx="24921" cy="14373"/>
            </a:xfrm>
            <a:custGeom>
              <a:avLst/>
              <a:gdLst/>
              <a:ahLst/>
              <a:cxnLst/>
              <a:rect l="l" t="t" r="r" b="b"/>
              <a:pathLst>
                <a:path w="1101" h="635" extrusionOk="0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7455492" y="1509512"/>
              <a:ext cx="25487" cy="13966"/>
            </a:xfrm>
            <a:custGeom>
              <a:avLst/>
              <a:gdLst/>
              <a:ahLst/>
              <a:cxnLst/>
              <a:rect l="l" t="t" r="r" b="b"/>
              <a:pathLst>
                <a:path w="1126" h="617" extrusionOk="0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7457008" y="1556593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7454292" y="1547471"/>
              <a:ext cx="26551" cy="28090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7469842" y="1546769"/>
              <a:ext cx="18131" cy="12404"/>
            </a:xfrm>
            <a:custGeom>
              <a:avLst/>
              <a:gdLst/>
              <a:ahLst/>
              <a:cxnLst/>
              <a:rect l="l" t="t" r="r" b="b"/>
              <a:pathLst>
                <a:path w="801" h="548" extrusionOk="0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7399606" y="1557340"/>
              <a:ext cx="10593" cy="23427"/>
            </a:xfrm>
            <a:custGeom>
              <a:avLst/>
              <a:gdLst/>
              <a:ahLst/>
              <a:cxnLst/>
              <a:rect l="l" t="t" r="r" b="b"/>
              <a:pathLst>
                <a:path w="468" h="1035" extrusionOk="0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7385278" y="1549033"/>
              <a:ext cx="27185" cy="27977"/>
            </a:xfrm>
            <a:custGeom>
              <a:avLst/>
              <a:gdLst/>
              <a:ahLst/>
              <a:cxnLst/>
              <a:rect l="l" t="t" r="r" b="b"/>
              <a:pathLst>
                <a:path w="1201" h="1236" extrusionOk="0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7379235" y="1549802"/>
              <a:ext cx="16637" cy="12178"/>
            </a:xfrm>
            <a:custGeom>
              <a:avLst/>
              <a:gdLst/>
              <a:ahLst/>
              <a:cxnLst/>
              <a:rect l="l" t="t" r="r" b="b"/>
              <a:pathLst>
                <a:path w="735" h="538" extrusionOk="0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7446438" y="1626060"/>
              <a:ext cx="17384" cy="8511"/>
            </a:xfrm>
            <a:custGeom>
              <a:avLst/>
              <a:gdLst/>
              <a:ahLst/>
              <a:cxnLst/>
              <a:rect l="l" t="t" r="r" b="b"/>
              <a:pathLst>
                <a:path w="768" h="376" extrusionOk="0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7410177" y="1510734"/>
              <a:ext cx="46085" cy="105072"/>
            </a:xfrm>
            <a:custGeom>
              <a:avLst/>
              <a:gdLst/>
              <a:ahLst/>
              <a:cxnLst/>
              <a:rect l="l" t="t" r="r" b="b"/>
              <a:pathLst>
                <a:path w="2036" h="4642" extrusionOk="0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7427560" y="1603402"/>
              <a:ext cx="30218" cy="21933"/>
            </a:xfrm>
            <a:custGeom>
              <a:avLst/>
              <a:gdLst/>
              <a:ahLst/>
              <a:cxnLst/>
              <a:rect l="l" t="t" r="r" b="b"/>
              <a:pathLst>
                <a:path w="1335" h="969" extrusionOk="0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7441141" y="1611709"/>
              <a:ext cx="17384" cy="13626"/>
            </a:xfrm>
            <a:custGeom>
              <a:avLst/>
              <a:gdLst/>
              <a:ahLst/>
              <a:cxnLst/>
              <a:rect l="l" t="t" r="r" b="b"/>
              <a:pathLst>
                <a:path w="768" h="602" extrusionOk="0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361874" y="1371076"/>
              <a:ext cx="273340" cy="190858"/>
            </a:xfrm>
            <a:custGeom>
              <a:avLst/>
              <a:gdLst/>
              <a:ahLst/>
              <a:cxnLst/>
              <a:rect l="l" t="t" r="r" b="b"/>
              <a:pathLst>
                <a:path w="12076" h="8432" extrusionOk="0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7577811" y="1539843"/>
              <a:ext cx="64193" cy="82482"/>
            </a:xfrm>
            <a:custGeom>
              <a:avLst/>
              <a:gdLst/>
              <a:ahLst/>
              <a:cxnLst/>
              <a:rect l="l" t="t" r="r" b="b"/>
              <a:pathLst>
                <a:path w="2836" h="3644" extrusionOk="0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7561940" y="1564434"/>
              <a:ext cx="32481" cy="53690"/>
            </a:xfrm>
            <a:custGeom>
              <a:avLst/>
              <a:gdLst/>
              <a:ahLst/>
              <a:cxnLst/>
              <a:rect l="l" t="t" r="r" b="b"/>
              <a:pathLst>
                <a:path w="1435" h="2372" extrusionOk="0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489897" y="1727940"/>
              <a:ext cx="497155" cy="635795"/>
            </a:xfrm>
            <a:custGeom>
              <a:avLst/>
              <a:gdLst/>
              <a:ahLst/>
              <a:cxnLst/>
              <a:rect l="l" t="t" r="r" b="b"/>
              <a:pathLst>
                <a:path w="21964" h="28089" extrusionOk="0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7262959" y="2043675"/>
              <a:ext cx="320149" cy="293055"/>
            </a:xfrm>
            <a:custGeom>
              <a:avLst/>
              <a:gdLst/>
              <a:ahLst/>
              <a:cxnLst/>
              <a:rect l="l" t="t" r="r" b="b"/>
              <a:pathLst>
                <a:path w="14144" h="12947" extrusionOk="0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7295417" y="2103002"/>
              <a:ext cx="110255" cy="7809"/>
            </a:xfrm>
            <a:custGeom>
              <a:avLst/>
              <a:gdLst/>
              <a:ahLst/>
              <a:cxnLst/>
              <a:rect l="l" t="t" r="r" b="b"/>
              <a:pathLst>
                <a:path w="4871" h="345" extrusionOk="0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7289374" y="2168643"/>
              <a:ext cx="104981" cy="19194"/>
            </a:xfrm>
            <a:custGeom>
              <a:avLst/>
              <a:gdLst/>
              <a:ahLst/>
              <a:cxnLst/>
              <a:rect l="l" t="t" r="r" b="b"/>
              <a:pathLst>
                <a:path w="4638" h="848" extrusionOk="0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7287110" y="2244425"/>
              <a:ext cx="94411" cy="18153"/>
            </a:xfrm>
            <a:custGeom>
              <a:avLst/>
              <a:gdLst/>
              <a:ahLst/>
              <a:cxnLst/>
              <a:rect l="l" t="t" r="r" b="b"/>
              <a:pathLst>
                <a:path w="4171" h="802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559681" y="1722191"/>
              <a:ext cx="395049" cy="648447"/>
            </a:xfrm>
            <a:custGeom>
              <a:avLst/>
              <a:gdLst/>
              <a:ahLst/>
              <a:cxnLst/>
              <a:rect l="l" t="t" r="r" b="b"/>
              <a:pathLst>
                <a:path w="17453" h="28648" extrusionOk="0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7609523" y="2141187"/>
              <a:ext cx="27954" cy="206454"/>
            </a:xfrm>
            <a:custGeom>
              <a:avLst/>
              <a:gdLst/>
              <a:ahLst/>
              <a:cxnLst/>
              <a:rect l="l" t="t" r="r" b="b"/>
              <a:pathLst>
                <a:path w="1235" h="9121" extrusionOk="0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7590645" y="1917191"/>
              <a:ext cx="214444" cy="235155"/>
            </a:xfrm>
            <a:custGeom>
              <a:avLst/>
              <a:gdLst/>
              <a:ahLst/>
              <a:cxnLst/>
              <a:rect l="l" t="t" r="r" b="b"/>
              <a:pathLst>
                <a:path w="9474" h="10389" extrusionOk="0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7561220" y="2348478"/>
              <a:ext cx="285405" cy="26302"/>
            </a:xfrm>
            <a:custGeom>
              <a:avLst/>
              <a:gdLst/>
              <a:ahLst/>
              <a:cxnLst/>
              <a:rect l="l" t="t" r="r" b="b"/>
              <a:pathLst>
                <a:path w="12609" h="1162" extrusionOk="0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7871297" y="2063707"/>
              <a:ext cx="78000" cy="253806"/>
            </a:xfrm>
            <a:custGeom>
              <a:avLst/>
              <a:gdLst/>
              <a:ahLst/>
              <a:cxnLst/>
              <a:rect l="l" t="t" r="r" b="b"/>
              <a:pathLst>
                <a:path w="3446" h="11213" extrusionOk="0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370061" y="1445908"/>
              <a:ext cx="733170" cy="721559"/>
            </a:xfrm>
            <a:custGeom>
              <a:avLst/>
              <a:gdLst/>
              <a:ahLst/>
              <a:cxnLst/>
              <a:rect l="l" t="t" r="r" b="b"/>
              <a:pathLst>
                <a:path w="32391" h="31878" extrusionOk="0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62688" y="1340904"/>
              <a:ext cx="136693" cy="116797"/>
            </a:xfrm>
            <a:custGeom>
              <a:avLst/>
              <a:gdLst/>
              <a:ahLst/>
              <a:cxnLst/>
              <a:rect l="l" t="t" r="r" b="b"/>
              <a:pathLst>
                <a:path w="6039" h="5160" extrusionOk="0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5400279" y="1552813"/>
              <a:ext cx="370739" cy="413790"/>
            </a:xfrm>
            <a:custGeom>
              <a:avLst/>
              <a:gdLst/>
              <a:ahLst/>
              <a:cxnLst/>
              <a:rect l="l" t="t" r="r" b="b"/>
              <a:pathLst>
                <a:path w="16379" h="18281" extrusionOk="0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5919730" y="1497697"/>
              <a:ext cx="169151" cy="582172"/>
            </a:xfrm>
            <a:custGeom>
              <a:avLst/>
              <a:gdLst/>
              <a:ahLst/>
              <a:cxnLst/>
              <a:rect l="l" t="t" r="r" b="b"/>
              <a:pathLst>
                <a:path w="7473" h="25720" extrusionOk="0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5756645" y="1348962"/>
              <a:ext cx="119332" cy="114397"/>
            </a:xfrm>
            <a:custGeom>
              <a:avLst/>
              <a:gdLst/>
              <a:ahLst/>
              <a:cxnLst/>
              <a:rect l="l" t="t" r="r" b="b"/>
              <a:pathLst>
                <a:path w="5272" h="5054" extrusionOk="0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5373728" y="1784573"/>
              <a:ext cx="485362" cy="754289"/>
            </a:xfrm>
            <a:custGeom>
              <a:avLst/>
              <a:gdLst/>
              <a:ahLst/>
              <a:cxnLst/>
              <a:rect l="l" t="t" r="r" b="b"/>
              <a:pathLst>
                <a:path w="21443" h="33324" extrusionOk="0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294574" y="2437728"/>
              <a:ext cx="282394" cy="325899"/>
            </a:xfrm>
            <a:custGeom>
              <a:avLst/>
              <a:gdLst/>
              <a:ahLst/>
              <a:cxnLst/>
              <a:rect l="l" t="t" r="r" b="b"/>
              <a:pathLst>
                <a:path w="12476" h="14398" extrusionOk="0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5437265" y="2608803"/>
              <a:ext cx="40041" cy="120260"/>
            </a:xfrm>
            <a:custGeom>
              <a:avLst/>
              <a:gdLst/>
              <a:ahLst/>
              <a:cxnLst/>
              <a:rect l="l" t="t" r="r" b="b"/>
              <a:pathLst>
                <a:path w="1769" h="5313" extrusionOk="0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5390456" y="2592936"/>
              <a:ext cx="37031" cy="127820"/>
            </a:xfrm>
            <a:custGeom>
              <a:avLst/>
              <a:gdLst/>
              <a:ahLst/>
              <a:cxnLst/>
              <a:rect l="l" t="t" r="r" b="b"/>
              <a:pathLst>
                <a:path w="1636" h="5647" extrusionOk="0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5338350" y="2575892"/>
              <a:ext cx="43074" cy="126688"/>
            </a:xfrm>
            <a:custGeom>
              <a:avLst/>
              <a:gdLst/>
              <a:ahLst/>
              <a:cxnLst/>
              <a:rect l="l" t="t" r="r" b="b"/>
              <a:pathLst>
                <a:path w="1903" h="5597" extrusionOk="0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5465196" y="2469689"/>
              <a:ext cx="148010" cy="216187"/>
            </a:xfrm>
            <a:custGeom>
              <a:avLst/>
              <a:gdLst/>
              <a:ahLst/>
              <a:cxnLst/>
              <a:rect l="l" t="t" r="r" b="b"/>
              <a:pathLst>
                <a:path w="6539" h="9551" extrusionOk="0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5466713" y="2493025"/>
              <a:ext cx="64193" cy="184837"/>
            </a:xfrm>
            <a:custGeom>
              <a:avLst/>
              <a:gdLst/>
              <a:ahLst/>
              <a:cxnLst/>
              <a:rect l="l" t="t" r="r" b="b"/>
              <a:pathLst>
                <a:path w="2836" h="8166" extrusionOk="0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644149" y="1776469"/>
              <a:ext cx="221732" cy="370580"/>
            </a:xfrm>
            <a:custGeom>
              <a:avLst/>
              <a:gdLst/>
              <a:ahLst/>
              <a:cxnLst/>
              <a:rect l="l" t="t" r="r" b="b"/>
              <a:pathLst>
                <a:path w="9796" h="16372" extrusionOk="0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626788" y="2020180"/>
              <a:ext cx="163832" cy="83297"/>
            </a:xfrm>
            <a:custGeom>
              <a:avLst/>
              <a:gdLst/>
              <a:ahLst/>
              <a:cxnLst/>
              <a:rect l="l" t="t" r="r" b="b"/>
              <a:pathLst>
                <a:path w="7238" h="3680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862350" y="1615489"/>
              <a:ext cx="114805" cy="209917"/>
            </a:xfrm>
            <a:custGeom>
              <a:avLst/>
              <a:gdLst/>
              <a:ahLst/>
              <a:cxnLst/>
              <a:rect l="l" t="t" r="r" b="b"/>
              <a:pathLst>
                <a:path w="5072" h="9274" extrusionOk="0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876701" y="1615489"/>
              <a:ext cx="100454" cy="136693"/>
            </a:xfrm>
            <a:custGeom>
              <a:avLst/>
              <a:gdLst/>
              <a:ahLst/>
              <a:cxnLst/>
              <a:rect l="l" t="t" r="r" b="b"/>
              <a:pathLst>
                <a:path w="4438" h="6039" extrusionOk="0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808750" y="1429339"/>
              <a:ext cx="290701" cy="296632"/>
            </a:xfrm>
            <a:custGeom>
              <a:avLst/>
              <a:gdLst/>
              <a:ahLst/>
              <a:cxnLst/>
              <a:rect l="l" t="t" r="r" b="b"/>
              <a:pathLst>
                <a:path w="12843" h="13105" extrusionOk="0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6037522" y="1522482"/>
              <a:ext cx="24944" cy="12246"/>
            </a:xfrm>
            <a:custGeom>
              <a:avLst/>
              <a:gdLst/>
              <a:ahLst/>
              <a:cxnLst/>
              <a:rect l="l" t="t" r="r" b="b"/>
              <a:pathLst>
                <a:path w="1102" h="541" extrusionOk="0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969006" y="1537104"/>
              <a:ext cx="23993" cy="15844"/>
            </a:xfrm>
            <a:custGeom>
              <a:avLst/>
              <a:gdLst/>
              <a:ahLst/>
              <a:cxnLst/>
              <a:rect l="l" t="t" r="r" b="b"/>
              <a:pathLst>
                <a:path w="1060" h="700" extrusionOk="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995240" y="1580744"/>
              <a:ext cx="9077" cy="24197"/>
            </a:xfrm>
            <a:custGeom>
              <a:avLst/>
              <a:gdLst/>
              <a:ahLst/>
              <a:cxnLst/>
              <a:rect l="l" t="t" r="r" b="b"/>
              <a:pathLst>
                <a:path w="401" h="1069" extrusionOk="0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977313" y="1573139"/>
              <a:ext cx="28950" cy="28045"/>
            </a:xfrm>
            <a:custGeom>
              <a:avLst/>
              <a:gdLst/>
              <a:ahLst/>
              <a:cxnLst/>
              <a:rect l="l" t="t" r="r" b="b"/>
              <a:pathLst>
                <a:path w="1279" h="1239" extrusionOk="0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969572" y="1575267"/>
              <a:ext cx="18153" cy="12313"/>
            </a:xfrm>
            <a:custGeom>
              <a:avLst/>
              <a:gdLst/>
              <a:ahLst/>
              <a:cxnLst/>
              <a:rect l="l" t="t" r="r" b="b"/>
              <a:pathLst>
                <a:path w="802" h="544" extrusionOk="0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6045082" y="1568680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6041121" y="1558630"/>
              <a:ext cx="28973" cy="27660"/>
            </a:xfrm>
            <a:custGeom>
              <a:avLst/>
              <a:gdLst/>
              <a:ahLst/>
              <a:cxnLst/>
              <a:rect l="l" t="t" r="r" b="b"/>
              <a:pathLst>
                <a:path w="1280" h="1222" extrusionOk="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6056513" y="1555076"/>
              <a:ext cx="17271" cy="13966"/>
            </a:xfrm>
            <a:custGeom>
              <a:avLst/>
              <a:gdLst/>
              <a:ahLst/>
              <a:cxnLst/>
              <a:rect l="l" t="t" r="r" b="b"/>
              <a:pathLst>
                <a:path w="763" h="617" extrusionOk="0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6009591" y="1646861"/>
              <a:ext cx="17384" cy="7153"/>
            </a:xfrm>
            <a:custGeom>
              <a:avLst/>
              <a:gdLst/>
              <a:ahLst/>
              <a:cxnLst/>
              <a:rect l="l" t="t" r="r" b="b"/>
              <a:pathLst>
                <a:path w="768" h="316" extrusionOk="0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6011854" y="1527416"/>
              <a:ext cx="44093" cy="104845"/>
            </a:xfrm>
            <a:custGeom>
              <a:avLst/>
              <a:gdLst/>
              <a:ahLst/>
              <a:cxnLst/>
              <a:rect l="l" t="t" r="r" b="b"/>
              <a:pathLst>
                <a:path w="1948" h="4632" extrusionOk="0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6011107" y="1622280"/>
              <a:ext cx="30218" cy="21164"/>
            </a:xfrm>
            <a:custGeom>
              <a:avLst/>
              <a:gdLst/>
              <a:ahLst/>
              <a:cxnLst/>
              <a:rect l="l" t="t" r="r" b="b"/>
              <a:pathLst>
                <a:path w="1335" h="935" extrusionOk="0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6011854" y="1630971"/>
              <a:ext cx="18900" cy="12472"/>
            </a:xfrm>
            <a:custGeom>
              <a:avLst/>
              <a:gdLst/>
              <a:ahLst/>
              <a:cxnLst/>
              <a:rect l="l" t="t" r="r" b="b"/>
              <a:pathLst>
                <a:path w="835" h="551" extrusionOk="0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5795577" y="1412951"/>
              <a:ext cx="266142" cy="207178"/>
            </a:xfrm>
            <a:custGeom>
              <a:avLst/>
              <a:gdLst/>
              <a:ahLst/>
              <a:cxnLst/>
              <a:rect l="l" t="t" r="r" b="b"/>
              <a:pathLst>
                <a:path w="11758" h="9153" extrusionOk="0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5808003" y="1600618"/>
              <a:ext cx="78543" cy="74492"/>
            </a:xfrm>
            <a:custGeom>
              <a:avLst/>
              <a:gdLst/>
              <a:ahLst/>
              <a:cxnLst/>
              <a:rect l="l" t="t" r="r" b="b"/>
              <a:pathLst>
                <a:path w="3470" h="3291" extrusionOk="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5833672" y="1618500"/>
              <a:ext cx="42101" cy="44116"/>
            </a:xfrm>
            <a:custGeom>
              <a:avLst/>
              <a:gdLst/>
              <a:ahLst/>
              <a:cxnLst/>
              <a:rect l="l" t="t" r="r" b="b"/>
              <a:pathLst>
                <a:path w="1860" h="1949" extrusionOk="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4992555" y="2270116"/>
              <a:ext cx="1078965" cy="1466295"/>
            </a:xfrm>
            <a:custGeom>
              <a:avLst/>
              <a:gdLst/>
              <a:ahLst/>
              <a:cxnLst/>
              <a:rect l="l" t="t" r="r" b="b"/>
              <a:pathLst>
                <a:path w="47668" h="64780" extrusionOk="0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5092579" y="2322652"/>
              <a:ext cx="785435" cy="1254816"/>
            </a:xfrm>
            <a:custGeom>
              <a:avLst/>
              <a:gdLst/>
              <a:ahLst/>
              <a:cxnLst/>
              <a:rect l="l" t="t" r="r" b="b"/>
              <a:pathLst>
                <a:path w="34700" h="55437" extrusionOk="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5688694" y="2270116"/>
              <a:ext cx="382826" cy="876608"/>
            </a:xfrm>
            <a:custGeom>
              <a:avLst/>
              <a:gdLst/>
              <a:ahLst/>
              <a:cxnLst/>
              <a:rect l="l" t="t" r="r" b="b"/>
              <a:pathLst>
                <a:path w="16913" h="38728" extrusionOk="0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4643727" y="3374727"/>
              <a:ext cx="615378" cy="760151"/>
            </a:xfrm>
            <a:custGeom>
              <a:avLst/>
              <a:gdLst/>
              <a:ahLst/>
              <a:cxnLst/>
              <a:rect l="l" t="t" r="r" b="b"/>
              <a:pathLst>
                <a:path w="27187" h="33583" extrusionOk="0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631640" y="3398901"/>
              <a:ext cx="569316" cy="749422"/>
            </a:xfrm>
            <a:custGeom>
              <a:avLst/>
              <a:gdLst/>
              <a:ahLst/>
              <a:cxnLst/>
              <a:rect l="l" t="t" r="r" b="b"/>
              <a:pathLst>
                <a:path w="25152" h="33109" extrusionOk="0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942713" y="3765633"/>
              <a:ext cx="46832" cy="99254"/>
            </a:xfrm>
            <a:custGeom>
              <a:avLst/>
              <a:gdLst/>
              <a:ahLst/>
              <a:cxnLst/>
              <a:rect l="l" t="t" r="r" b="b"/>
              <a:pathLst>
                <a:path w="2069" h="4385" extrusionOk="0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967770" y="3752799"/>
              <a:ext cx="47466" cy="99005"/>
            </a:xfrm>
            <a:custGeom>
              <a:avLst/>
              <a:gdLst/>
              <a:ahLst/>
              <a:cxnLst/>
              <a:rect l="l" t="t" r="r" b="b"/>
              <a:pathLst>
                <a:path w="2097" h="4374" extrusionOk="0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993460" y="3739965"/>
              <a:ext cx="46673" cy="98485"/>
            </a:xfrm>
            <a:custGeom>
              <a:avLst/>
              <a:gdLst/>
              <a:ahLst/>
              <a:cxnLst/>
              <a:rect l="l" t="t" r="r" b="b"/>
              <a:pathLst>
                <a:path w="2062" h="4351" extrusionOk="0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5019106" y="3726384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5044796" y="3713550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5653972" y="2269346"/>
              <a:ext cx="581403" cy="1750206"/>
            </a:xfrm>
            <a:custGeom>
              <a:avLst/>
              <a:gdLst/>
              <a:ahLst/>
              <a:cxnLst/>
              <a:rect l="l" t="t" r="r" b="b"/>
              <a:pathLst>
                <a:path w="25686" h="77323" extrusionOk="0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6009115" y="2310814"/>
              <a:ext cx="139432" cy="1657968"/>
            </a:xfrm>
            <a:custGeom>
              <a:avLst/>
              <a:gdLst/>
              <a:ahLst/>
              <a:cxnLst/>
              <a:rect l="l" t="t" r="r" b="b"/>
              <a:pathLst>
                <a:path w="6160" h="73248" extrusionOk="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5745327" y="2609867"/>
              <a:ext cx="136580" cy="62857"/>
            </a:xfrm>
            <a:custGeom>
              <a:avLst/>
              <a:gdLst/>
              <a:ahLst/>
              <a:cxnLst/>
              <a:rect l="l" t="t" r="r" b="b"/>
              <a:pathLst>
                <a:path w="6034" h="2777" extrusionOk="0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5882744" y="3777924"/>
              <a:ext cx="601027" cy="528935"/>
            </a:xfrm>
            <a:custGeom>
              <a:avLst/>
              <a:gdLst/>
              <a:ahLst/>
              <a:cxnLst/>
              <a:rect l="l" t="t" r="r" b="b"/>
              <a:pathLst>
                <a:path w="26553" h="23368" extrusionOk="0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5872174" y="3854181"/>
              <a:ext cx="619158" cy="458427"/>
            </a:xfrm>
            <a:custGeom>
              <a:avLst/>
              <a:gdLst/>
              <a:ahLst/>
              <a:cxnLst/>
              <a:rect l="l" t="t" r="r" b="b"/>
              <a:pathLst>
                <a:path w="27354" h="20253" extrusionOk="0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6160589" y="4083338"/>
              <a:ext cx="109848" cy="18832"/>
            </a:xfrm>
            <a:custGeom>
              <a:avLst/>
              <a:gdLst/>
              <a:ahLst/>
              <a:cxnLst/>
              <a:rect l="l" t="t" r="r" b="b"/>
              <a:pathLst>
                <a:path w="4853" h="832" extrusionOk="0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6160589" y="4054343"/>
              <a:ext cx="109848" cy="19127"/>
            </a:xfrm>
            <a:custGeom>
              <a:avLst/>
              <a:gdLst/>
              <a:ahLst/>
              <a:cxnLst/>
              <a:rect l="l" t="t" r="r" b="b"/>
              <a:pathLst>
                <a:path w="4853" h="845" extrusionOk="0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6160589" y="4025641"/>
              <a:ext cx="109983" cy="18923"/>
            </a:xfrm>
            <a:custGeom>
              <a:avLst/>
              <a:gdLst/>
              <a:ahLst/>
              <a:cxnLst/>
              <a:rect l="l" t="t" r="r" b="b"/>
              <a:pathLst>
                <a:path w="4859" h="836" extrusionOk="0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6160589" y="3996895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6160589" y="3968194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576198" y="1751322"/>
              <a:ext cx="562525" cy="669611"/>
            </a:xfrm>
            <a:custGeom>
              <a:avLst/>
              <a:gdLst/>
              <a:ahLst/>
              <a:cxnLst/>
              <a:rect l="l" t="t" r="r" b="b"/>
              <a:pathLst>
                <a:path w="24852" h="29583" extrusionOk="0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5848769" y="1325603"/>
              <a:ext cx="772917" cy="547020"/>
            </a:xfrm>
            <a:custGeom>
              <a:avLst/>
              <a:gdLst/>
              <a:ahLst/>
              <a:cxnLst/>
              <a:rect l="l" t="t" r="r" b="b"/>
              <a:pathLst>
                <a:path w="34147" h="24167" extrusionOk="0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423359" y="1021479"/>
              <a:ext cx="310326" cy="429092"/>
            </a:xfrm>
            <a:custGeom>
              <a:avLst/>
              <a:gdLst/>
              <a:ahLst/>
              <a:cxnLst/>
              <a:rect l="l" t="t" r="r" b="b"/>
              <a:pathLst>
                <a:path w="13710" h="18957" extrusionOk="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543392" y="1069601"/>
              <a:ext cx="134429" cy="77027"/>
            </a:xfrm>
            <a:custGeom>
              <a:avLst/>
              <a:gdLst/>
              <a:ahLst/>
              <a:cxnLst/>
              <a:rect l="l" t="t" r="r" b="b"/>
              <a:pathLst>
                <a:path w="5939" h="3403" extrusionOk="0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573610" y="1128180"/>
              <a:ext cx="100296" cy="66026"/>
            </a:xfrm>
            <a:custGeom>
              <a:avLst/>
              <a:gdLst/>
              <a:ahLst/>
              <a:cxnLst/>
              <a:rect l="l" t="t" r="r" b="b"/>
              <a:pathLst>
                <a:path w="4431" h="2917" extrusionOk="0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591718" y="1190947"/>
              <a:ext cx="80535" cy="49299"/>
            </a:xfrm>
            <a:custGeom>
              <a:avLst/>
              <a:gdLst/>
              <a:ahLst/>
              <a:cxnLst/>
              <a:rect l="l" t="t" r="r" b="b"/>
              <a:pathLst>
                <a:path w="3558" h="2178" extrusionOk="0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5833672" y="1657024"/>
              <a:ext cx="415284" cy="247038"/>
            </a:xfrm>
            <a:custGeom>
              <a:avLst/>
              <a:gdLst/>
              <a:ahLst/>
              <a:cxnLst/>
              <a:rect l="l" t="t" r="r" b="b"/>
              <a:pathLst>
                <a:path w="18347" h="10914" extrusionOk="0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6124350" y="1676332"/>
              <a:ext cx="83070" cy="181850"/>
            </a:xfrm>
            <a:custGeom>
              <a:avLst/>
              <a:gdLst/>
              <a:ahLst/>
              <a:cxnLst/>
              <a:rect l="l" t="t" r="r" b="b"/>
              <a:pathLst>
                <a:path w="3670" h="8034" extrusionOk="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5950694" y="1895597"/>
              <a:ext cx="104981" cy="33251"/>
            </a:xfrm>
            <a:custGeom>
              <a:avLst/>
              <a:gdLst/>
              <a:ahLst/>
              <a:cxnLst/>
              <a:rect l="l" t="t" r="r" b="b"/>
              <a:pathLst>
                <a:path w="4638" h="1469" extrusionOk="0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231" y="4460505"/>
            <a:ext cx="2786113" cy="6706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325" y="38035"/>
            <a:ext cx="1048603" cy="10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Materiales </a:t>
            </a:r>
            <a:endParaRPr dirty="0"/>
          </a:p>
        </p:txBody>
      </p:sp>
      <p:sp>
        <p:nvSpPr>
          <p:cNvPr id="627" name="Google Shape;627;p35"/>
          <p:cNvSpPr txBox="1">
            <a:spLocks noGrp="1"/>
          </p:cNvSpPr>
          <p:nvPr>
            <p:ph type="body" idx="1"/>
          </p:nvPr>
        </p:nvSpPr>
        <p:spPr>
          <a:xfrm>
            <a:off x="720000" y="1332650"/>
            <a:ext cx="77040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sz="2800" dirty="0"/>
              <a:t>Hoja de block.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2800" dirty="0"/>
              <a:t>Lápices de colores.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2800" dirty="0" smtClean="0"/>
              <a:t>Plumones o marcadores.</a:t>
            </a:r>
            <a:endParaRPr lang="es-CL"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628" name="Google Shape;628;p35"/>
          <p:cNvCxnSpPr/>
          <p:nvPr/>
        </p:nvCxnSpPr>
        <p:spPr>
          <a:xfrm>
            <a:off x="1948800" y="1048500"/>
            <a:ext cx="5246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24" y="1301874"/>
            <a:ext cx="3724636" cy="3033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8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3634334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2000" dirty="0" smtClean="0"/>
              <a:t>Nuestro colegio busca fortalecer </a:t>
            </a:r>
            <a:r>
              <a:rPr lang="es-CL" sz="2000" dirty="0"/>
              <a:t>la educación inclusiva promoviendo y</a:t>
            </a:r>
          </a:p>
          <a:p>
            <a:pPr marL="0" lvl="0" indent="0"/>
            <a:r>
              <a:rPr lang="es-CL" sz="2000" dirty="0"/>
              <a:t>generando una cultura escolar de participación, tolerancia y respeto. </a:t>
            </a:r>
            <a:endParaRPr sz="2000" dirty="0"/>
          </a:p>
        </p:txBody>
      </p:sp>
      <p:sp>
        <p:nvSpPr>
          <p:cNvPr id="680" name="Google Shape;680;p38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Sello Inclusivo:</a:t>
            </a:r>
            <a:endParaRPr dirty="0"/>
          </a:p>
        </p:txBody>
      </p:sp>
      <p:cxnSp>
        <p:nvCxnSpPr>
          <p:cNvPr id="681" name="Google Shape;681;p38"/>
          <p:cNvCxnSpPr/>
          <p:nvPr/>
        </p:nvCxnSpPr>
        <p:spPr>
          <a:xfrm>
            <a:off x="796200" y="2286175"/>
            <a:ext cx="1849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82" name="Google Shape;682;p38"/>
          <p:cNvGrpSpPr/>
          <p:nvPr/>
        </p:nvGrpSpPr>
        <p:grpSpPr>
          <a:xfrm>
            <a:off x="4074863" y="1263319"/>
            <a:ext cx="4799343" cy="2616860"/>
            <a:chOff x="4074863" y="1263319"/>
            <a:chExt cx="4799343" cy="2616860"/>
          </a:xfrm>
        </p:grpSpPr>
        <p:sp>
          <p:nvSpPr>
            <p:cNvPr id="683" name="Google Shape;683;p38"/>
            <p:cNvSpPr/>
            <p:nvPr/>
          </p:nvSpPr>
          <p:spPr>
            <a:xfrm>
              <a:off x="4322901" y="2014386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1"/>
                  </a:moveTo>
                  <a:lnTo>
                    <a:pt x="1" y="39272"/>
                  </a:lnTo>
                  <a:lnTo>
                    <a:pt x="58239" y="39272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4319414" y="2010900"/>
              <a:ext cx="1122560" cy="759247"/>
            </a:xfrm>
            <a:custGeom>
              <a:avLst/>
              <a:gdLst/>
              <a:ahLst/>
              <a:cxnLst/>
              <a:rect l="l" t="t" r="r" b="b"/>
              <a:pathLst>
                <a:path w="58604" h="39637" extrusionOk="0">
                  <a:moveTo>
                    <a:pt x="58238" y="396"/>
                  </a:moveTo>
                  <a:lnTo>
                    <a:pt x="58238" y="39272"/>
                  </a:lnTo>
                  <a:lnTo>
                    <a:pt x="365" y="39272"/>
                  </a:lnTo>
                  <a:lnTo>
                    <a:pt x="365" y="396"/>
                  </a:lnTo>
                  <a:close/>
                  <a:moveTo>
                    <a:pt x="0" y="0"/>
                  </a:moveTo>
                  <a:lnTo>
                    <a:pt x="0" y="39636"/>
                  </a:lnTo>
                  <a:lnTo>
                    <a:pt x="58603" y="39636"/>
                  </a:lnTo>
                  <a:lnTo>
                    <a:pt x="58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4370635" y="2045839"/>
              <a:ext cx="59993" cy="51297"/>
            </a:xfrm>
            <a:custGeom>
              <a:avLst/>
              <a:gdLst/>
              <a:ahLst/>
              <a:cxnLst/>
              <a:rect l="l" t="t" r="r" b="b"/>
              <a:pathLst>
                <a:path w="3132" h="2678" extrusionOk="0">
                  <a:moveTo>
                    <a:pt x="1794" y="0"/>
                  </a:moveTo>
                  <a:cubicBezTo>
                    <a:pt x="579" y="0"/>
                    <a:pt x="1" y="1459"/>
                    <a:pt x="852" y="2280"/>
                  </a:cubicBezTo>
                  <a:cubicBezTo>
                    <a:pt x="1117" y="2555"/>
                    <a:pt x="1449" y="2678"/>
                    <a:pt x="1777" y="2678"/>
                  </a:cubicBezTo>
                  <a:cubicBezTo>
                    <a:pt x="2463" y="2678"/>
                    <a:pt x="3132" y="2140"/>
                    <a:pt x="3132" y="1338"/>
                  </a:cubicBezTo>
                  <a:cubicBezTo>
                    <a:pt x="3132" y="608"/>
                    <a:pt x="2524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4475451" y="2045839"/>
              <a:ext cx="59974" cy="51297"/>
            </a:xfrm>
            <a:custGeom>
              <a:avLst/>
              <a:gdLst/>
              <a:ahLst/>
              <a:cxnLst/>
              <a:rect l="l" t="t" r="r" b="b"/>
              <a:pathLst>
                <a:path w="3131" h="2678" extrusionOk="0">
                  <a:moveTo>
                    <a:pt x="1794" y="0"/>
                  </a:moveTo>
                  <a:cubicBezTo>
                    <a:pt x="608" y="0"/>
                    <a:pt x="0" y="1459"/>
                    <a:pt x="851" y="2280"/>
                  </a:cubicBezTo>
                  <a:cubicBezTo>
                    <a:pt x="1126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8"/>
                    <a:pt x="2523" y="0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4580248" y="2045839"/>
              <a:ext cx="60568" cy="51604"/>
            </a:xfrm>
            <a:custGeom>
              <a:avLst/>
              <a:gdLst/>
              <a:ahLst/>
              <a:cxnLst/>
              <a:rect l="l" t="t" r="r" b="b"/>
              <a:pathLst>
                <a:path w="3162" h="2694" extrusionOk="0">
                  <a:moveTo>
                    <a:pt x="1794" y="0"/>
                  </a:moveTo>
                  <a:cubicBezTo>
                    <a:pt x="608" y="0"/>
                    <a:pt x="0" y="1459"/>
                    <a:pt x="852" y="2310"/>
                  </a:cubicBezTo>
                  <a:cubicBezTo>
                    <a:pt x="1125" y="2574"/>
                    <a:pt x="1462" y="2694"/>
                    <a:pt x="1792" y="2694"/>
                  </a:cubicBezTo>
                  <a:cubicBezTo>
                    <a:pt x="2490" y="2694"/>
                    <a:pt x="3162" y="2162"/>
                    <a:pt x="3162" y="1338"/>
                  </a:cubicBezTo>
                  <a:cubicBezTo>
                    <a:pt x="3162" y="608"/>
                    <a:pt x="2554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4322901" y="2124432"/>
              <a:ext cx="1115568" cy="7011"/>
            </a:xfrm>
            <a:custGeom>
              <a:avLst/>
              <a:gdLst/>
              <a:ahLst/>
              <a:cxnLst/>
              <a:rect l="l" t="t" r="r" b="b"/>
              <a:pathLst>
                <a:path w="5823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7685274" y="2538984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0"/>
                  </a:moveTo>
                  <a:lnTo>
                    <a:pt x="1" y="39271"/>
                  </a:lnTo>
                  <a:lnTo>
                    <a:pt x="58239" y="39271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7681194" y="2535479"/>
              <a:ext cx="1123153" cy="759247"/>
            </a:xfrm>
            <a:custGeom>
              <a:avLst/>
              <a:gdLst/>
              <a:ahLst/>
              <a:cxnLst/>
              <a:rect l="l" t="t" r="r" b="b"/>
              <a:pathLst>
                <a:path w="58635" h="39637" extrusionOk="0">
                  <a:moveTo>
                    <a:pt x="58270" y="396"/>
                  </a:moveTo>
                  <a:lnTo>
                    <a:pt x="58270" y="39272"/>
                  </a:lnTo>
                  <a:lnTo>
                    <a:pt x="396" y="39272"/>
                  </a:lnTo>
                  <a:lnTo>
                    <a:pt x="396" y="396"/>
                  </a:lnTo>
                  <a:close/>
                  <a:moveTo>
                    <a:pt x="1" y="1"/>
                  </a:moveTo>
                  <a:lnTo>
                    <a:pt x="1" y="39637"/>
                  </a:lnTo>
                  <a:lnTo>
                    <a:pt x="58634" y="39637"/>
                  </a:lnTo>
                  <a:lnTo>
                    <a:pt x="58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7733027" y="2570418"/>
              <a:ext cx="59974" cy="51316"/>
            </a:xfrm>
            <a:custGeom>
              <a:avLst/>
              <a:gdLst/>
              <a:ahLst/>
              <a:cxnLst/>
              <a:rect l="l" t="t" r="r" b="b"/>
              <a:pathLst>
                <a:path w="3131" h="2679" extrusionOk="0">
                  <a:moveTo>
                    <a:pt x="1794" y="1"/>
                  </a:moveTo>
                  <a:cubicBezTo>
                    <a:pt x="578" y="1"/>
                    <a:pt x="0" y="1460"/>
                    <a:pt x="821" y="2280"/>
                  </a:cubicBezTo>
                  <a:cubicBezTo>
                    <a:pt x="1096" y="2555"/>
                    <a:pt x="1435" y="2678"/>
                    <a:pt x="1767" y="2678"/>
                  </a:cubicBezTo>
                  <a:cubicBezTo>
                    <a:pt x="2463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7837824" y="2570418"/>
              <a:ext cx="59993" cy="51316"/>
            </a:xfrm>
            <a:custGeom>
              <a:avLst/>
              <a:gdLst/>
              <a:ahLst/>
              <a:cxnLst/>
              <a:rect l="l" t="t" r="r" b="b"/>
              <a:pathLst>
                <a:path w="3132" h="2679" extrusionOk="0">
                  <a:moveTo>
                    <a:pt x="1794" y="1"/>
                  </a:moveTo>
                  <a:cubicBezTo>
                    <a:pt x="578" y="1"/>
                    <a:pt x="0" y="1460"/>
                    <a:pt x="851" y="2280"/>
                  </a:cubicBezTo>
                  <a:cubicBezTo>
                    <a:pt x="1127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7942621" y="2570418"/>
              <a:ext cx="60568" cy="51316"/>
            </a:xfrm>
            <a:custGeom>
              <a:avLst/>
              <a:gdLst/>
              <a:ahLst/>
              <a:cxnLst/>
              <a:rect l="l" t="t" r="r" b="b"/>
              <a:pathLst>
                <a:path w="3162" h="2679" extrusionOk="0">
                  <a:moveTo>
                    <a:pt x="1794" y="1"/>
                  </a:moveTo>
                  <a:cubicBezTo>
                    <a:pt x="609" y="1"/>
                    <a:pt x="1" y="1460"/>
                    <a:pt x="852" y="2280"/>
                  </a:cubicBezTo>
                  <a:cubicBezTo>
                    <a:pt x="1127" y="2555"/>
                    <a:pt x="1465" y="2678"/>
                    <a:pt x="1798" y="2678"/>
                  </a:cubicBezTo>
                  <a:cubicBezTo>
                    <a:pt x="2494" y="2678"/>
                    <a:pt x="3162" y="2140"/>
                    <a:pt x="3162" y="1338"/>
                  </a:cubicBezTo>
                  <a:cubicBezTo>
                    <a:pt x="3162" y="609"/>
                    <a:pt x="2554" y="1"/>
                    <a:pt x="179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7685274" y="2649030"/>
              <a:ext cx="1115568" cy="6992"/>
            </a:xfrm>
            <a:custGeom>
              <a:avLst/>
              <a:gdLst/>
              <a:ahLst/>
              <a:cxnLst/>
              <a:rect l="l" t="t" r="r" b="b"/>
              <a:pathLst>
                <a:path w="58239" h="365" extrusionOk="0">
                  <a:moveTo>
                    <a:pt x="1" y="0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657098" y="2635047"/>
              <a:ext cx="450085" cy="236411"/>
            </a:xfrm>
            <a:custGeom>
              <a:avLst/>
              <a:gdLst/>
              <a:ahLst/>
              <a:cxnLst/>
              <a:rect l="l" t="t" r="r" b="b"/>
              <a:pathLst>
                <a:path w="23497" h="12342" extrusionOk="0">
                  <a:moveTo>
                    <a:pt x="6019" y="1"/>
                  </a:moveTo>
                  <a:cubicBezTo>
                    <a:pt x="2675" y="61"/>
                    <a:pt x="1" y="2797"/>
                    <a:pt x="1" y="6171"/>
                  </a:cubicBezTo>
                  <a:cubicBezTo>
                    <a:pt x="1" y="9514"/>
                    <a:pt x="2675" y="12250"/>
                    <a:pt x="6019" y="12341"/>
                  </a:cubicBezTo>
                  <a:lnTo>
                    <a:pt x="16992" y="12311"/>
                  </a:lnTo>
                  <a:lnTo>
                    <a:pt x="17326" y="12311"/>
                  </a:lnTo>
                  <a:cubicBezTo>
                    <a:pt x="20731" y="12311"/>
                    <a:pt x="23497" y="9545"/>
                    <a:pt x="23497" y="6140"/>
                  </a:cubicBezTo>
                  <a:cubicBezTo>
                    <a:pt x="23466" y="2736"/>
                    <a:pt x="20700" y="1"/>
                    <a:pt x="1732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774135" y="2706955"/>
              <a:ext cx="213693" cy="49803"/>
            </a:xfrm>
            <a:custGeom>
              <a:avLst/>
              <a:gdLst/>
              <a:ahLst/>
              <a:cxnLst/>
              <a:rect l="l" t="t" r="r" b="b"/>
              <a:pathLst>
                <a:path w="11156" h="2600" extrusionOk="0">
                  <a:moveTo>
                    <a:pt x="5563" y="0"/>
                  </a:moveTo>
                  <a:cubicBezTo>
                    <a:pt x="4750" y="0"/>
                    <a:pt x="3936" y="76"/>
                    <a:pt x="3131" y="228"/>
                  </a:cubicBezTo>
                  <a:cubicBezTo>
                    <a:pt x="2432" y="350"/>
                    <a:pt x="1763" y="624"/>
                    <a:pt x="1186" y="988"/>
                  </a:cubicBezTo>
                  <a:cubicBezTo>
                    <a:pt x="1034" y="1110"/>
                    <a:pt x="882" y="1201"/>
                    <a:pt x="760" y="1323"/>
                  </a:cubicBezTo>
                  <a:lnTo>
                    <a:pt x="365" y="1687"/>
                  </a:lnTo>
                  <a:cubicBezTo>
                    <a:pt x="304" y="1779"/>
                    <a:pt x="243" y="1870"/>
                    <a:pt x="213" y="1931"/>
                  </a:cubicBezTo>
                  <a:cubicBezTo>
                    <a:pt x="61" y="2143"/>
                    <a:pt x="0" y="2356"/>
                    <a:pt x="0" y="2599"/>
                  </a:cubicBezTo>
                  <a:lnTo>
                    <a:pt x="3161" y="2599"/>
                  </a:lnTo>
                  <a:cubicBezTo>
                    <a:pt x="3222" y="2599"/>
                    <a:pt x="3222" y="2569"/>
                    <a:pt x="3253" y="2538"/>
                  </a:cubicBezTo>
                  <a:cubicBezTo>
                    <a:pt x="3435" y="2174"/>
                    <a:pt x="3769" y="1961"/>
                    <a:pt x="4164" y="1931"/>
                  </a:cubicBezTo>
                  <a:cubicBezTo>
                    <a:pt x="4620" y="1900"/>
                    <a:pt x="5084" y="1885"/>
                    <a:pt x="5547" y="1885"/>
                  </a:cubicBezTo>
                  <a:cubicBezTo>
                    <a:pt x="6011" y="1885"/>
                    <a:pt x="6474" y="1900"/>
                    <a:pt x="6930" y="1931"/>
                  </a:cubicBezTo>
                  <a:cubicBezTo>
                    <a:pt x="7326" y="1961"/>
                    <a:pt x="7660" y="2174"/>
                    <a:pt x="7842" y="2538"/>
                  </a:cubicBezTo>
                  <a:cubicBezTo>
                    <a:pt x="7864" y="2560"/>
                    <a:pt x="7900" y="2581"/>
                    <a:pt x="7942" y="2581"/>
                  </a:cubicBezTo>
                  <a:cubicBezTo>
                    <a:pt x="7959" y="2581"/>
                    <a:pt x="7976" y="2578"/>
                    <a:pt x="7994" y="2569"/>
                  </a:cubicBezTo>
                  <a:lnTo>
                    <a:pt x="11155" y="2569"/>
                  </a:lnTo>
                  <a:cubicBezTo>
                    <a:pt x="11125" y="2417"/>
                    <a:pt x="11064" y="2265"/>
                    <a:pt x="11003" y="2113"/>
                  </a:cubicBezTo>
                  <a:cubicBezTo>
                    <a:pt x="10943" y="1961"/>
                    <a:pt x="10851" y="1809"/>
                    <a:pt x="10760" y="1687"/>
                  </a:cubicBezTo>
                  <a:lnTo>
                    <a:pt x="10365" y="1323"/>
                  </a:lnTo>
                  <a:cubicBezTo>
                    <a:pt x="10213" y="1231"/>
                    <a:pt x="10061" y="1110"/>
                    <a:pt x="9909" y="988"/>
                  </a:cubicBezTo>
                  <a:cubicBezTo>
                    <a:pt x="9332" y="624"/>
                    <a:pt x="8693" y="380"/>
                    <a:pt x="7994" y="228"/>
                  </a:cubicBezTo>
                  <a:cubicBezTo>
                    <a:pt x="7189" y="76"/>
                    <a:pt x="6376" y="0"/>
                    <a:pt x="5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4773541" y="2768385"/>
              <a:ext cx="61124" cy="29767"/>
            </a:xfrm>
            <a:custGeom>
              <a:avLst/>
              <a:gdLst/>
              <a:ahLst/>
              <a:cxnLst/>
              <a:rect l="l" t="t" r="r" b="b"/>
              <a:pathLst>
                <a:path w="3191" h="1554" extrusionOk="0">
                  <a:moveTo>
                    <a:pt x="1" y="0"/>
                  </a:moveTo>
                  <a:lnTo>
                    <a:pt x="1" y="91"/>
                  </a:lnTo>
                  <a:lnTo>
                    <a:pt x="1" y="1186"/>
                  </a:lnTo>
                  <a:cubicBezTo>
                    <a:pt x="1" y="1383"/>
                    <a:pt x="157" y="1554"/>
                    <a:pt x="374" y="1554"/>
                  </a:cubicBezTo>
                  <a:cubicBezTo>
                    <a:pt x="391" y="1554"/>
                    <a:pt x="408" y="1553"/>
                    <a:pt x="426" y="1550"/>
                  </a:cubicBezTo>
                  <a:lnTo>
                    <a:pt x="2767" y="1550"/>
                  </a:lnTo>
                  <a:cubicBezTo>
                    <a:pt x="2782" y="1553"/>
                    <a:pt x="2798" y="1554"/>
                    <a:pt x="2814" y="1554"/>
                  </a:cubicBezTo>
                  <a:cubicBezTo>
                    <a:pt x="3009" y="1554"/>
                    <a:pt x="3190" y="1380"/>
                    <a:pt x="3162" y="1155"/>
                  </a:cubicBezTo>
                  <a:lnTo>
                    <a:pt x="3162" y="2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4926724" y="2768385"/>
              <a:ext cx="60530" cy="29767"/>
            </a:xfrm>
            <a:custGeom>
              <a:avLst/>
              <a:gdLst/>
              <a:ahLst/>
              <a:cxnLst/>
              <a:rect l="l" t="t" r="r" b="b"/>
              <a:pathLst>
                <a:path w="3160" h="1554" extrusionOk="0">
                  <a:moveTo>
                    <a:pt x="59" y="0"/>
                  </a:moveTo>
                  <a:cubicBezTo>
                    <a:pt x="28" y="395"/>
                    <a:pt x="28" y="821"/>
                    <a:pt x="28" y="1186"/>
                  </a:cubicBezTo>
                  <a:cubicBezTo>
                    <a:pt x="0" y="1383"/>
                    <a:pt x="155" y="1554"/>
                    <a:pt x="347" y="1554"/>
                  </a:cubicBezTo>
                  <a:cubicBezTo>
                    <a:pt x="362" y="1554"/>
                    <a:pt x="377" y="1553"/>
                    <a:pt x="393" y="1550"/>
                  </a:cubicBezTo>
                  <a:lnTo>
                    <a:pt x="2764" y="1550"/>
                  </a:lnTo>
                  <a:cubicBezTo>
                    <a:pt x="2780" y="1553"/>
                    <a:pt x="2795" y="1554"/>
                    <a:pt x="2810" y="1554"/>
                  </a:cubicBezTo>
                  <a:cubicBezTo>
                    <a:pt x="3003" y="1554"/>
                    <a:pt x="3159" y="1383"/>
                    <a:pt x="3159" y="1186"/>
                  </a:cubicBezTo>
                  <a:lnTo>
                    <a:pt x="3159" y="91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8329226" y="2182663"/>
              <a:ext cx="487916" cy="491996"/>
            </a:xfrm>
            <a:custGeom>
              <a:avLst/>
              <a:gdLst/>
              <a:ahLst/>
              <a:cxnLst/>
              <a:rect l="l" t="t" r="r" b="b"/>
              <a:pathLst>
                <a:path w="25472" h="25685" extrusionOk="0">
                  <a:moveTo>
                    <a:pt x="12822" y="6971"/>
                  </a:moveTo>
                  <a:cubicBezTo>
                    <a:pt x="17322" y="6971"/>
                    <a:pt x="20427" y="12243"/>
                    <a:pt x="17539" y="16292"/>
                  </a:cubicBezTo>
                  <a:cubicBezTo>
                    <a:pt x="16411" y="17862"/>
                    <a:pt x="14609" y="18740"/>
                    <a:pt x="12751" y="18740"/>
                  </a:cubicBezTo>
                  <a:cubicBezTo>
                    <a:pt x="12054" y="18740"/>
                    <a:pt x="11349" y="18616"/>
                    <a:pt x="10669" y="18359"/>
                  </a:cubicBezTo>
                  <a:cubicBezTo>
                    <a:pt x="5411" y="16353"/>
                    <a:pt x="5684" y="8845"/>
                    <a:pt x="11064" y="7234"/>
                  </a:cubicBezTo>
                  <a:cubicBezTo>
                    <a:pt x="11666" y="7054"/>
                    <a:pt x="12255" y="6971"/>
                    <a:pt x="12822" y="6971"/>
                  </a:cubicBezTo>
                  <a:close/>
                  <a:moveTo>
                    <a:pt x="15563" y="0"/>
                  </a:moveTo>
                  <a:lnTo>
                    <a:pt x="14530" y="1946"/>
                  </a:lnTo>
                  <a:cubicBezTo>
                    <a:pt x="14209" y="2499"/>
                    <a:pt x="13638" y="2829"/>
                    <a:pt x="13029" y="2829"/>
                  </a:cubicBezTo>
                  <a:cubicBezTo>
                    <a:pt x="13002" y="2829"/>
                    <a:pt x="12976" y="2828"/>
                    <a:pt x="12949" y="2827"/>
                  </a:cubicBezTo>
                  <a:cubicBezTo>
                    <a:pt x="12615" y="2827"/>
                    <a:pt x="12250" y="2827"/>
                    <a:pt x="11915" y="2888"/>
                  </a:cubicBezTo>
                  <a:cubicBezTo>
                    <a:pt x="11861" y="2893"/>
                    <a:pt x="11807" y="2895"/>
                    <a:pt x="11753" y="2895"/>
                  </a:cubicBezTo>
                  <a:cubicBezTo>
                    <a:pt x="11171" y="2895"/>
                    <a:pt x="10611" y="2601"/>
                    <a:pt x="10305" y="2128"/>
                  </a:cubicBezTo>
                  <a:lnTo>
                    <a:pt x="9119" y="213"/>
                  </a:lnTo>
                  <a:lnTo>
                    <a:pt x="3040" y="4012"/>
                  </a:lnTo>
                  <a:lnTo>
                    <a:pt x="4195" y="5927"/>
                  </a:lnTo>
                  <a:cubicBezTo>
                    <a:pt x="4529" y="6444"/>
                    <a:pt x="4529" y="7143"/>
                    <a:pt x="4195" y="7660"/>
                  </a:cubicBezTo>
                  <a:cubicBezTo>
                    <a:pt x="4104" y="7842"/>
                    <a:pt x="4013" y="7994"/>
                    <a:pt x="3921" y="8146"/>
                  </a:cubicBezTo>
                  <a:cubicBezTo>
                    <a:pt x="3830" y="8329"/>
                    <a:pt x="3739" y="8481"/>
                    <a:pt x="3678" y="8663"/>
                  </a:cubicBezTo>
                  <a:cubicBezTo>
                    <a:pt x="3405" y="9240"/>
                    <a:pt x="2827" y="9605"/>
                    <a:pt x="2189" y="9636"/>
                  </a:cubicBezTo>
                  <a:lnTo>
                    <a:pt x="0" y="9696"/>
                  </a:lnTo>
                  <a:lnTo>
                    <a:pt x="213" y="16870"/>
                  </a:lnTo>
                  <a:lnTo>
                    <a:pt x="2402" y="16809"/>
                  </a:lnTo>
                  <a:cubicBezTo>
                    <a:pt x="2428" y="16808"/>
                    <a:pt x="2455" y="16807"/>
                    <a:pt x="2482" y="16807"/>
                  </a:cubicBezTo>
                  <a:cubicBezTo>
                    <a:pt x="3088" y="16807"/>
                    <a:pt x="3630" y="17136"/>
                    <a:pt x="3921" y="17660"/>
                  </a:cubicBezTo>
                  <a:cubicBezTo>
                    <a:pt x="4104" y="17994"/>
                    <a:pt x="4317" y="18329"/>
                    <a:pt x="4529" y="18633"/>
                  </a:cubicBezTo>
                  <a:cubicBezTo>
                    <a:pt x="4894" y="19149"/>
                    <a:pt x="4924" y="19848"/>
                    <a:pt x="4621" y="20396"/>
                  </a:cubicBezTo>
                  <a:lnTo>
                    <a:pt x="3587" y="22341"/>
                  </a:lnTo>
                  <a:lnTo>
                    <a:pt x="9940" y="25684"/>
                  </a:lnTo>
                  <a:lnTo>
                    <a:pt x="10973" y="23770"/>
                  </a:lnTo>
                  <a:cubicBezTo>
                    <a:pt x="11265" y="23214"/>
                    <a:pt x="11838" y="22856"/>
                    <a:pt x="12476" y="22856"/>
                  </a:cubicBezTo>
                  <a:cubicBezTo>
                    <a:pt x="12502" y="22856"/>
                    <a:pt x="12528" y="22856"/>
                    <a:pt x="12554" y="22858"/>
                  </a:cubicBezTo>
                  <a:cubicBezTo>
                    <a:pt x="12888" y="22858"/>
                    <a:pt x="13253" y="22858"/>
                    <a:pt x="13587" y="22827"/>
                  </a:cubicBezTo>
                  <a:cubicBezTo>
                    <a:pt x="13641" y="22822"/>
                    <a:pt x="13695" y="22820"/>
                    <a:pt x="13749" y="22820"/>
                  </a:cubicBezTo>
                  <a:cubicBezTo>
                    <a:pt x="14331" y="22820"/>
                    <a:pt x="14892" y="23117"/>
                    <a:pt x="15198" y="23618"/>
                  </a:cubicBezTo>
                  <a:lnTo>
                    <a:pt x="16353" y="25502"/>
                  </a:lnTo>
                  <a:lnTo>
                    <a:pt x="22463" y="21703"/>
                  </a:lnTo>
                  <a:lnTo>
                    <a:pt x="21308" y="19848"/>
                  </a:lnTo>
                  <a:cubicBezTo>
                    <a:pt x="20973" y="19301"/>
                    <a:pt x="20973" y="18602"/>
                    <a:pt x="21308" y="18055"/>
                  </a:cubicBezTo>
                  <a:cubicBezTo>
                    <a:pt x="21399" y="17903"/>
                    <a:pt x="21490" y="17751"/>
                    <a:pt x="21551" y="17599"/>
                  </a:cubicBezTo>
                  <a:cubicBezTo>
                    <a:pt x="21642" y="17417"/>
                    <a:pt x="21733" y="17265"/>
                    <a:pt x="21794" y="17113"/>
                  </a:cubicBezTo>
                  <a:cubicBezTo>
                    <a:pt x="22068" y="16535"/>
                    <a:pt x="22645" y="16140"/>
                    <a:pt x="23283" y="16110"/>
                  </a:cubicBezTo>
                  <a:lnTo>
                    <a:pt x="25472" y="16049"/>
                  </a:lnTo>
                  <a:lnTo>
                    <a:pt x="25259" y="8876"/>
                  </a:lnTo>
                  <a:lnTo>
                    <a:pt x="23040" y="8936"/>
                  </a:lnTo>
                  <a:cubicBezTo>
                    <a:pt x="22402" y="8936"/>
                    <a:pt x="21824" y="8602"/>
                    <a:pt x="21521" y="8025"/>
                  </a:cubicBezTo>
                  <a:cubicBezTo>
                    <a:pt x="21338" y="7721"/>
                    <a:pt x="21156" y="7417"/>
                    <a:pt x="20973" y="7143"/>
                  </a:cubicBezTo>
                  <a:cubicBezTo>
                    <a:pt x="20609" y="6596"/>
                    <a:pt x="20548" y="5927"/>
                    <a:pt x="20852" y="5350"/>
                  </a:cubicBezTo>
                  <a:lnTo>
                    <a:pt x="21885" y="3404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7934480" y="1957917"/>
              <a:ext cx="342357" cy="339465"/>
            </a:xfrm>
            <a:custGeom>
              <a:avLst/>
              <a:gdLst/>
              <a:ahLst/>
              <a:cxnLst/>
              <a:rect l="l" t="t" r="r" b="b"/>
              <a:pathLst>
                <a:path w="17873" h="17722" extrusionOk="0">
                  <a:moveTo>
                    <a:pt x="8909" y="4748"/>
                  </a:moveTo>
                  <a:cubicBezTo>
                    <a:pt x="11025" y="4748"/>
                    <a:pt x="13050" y="6388"/>
                    <a:pt x="13070" y="8876"/>
                  </a:cubicBezTo>
                  <a:cubicBezTo>
                    <a:pt x="13070" y="11156"/>
                    <a:pt x="11216" y="12979"/>
                    <a:pt x="8936" y="12979"/>
                  </a:cubicBezTo>
                  <a:lnTo>
                    <a:pt x="8936" y="13010"/>
                  </a:lnTo>
                  <a:cubicBezTo>
                    <a:pt x="5259" y="12979"/>
                    <a:pt x="3435" y="8572"/>
                    <a:pt x="6018" y="5958"/>
                  </a:cubicBezTo>
                  <a:cubicBezTo>
                    <a:pt x="6864" y="5122"/>
                    <a:pt x="7897" y="4748"/>
                    <a:pt x="8909" y="4748"/>
                  </a:cubicBezTo>
                  <a:close/>
                  <a:moveTo>
                    <a:pt x="6414" y="0"/>
                  </a:moveTo>
                  <a:lnTo>
                    <a:pt x="6414" y="1520"/>
                  </a:lnTo>
                  <a:cubicBezTo>
                    <a:pt x="6414" y="1976"/>
                    <a:pt x="6170" y="2402"/>
                    <a:pt x="5745" y="2584"/>
                  </a:cubicBezTo>
                  <a:cubicBezTo>
                    <a:pt x="5532" y="2706"/>
                    <a:pt x="5319" y="2827"/>
                    <a:pt x="5107" y="2979"/>
                  </a:cubicBezTo>
                  <a:cubicBezTo>
                    <a:pt x="4913" y="3108"/>
                    <a:pt x="4685" y="3178"/>
                    <a:pt x="4454" y="3178"/>
                  </a:cubicBezTo>
                  <a:cubicBezTo>
                    <a:pt x="4251" y="3178"/>
                    <a:pt x="4046" y="3124"/>
                    <a:pt x="3860" y="3010"/>
                  </a:cubicBezTo>
                  <a:lnTo>
                    <a:pt x="2523" y="2250"/>
                  </a:lnTo>
                  <a:lnTo>
                    <a:pt x="0" y="6627"/>
                  </a:lnTo>
                  <a:lnTo>
                    <a:pt x="1337" y="7387"/>
                  </a:lnTo>
                  <a:cubicBezTo>
                    <a:pt x="1733" y="7599"/>
                    <a:pt x="1945" y="8025"/>
                    <a:pt x="1915" y="8481"/>
                  </a:cubicBezTo>
                  <a:lnTo>
                    <a:pt x="1915" y="8876"/>
                  </a:lnTo>
                  <a:lnTo>
                    <a:pt x="1915" y="9241"/>
                  </a:lnTo>
                  <a:cubicBezTo>
                    <a:pt x="1945" y="9697"/>
                    <a:pt x="1733" y="10122"/>
                    <a:pt x="1337" y="10335"/>
                  </a:cubicBezTo>
                  <a:lnTo>
                    <a:pt x="0" y="11095"/>
                  </a:lnTo>
                  <a:lnTo>
                    <a:pt x="2523" y="15472"/>
                  </a:lnTo>
                  <a:lnTo>
                    <a:pt x="3860" y="14712"/>
                  </a:lnTo>
                  <a:cubicBezTo>
                    <a:pt x="4046" y="14598"/>
                    <a:pt x="4244" y="14544"/>
                    <a:pt x="4444" y="14544"/>
                  </a:cubicBezTo>
                  <a:cubicBezTo>
                    <a:pt x="4670" y="14544"/>
                    <a:pt x="4897" y="14613"/>
                    <a:pt x="5107" y="14742"/>
                  </a:cubicBezTo>
                  <a:cubicBezTo>
                    <a:pt x="5319" y="14894"/>
                    <a:pt x="5532" y="15016"/>
                    <a:pt x="5745" y="15137"/>
                  </a:cubicBezTo>
                  <a:cubicBezTo>
                    <a:pt x="6170" y="15320"/>
                    <a:pt x="6414" y="15745"/>
                    <a:pt x="6414" y="16201"/>
                  </a:cubicBezTo>
                  <a:lnTo>
                    <a:pt x="6414" y="17721"/>
                  </a:lnTo>
                  <a:lnTo>
                    <a:pt x="11459" y="17721"/>
                  </a:lnTo>
                  <a:lnTo>
                    <a:pt x="11459" y="16171"/>
                  </a:lnTo>
                  <a:cubicBezTo>
                    <a:pt x="11459" y="15715"/>
                    <a:pt x="11702" y="15320"/>
                    <a:pt x="12098" y="15107"/>
                  </a:cubicBezTo>
                  <a:cubicBezTo>
                    <a:pt x="12341" y="14986"/>
                    <a:pt x="12554" y="14864"/>
                    <a:pt x="12766" y="14742"/>
                  </a:cubicBezTo>
                  <a:cubicBezTo>
                    <a:pt x="12960" y="14597"/>
                    <a:pt x="13188" y="14529"/>
                    <a:pt x="13419" y="14529"/>
                  </a:cubicBezTo>
                  <a:cubicBezTo>
                    <a:pt x="13622" y="14529"/>
                    <a:pt x="13827" y="14582"/>
                    <a:pt x="14013" y="14682"/>
                  </a:cubicBezTo>
                  <a:lnTo>
                    <a:pt x="15350" y="15441"/>
                  </a:lnTo>
                  <a:lnTo>
                    <a:pt x="17873" y="11095"/>
                  </a:lnTo>
                  <a:lnTo>
                    <a:pt x="16535" y="10335"/>
                  </a:lnTo>
                  <a:cubicBezTo>
                    <a:pt x="16140" y="10122"/>
                    <a:pt x="15927" y="9697"/>
                    <a:pt x="15958" y="9241"/>
                  </a:cubicBezTo>
                  <a:lnTo>
                    <a:pt x="15958" y="8846"/>
                  </a:lnTo>
                  <a:lnTo>
                    <a:pt x="15958" y="8481"/>
                  </a:lnTo>
                  <a:cubicBezTo>
                    <a:pt x="15897" y="8025"/>
                    <a:pt x="16140" y="7599"/>
                    <a:pt x="16535" y="7387"/>
                  </a:cubicBezTo>
                  <a:lnTo>
                    <a:pt x="17873" y="6627"/>
                  </a:lnTo>
                  <a:lnTo>
                    <a:pt x="15350" y="2250"/>
                  </a:lnTo>
                  <a:lnTo>
                    <a:pt x="14013" y="3010"/>
                  </a:lnTo>
                  <a:cubicBezTo>
                    <a:pt x="13827" y="3124"/>
                    <a:pt x="13622" y="3178"/>
                    <a:pt x="13418" y="3178"/>
                  </a:cubicBezTo>
                  <a:cubicBezTo>
                    <a:pt x="13188" y="3178"/>
                    <a:pt x="12960" y="3108"/>
                    <a:pt x="12766" y="2979"/>
                  </a:cubicBezTo>
                  <a:cubicBezTo>
                    <a:pt x="12554" y="2827"/>
                    <a:pt x="12341" y="2706"/>
                    <a:pt x="12098" y="2584"/>
                  </a:cubicBezTo>
                  <a:cubicBezTo>
                    <a:pt x="11702" y="2402"/>
                    <a:pt x="11459" y="1976"/>
                    <a:pt x="11459" y="1520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756072" y="1719208"/>
              <a:ext cx="341802" cy="340614"/>
            </a:xfrm>
            <a:custGeom>
              <a:avLst/>
              <a:gdLst/>
              <a:ahLst/>
              <a:cxnLst/>
              <a:rect l="l" t="t" r="r" b="b"/>
              <a:pathLst>
                <a:path w="17844" h="17782" extrusionOk="0">
                  <a:moveTo>
                    <a:pt x="8959" y="4748"/>
                  </a:moveTo>
                  <a:cubicBezTo>
                    <a:pt x="9974" y="4748"/>
                    <a:pt x="11010" y="5122"/>
                    <a:pt x="11855" y="5958"/>
                  </a:cubicBezTo>
                  <a:cubicBezTo>
                    <a:pt x="14439" y="8572"/>
                    <a:pt x="12585" y="13010"/>
                    <a:pt x="8937" y="13010"/>
                  </a:cubicBezTo>
                  <a:cubicBezTo>
                    <a:pt x="6658" y="13010"/>
                    <a:pt x="4803" y="11155"/>
                    <a:pt x="4803" y="8876"/>
                  </a:cubicBezTo>
                  <a:cubicBezTo>
                    <a:pt x="4803" y="6387"/>
                    <a:pt x="6835" y="4748"/>
                    <a:pt x="8959" y="4748"/>
                  </a:cubicBezTo>
                  <a:close/>
                  <a:moveTo>
                    <a:pt x="6414" y="0"/>
                  </a:moveTo>
                  <a:lnTo>
                    <a:pt x="6414" y="1550"/>
                  </a:lnTo>
                  <a:cubicBezTo>
                    <a:pt x="6414" y="2006"/>
                    <a:pt x="6141" y="2402"/>
                    <a:pt x="5746" y="2614"/>
                  </a:cubicBezTo>
                  <a:cubicBezTo>
                    <a:pt x="5533" y="2736"/>
                    <a:pt x="5320" y="2857"/>
                    <a:pt x="5107" y="2979"/>
                  </a:cubicBezTo>
                  <a:cubicBezTo>
                    <a:pt x="4890" y="3113"/>
                    <a:pt x="4645" y="3182"/>
                    <a:pt x="4403" y="3182"/>
                  </a:cubicBezTo>
                  <a:cubicBezTo>
                    <a:pt x="4205" y="3182"/>
                    <a:pt x="4009" y="3136"/>
                    <a:pt x="3831" y="3040"/>
                  </a:cubicBezTo>
                  <a:lnTo>
                    <a:pt x="2493" y="2280"/>
                  </a:lnTo>
                  <a:lnTo>
                    <a:pt x="1" y="6627"/>
                  </a:lnTo>
                  <a:lnTo>
                    <a:pt x="1338" y="7386"/>
                  </a:lnTo>
                  <a:cubicBezTo>
                    <a:pt x="1733" y="7630"/>
                    <a:pt x="1946" y="8055"/>
                    <a:pt x="1916" y="8511"/>
                  </a:cubicBezTo>
                  <a:lnTo>
                    <a:pt x="1916" y="8876"/>
                  </a:lnTo>
                  <a:lnTo>
                    <a:pt x="1916" y="9271"/>
                  </a:lnTo>
                  <a:cubicBezTo>
                    <a:pt x="1946" y="9696"/>
                    <a:pt x="1733" y="10122"/>
                    <a:pt x="1338" y="10365"/>
                  </a:cubicBezTo>
                  <a:lnTo>
                    <a:pt x="1" y="11155"/>
                  </a:lnTo>
                  <a:lnTo>
                    <a:pt x="2524" y="15502"/>
                  </a:lnTo>
                  <a:lnTo>
                    <a:pt x="3831" y="14742"/>
                  </a:lnTo>
                  <a:cubicBezTo>
                    <a:pt x="4009" y="14646"/>
                    <a:pt x="4205" y="14600"/>
                    <a:pt x="4403" y="14600"/>
                  </a:cubicBezTo>
                  <a:cubicBezTo>
                    <a:pt x="4645" y="14600"/>
                    <a:pt x="4890" y="14669"/>
                    <a:pt x="5107" y="14803"/>
                  </a:cubicBezTo>
                  <a:cubicBezTo>
                    <a:pt x="5320" y="14925"/>
                    <a:pt x="5533" y="15046"/>
                    <a:pt x="5746" y="15168"/>
                  </a:cubicBezTo>
                  <a:cubicBezTo>
                    <a:pt x="6141" y="15380"/>
                    <a:pt x="6414" y="15776"/>
                    <a:pt x="6414" y="16232"/>
                  </a:cubicBezTo>
                  <a:lnTo>
                    <a:pt x="6414" y="17782"/>
                  </a:lnTo>
                  <a:lnTo>
                    <a:pt x="11460" y="17782"/>
                  </a:lnTo>
                  <a:lnTo>
                    <a:pt x="11460" y="16232"/>
                  </a:lnTo>
                  <a:cubicBezTo>
                    <a:pt x="11460" y="15776"/>
                    <a:pt x="11703" y="15380"/>
                    <a:pt x="12098" y="15168"/>
                  </a:cubicBezTo>
                  <a:cubicBezTo>
                    <a:pt x="12342" y="15046"/>
                    <a:pt x="12554" y="14925"/>
                    <a:pt x="12767" y="14803"/>
                  </a:cubicBezTo>
                  <a:cubicBezTo>
                    <a:pt x="12968" y="14669"/>
                    <a:pt x="13205" y="14600"/>
                    <a:pt x="13444" y="14600"/>
                  </a:cubicBezTo>
                  <a:cubicBezTo>
                    <a:pt x="13639" y="14600"/>
                    <a:pt x="13835" y="14646"/>
                    <a:pt x="14013" y="14742"/>
                  </a:cubicBezTo>
                  <a:lnTo>
                    <a:pt x="15351" y="15502"/>
                  </a:lnTo>
                  <a:lnTo>
                    <a:pt x="17843" y="11155"/>
                  </a:lnTo>
                  <a:lnTo>
                    <a:pt x="16506" y="10396"/>
                  </a:lnTo>
                  <a:cubicBezTo>
                    <a:pt x="16111" y="10152"/>
                    <a:pt x="15898" y="9727"/>
                    <a:pt x="15928" y="9271"/>
                  </a:cubicBezTo>
                  <a:lnTo>
                    <a:pt x="15928" y="8876"/>
                  </a:lnTo>
                  <a:lnTo>
                    <a:pt x="15928" y="8511"/>
                  </a:lnTo>
                  <a:cubicBezTo>
                    <a:pt x="15898" y="8055"/>
                    <a:pt x="16111" y="7630"/>
                    <a:pt x="16506" y="7386"/>
                  </a:cubicBezTo>
                  <a:lnTo>
                    <a:pt x="17843" y="6627"/>
                  </a:lnTo>
                  <a:lnTo>
                    <a:pt x="15351" y="2280"/>
                  </a:lnTo>
                  <a:lnTo>
                    <a:pt x="14013" y="3040"/>
                  </a:lnTo>
                  <a:cubicBezTo>
                    <a:pt x="13835" y="3136"/>
                    <a:pt x="13639" y="3182"/>
                    <a:pt x="13441" y="3182"/>
                  </a:cubicBezTo>
                  <a:cubicBezTo>
                    <a:pt x="13199" y="3182"/>
                    <a:pt x="12954" y="3113"/>
                    <a:pt x="12737" y="2979"/>
                  </a:cubicBezTo>
                  <a:cubicBezTo>
                    <a:pt x="12554" y="2857"/>
                    <a:pt x="12311" y="2736"/>
                    <a:pt x="12098" y="2614"/>
                  </a:cubicBezTo>
                  <a:cubicBezTo>
                    <a:pt x="11703" y="2402"/>
                    <a:pt x="11430" y="2006"/>
                    <a:pt x="11430" y="1550"/>
                  </a:cubicBezTo>
                  <a:lnTo>
                    <a:pt x="11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5790710" y="1477606"/>
              <a:ext cx="944974" cy="855845"/>
            </a:xfrm>
            <a:custGeom>
              <a:avLst/>
              <a:gdLst/>
              <a:ahLst/>
              <a:cxnLst/>
              <a:rect l="l" t="t" r="r" b="b"/>
              <a:pathLst>
                <a:path w="49333" h="44680" extrusionOk="0">
                  <a:moveTo>
                    <a:pt x="24636" y="0"/>
                  </a:moveTo>
                  <a:cubicBezTo>
                    <a:pt x="14618" y="0"/>
                    <a:pt x="5506" y="6769"/>
                    <a:pt x="2979" y="16929"/>
                  </a:cubicBezTo>
                  <a:cubicBezTo>
                    <a:pt x="0" y="28905"/>
                    <a:pt x="7295" y="41033"/>
                    <a:pt x="19271" y="44012"/>
                  </a:cubicBezTo>
                  <a:cubicBezTo>
                    <a:pt x="21087" y="44464"/>
                    <a:pt x="22906" y="44680"/>
                    <a:pt x="24696" y="44680"/>
                  </a:cubicBezTo>
                  <a:cubicBezTo>
                    <a:pt x="34714" y="44680"/>
                    <a:pt x="43826" y="37911"/>
                    <a:pt x="46354" y="27750"/>
                  </a:cubicBezTo>
                  <a:cubicBezTo>
                    <a:pt x="49332" y="15774"/>
                    <a:pt x="42037" y="3647"/>
                    <a:pt x="30061" y="668"/>
                  </a:cubicBezTo>
                  <a:cubicBezTo>
                    <a:pt x="28246" y="216"/>
                    <a:pt x="26427" y="0"/>
                    <a:pt x="24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5901905" y="1578419"/>
              <a:ext cx="721396" cy="653645"/>
            </a:xfrm>
            <a:custGeom>
              <a:avLst/>
              <a:gdLst/>
              <a:ahLst/>
              <a:cxnLst/>
              <a:rect l="l" t="t" r="r" b="b"/>
              <a:pathLst>
                <a:path w="37661" h="34124" extrusionOk="0">
                  <a:moveTo>
                    <a:pt x="18836" y="0"/>
                  </a:moveTo>
                  <a:cubicBezTo>
                    <a:pt x="11188" y="0"/>
                    <a:pt x="4240" y="5177"/>
                    <a:pt x="2280" y="12913"/>
                  </a:cubicBezTo>
                  <a:cubicBezTo>
                    <a:pt x="1" y="22062"/>
                    <a:pt x="5563" y="31302"/>
                    <a:pt x="14682" y="33612"/>
                  </a:cubicBezTo>
                  <a:cubicBezTo>
                    <a:pt x="16069" y="33958"/>
                    <a:pt x="17459" y="34123"/>
                    <a:pt x="18827" y="34123"/>
                  </a:cubicBezTo>
                  <a:cubicBezTo>
                    <a:pt x="26482" y="34123"/>
                    <a:pt x="33447" y="28947"/>
                    <a:pt x="35381" y="21211"/>
                  </a:cubicBezTo>
                  <a:cubicBezTo>
                    <a:pt x="37661" y="12062"/>
                    <a:pt x="32129" y="2791"/>
                    <a:pt x="22980" y="511"/>
                  </a:cubicBezTo>
                  <a:cubicBezTo>
                    <a:pt x="21593" y="166"/>
                    <a:pt x="20203" y="0"/>
                    <a:pt x="18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004959" y="1671914"/>
              <a:ext cx="515882" cy="467229"/>
            </a:xfrm>
            <a:custGeom>
              <a:avLst/>
              <a:gdLst/>
              <a:ahLst/>
              <a:cxnLst/>
              <a:rect l="l" t="t" r="r" b="b"/>
              <a:pathLst>
                <a:path w="26932" h="24392" extrusionOk="0">
                  <a:moveTo>
                    <a:pt x="13458" y="1"/>
                  </a:moveTo>
                  <a:cubicBezTo>
                    <a:pt x="8006" y="1"/>
                    <a:pt x="3058" y="3682"/>
                    <a:pt x="1642" y="9217"/>
                  </a:cubicBezTo>
                  <a:cubicBezTo>
                    <a:pt x="1" y="15752"/>
                    <a:pt x="3952" y="22378"/>
                    <a:pt x="10487" y="24020"/>
                  </a:cubicBezTo>
                  <a:cubicBezTo>
                    <a:pt x="11487" y="24271"/>
                    <a:pt x="12490" y="24391"/>
                    <a:pt x="13476" y="24391"/>
                  </a:cubicBezTo>
                  <a:cubicBezTo>
                    <a:pt x="18934" y="24391"/>
                    <a:pt x="23900" y="20710"/>
                    <a:pt x="25290" y="15175"/>
                  </a:cubicBezTo>
                  <a:cubicBezTo>
                    <a:pt x="26931" y="8640"/>
                    <a:pt x="22980" y="2013"/>
                    <a:pt x="16445" y="372"/>
                  </a:cubicBezTo>
                  <a:cubicBezTo>
                    <a:pt x="15445" y="121"/>
                    <a:pt x="14443" y="1"/>
                    <a:pt x="13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6120253" y="1776347"/>
              <a:ext cx="285295" cy="257980"/>
            </a:xfrm>
            <a:custGeom>
              <a:avLst/>
              <a:gdLst/>
              <a:ahLst/>
              <a:cxnLst/>
              <a:rect l="l" t="t" r="r" b="b"/>
              <a:pathLst>
                <a:path w="14894" h="13468" extrusionOk="0">
                  <a:moveTo>
                    <a:pt x="7427" y="0"/>
                  </a:moveTo>
                  <a:cubicBezTo>
                    <a:pt x="4429" y="0"/>
                    <a:pt x="1683" y="2015"/>
                    <a:pt x="912" y="5072"/>
                  </a:cubicBezTo>
                  <a:cubicBezTo>
                    <a:pt x="0" y="8689"/>
                    <a:pt x="2189" y="12337"/>
                    <a:pt x="5775" y="13249"/>
                  </a:cubicBezTo>
                  <a:cubicBezTo>
                    <a:pt x="6344" y="13397"/>
                    <a:pt x="6914" y="13467"/>
                    <a:pt x="7475" y="13467"/>
                  </a:cubicBezTo>
                  <a:cubicBezTo>
                    <a:pt x="10480" y="13467"/>
                    <a:pt x="13214" y="11434"/>
                    <a:pt x="13982" y="8385"/>
                  </a:cubicBezTo>
                  <a:cubicBezTo>
                    <a:pt x="14894" y="4799"/>
                    <a:pt x="12705" y="1121"/>
                    <a:pt x="9088" y="209"/>
                  </a:cubicBezTo>
                  <a:cubicBezTo>
                    <a:pt x="8533" y="68"/>
                    <a:pt x="7976" y="0"/>
                    <a:pt x="7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198271" y="1847125"/>
              <a:ext cx="129258" cy="116769"/>
            </a:xfrm>
            <a:custGeom>
              <a:avLst/>
              <a:gdLst/>
              <a:ahLst/>
              <a:cxnLst/>
              <a:rect l="l" t="t" r="r" b="b"/>
              <a:pathLst>
                <a:path w="6748" h="6096" extrusionOk="0">
                  <a:moveTo>
                    <a:pt x="3357" y="1"/>
                  </a:moveTo>
                  <a:cubicBezTo>
                    <a:pt x="2002" y="1"/>
                    <a:pt x="784" y="908"/>
                    <a:pt x="426" y="2289"/>
                  </a:cubicBezTo>
                  <a:cubicBezTo>
                    <a:pt x="0" y="3930"/>
                    <a:pt x="1003" y="5572"/>
                    <a:pt x="2614" y="5997"/>
                  </a:cubicBezTo>
                  <a:cubicBezTo>
                    <a:pt x="2870" y="6064"/>
                    <a:pt x="3127" y="6095"/>
                    <a:pt x="3379" y="6095"/>
                  </a:cubicBezTo>
                  <a:cubicBezTo>
                    <a:pt x="4746" y="6095"/>
                    <a:pt x="5989" y="5169"/>
                    <a:pt x="6322" y="3809"/>
                  </a:cubicBezTo>
                  <a:cubicBezTo>
                    <a:pt x="6748" y="2167"/>
                    <a:pt x="5775" y="496"/>
                    <a:pt x="4134" y="101"/>
                  </a:cubicBezTo>
                  <a:cubicBezTo>
                    <a:pt x="3873" y="33"/>
                    <a:pt x="3613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6290847" y="1375682"/>
              <a:ext cx="501899" cy="501899"/>
            </a:xfrm>
            <a:custGeom>
              <a:avLst/>
              <a:gdLst/>
              <a:ahLst/>
              <a:cxnLst/>
              <a:rect l="l" t="t" r="r" b="b"/>
              <a:pathLst>
                <a:path w="26202" h="26202" extrusionOk="0">
                  <a:moveTo>
                    <a:pt x="25593" y="1"/>
                  </a:moveTo>
                  <a:lnTo>
                    <a:pt x="0" y="25594"/>
                  </a:lnTo>
                  <a:lnTo>
                    <a:pt x="608" y="26202"/>
                  </a:lnTo>
                  <a:lnTo>
                    <a:pt x="26201" y="609"/>
                  </a:lnTo>
                  <a:lnTo>
                    <a:pt x="25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6262900" y="1841474"/>
              <a:ext cx="64054" cy="64054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882" y="0"/>
                  </a:moveTo>
                  <a:lnTo>
                    <a:pt x="0" y="3344"/>
                  </a:lnTo>
                  <a:lnTo>
                    <a:pt x="3344" y="243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704806" y="1299426"/>
              <a:ext cx="164197" cy="16419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5958" y="0"/>
                  </a:moveTo>
                  <a:lnTo>
                    <a:pt x="1155" y="4803"/>
                  </a:lnTo>
                  <a:lnTo>
                    <a:pt x="0" y="8572"/>
                  </a:lnTo>
                  <a:lnTo>
                    <a:pt x="3769" y="7417"/>
                  </a:lnTo>
                  <a:lnTo>
                    <a:pt x="8572" y="2614"/>
                  </a:lnTo>
                  <a:lnTo>
                    <a:pt x="4803" y="3769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4074863" y="3654533"/>
              <a:ext cx="4799343" cy="6992"/>
            </a:xfrm>
            <a:custGeom>
              <a:avLst/>
              <a:gdLst/>
              <a:ahLst/>
              <a:cxnLst/>
              <a:rect l="l" t="t" r="r" b="b"/>
              <a:pathLst>
                <a:path w="250553" h="365" extrusionOk="0">
                  <a:moveTo>
                    <a:pt x="125292" y="0"/>
                  </a:moveTo>
                  <a:lnTo>
                    <a:pt x="62647" y="61"/>
                  </a:lnTo>
                  <a:lnTo>
                    <a:pt x="31339" y="91"/>
                  </a:lnTo>
                  <a:lnTo>
                    <a:pt x="1" y="183"/>
                  </a:lnTo>
                  <a:lnTo>
                    <a:pt x="31339" y="274"/>
                  </a:lnTo>
                  <a:lnTo>
                    <a:pt x="62647" y="304"/>
                  </a:lnTo>
                  <a:lnTo>
                    <a:pt x="125292" y="365"/>
                  </a:lnTo>
                  <a:lnTo>
                    <a:pt x="187907" y="304"/>
                  </a:lnTo>
                  <a:lnTo>
                    <a:pt x="219215" y="274"/>
                  </a:lnTo>
                  <a:lnTo>
                    <a:pt x="250553" y="183"/>
                  </a:lnTo>
                  <a:lnTo>
                    <a:pt x="219215" y="91"/>
                  </a:lnTo>
                  <a:lnTo>
                    <a:pt x="187907" y="61"/>
                  </a:lnTo>
                  <a:lnTo>
                    <a:pt x="125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4512708" y="3019909"/>
              <a:ext cx="1080629" cy="681209"/>
            </a:xfrm>
            <a:custGeom>
              <a:avLst/>
              <a:gdLst/>
              <a:ahLst/>
              <a:cxnLst/>
              <a:rect l="l" t="t" r="r" b="b"/>
              <a:pathLst>
                <a:path w="56415" h="35563" extrusionOk="0">
                  <a:moveTo>
                    <a:pt x="1" y="0"/>
                  </a:moveTo>
                  <a:lnTo>
                    <a:pt x="4043" y="35563"/>
                  </a:lnTo>
                  <a:lnTo>
                    <a:pt x="56415" y="35563"/>
                  </a:lnTo>
                  <a:lnTo>
                    <a:pt x="5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4566859" y="3065306"/>
              <a:ext cx="971752" cy="589821"/>
            </a:xfrm>
            <a:custGeom>
              <a:avLst/>
              <a:gdLst/>
              <a:ahLst/>
              <a:cxnLst/>
              <a:rect l="l" t="t" r="r" b="b"/>
              <a:pathLst>
                <a:path w="50731" h="30792" extrusionOk="0">
                  <a:moveTo>
                    <a:pt x="0" y="1"/>
                  </a:moveTo>
                  <a:lnTo>
                    <a:pt x="3526" y="30792"/>
                  </a:lnTo>
                  <a:lnTo>
                    <a:pt x="50731" y="30792"/>
                  </a:lnTo>
                  <a:lnTo>
                    <a:pt x="4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5130456" y="3655108"/>
              <a:ext cx="1029390" cy="46010"/>
            </a:xfrm>
            <a:custGeom>
              <a:avLst/>
              <a:gdLst/>
              <a:ahLst/>
              <a:cxnLst/>
              <a:rect l="l" t="t" r="r" b="b"/>
              <a:pathLst>
                <a:path w="53740" h="2402" extrusionOk="0">
                  <a:moveTo>
                    <a:pt x="0" y="1"/>
                  </a:moveTo>
                  <a:lnTo>
                    <a:pt x="0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5641646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4616336" y="3065306"/>
              <a:ext cx="602635" cy="585166"/>
            </a:xfrm>
            <a:custGeom>
              <a:avLst/>
              <a:gdLst/>
              <a:ahLst/>
              <a:cxnLst/>
              <a:rect l="l" t="t" r="r" b="b"/>
              <a:pathLst>
                <a:path w="31461" h="30549" extrusionOk="0">
                  <a:moveTo>
                    <a:pt x="22555" y="1"/>
                  </a:moveTo>
                  <a:lnTo>
                    <a:pt x="1" y="22554"/>
                  </a:lnTo>
                  <a:lnTo>
                    <a:pt x="913" y="30548"/>
                  </a:lnTo>
                  <a:lnTo>
                    <a:pt x="3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5218378" y="3367496"/>
              <a:ext cx="304526" cy="287631"/>
            </a:xfrm>
            <a:custGeom>
              <a:avLst/>
              <a:gdLst/>
              <a:ahLst/>
              <a:cxnLst/>
              <a:rect l="l" t="t" r="r" b="b"/>
              <a:pathLst>
                <a:path w="15898" h="15016" extrusionOk="0">
                  <a:moveTo>
                    <a:pt x="14985" y="0"/>
                  </a:moveTo>
                  <a:lnTo>
                    <a:pt x="0" y="15016"/>
                  </a:lnTo>
                  <a:lnTo>
                    <a:pt x="8906" y="15016"/>
                  </a:lnTo>
                  <a:lnTo>
                    <a:pt x="15897" y="7994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4572682" y="3065306"/>
              <a:ext cx="106559" cy="100755"/>
            </a:xfrm>
            <a:custGeom>
              <a:avLst/>
              <a:gdLst/>
              <a:ahLst/>
              <a:cxnLst/>
              <a:rect l="l" t="t" r="r" b="b"/>
              <a:pathLst>
                <a:path w="5563" h="5260" extrusionOk="0">
                  <a:moveTo>
                    <a:pt x="2523" y="1"/>
                  </a:moveTo>
                  <a:lnTo>
                    <a:pt x="0" y="2524"/>
                  </a:lnTo>
                  <a:lnTo>
                    <a:pt x="304" y="5259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5050101" y="3217282"/>
              <a:ext cx="444262" cy="437845"/>
            </a:xfrm>
            <a:custGeom>
              <a:avLst/>
              <a:gdLst/>
              <a:ahLst/>
              <a:cxnLst/>
              <a:rect l="l" t="t" r="r" b="b"/>
              <a:pathLst>
                <a:path w="23193" h="22858" extrusionOk="0">
                  <a:moveTo>
                    <a:pt x="22889" y="0"/>
                  </a:moveTo>
                  <a:lnTo>
                    <a:pt x="1" y="22858"/>
                  </a:lnTo>
                  <a:lnTo>
                    <a:pt x="3040" y="22858"/>
                  </a:lnTo>
                  <a:lnTo>
                    <a:pt x="23193" y="2705"/>
                  </a:lnTo>
                  <a:lnTo>
                    <a:pt x="228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4584903" y="3065306"/>
              <a:ext cx="170039" cy="168870"/>
            </a:xfrm>
            <a:custGeom>
              <a:avLst/>
              <a:gdLst/>
              <a:ahLst/>
              <a:cxnLst/>
              <a:rect l="l" t="t" r="r" b="b"/>
              <a:pathLst>
                <a:path w="8877" h="8816" extrusionOk="0">
                  <a:moveTo>
                    <a:pt x="8116" y="1"/>
                  </a:moveTo>
                  <a:lnTo>
                    <a:pt x="1" y="8117"/>
                  </a:lnTo>
                  <a:lnTo>
                    <a:pt x="61" y="8816"/>
                  </a:lnTo>
                  <a:lnTo>
                    <a:pt x="8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4698434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2" y="1"/>
                  </a:moveTo>
                  <a:lnTo>
                    <a:pt x="1" y="30792"/>
                  </a:lnTo>
                  <a:lnTo>
                    <a:pt x="761" y="30792"/>
                  </a:lnTo>
                  <a:lnTo>
                    <a:pt x="3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4997712" y="3170122"/>
              <a:ext cx="486748" cy="485005"/>
            </a:xfrm>
            <a:custGeom>
              <a:avLst/>
              <a:gdLst/>
              <a:ahLst/>
              <a:cxnLst/>
              <a:rect l="l" t="t" r="r" b="b"/>
              <a:pathLst>
                <a:path w="25411" h="25320" extrusionOk="0">
                  <a:moveTo>
                    <a:pt x="25350" y="0"/>
                  </a:moveTo>
                  <a:lnTo>
                    <a:pt x="0" y="25320"/>
                  </a:lnTo>
                  <a:lnTo>
                    <a:pt x="760" y="25320"/>
                  </a:lnTo>
                  <a:lnTo>
                    <a:pt x="25411" y="669"/>
                  </a:lnTo>
                  <a:lnTo>
                    <a:pt x="253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7349908" y="3019909"/>
              <a:ext cx="1080648" cy="681209"/>
            </a:xfrm>
            <a:custGeom>
              <a:avLst/>
              <a:gdLst/>
              <a:ahLst/>
              <a:cxnLst/>
              <a:rect l="l" t="t" r="r" b="b"/>
              <a:pathLst>
                <a:path w="56416" h="35563" extrusionOk="0">
                  <a:moveTo>
                    <a:pt x="4074" y="0"/>
                  </a:moveTo>
                  <a:lnTo>
                    <a:pt x="1" y="35563"/>
                  </a:lnTo>
                  <a:lnTo>
                    <a:pt x="52373" y="35563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7404634" y="3065306"/>
              <a:ext cx="971197" cy="589821"/>
            </a:xfrm>
            <a:custGeom>
              <a:avLst/>
              <a:gdLst/>
              <a:ahLst/>
              <a:cxnLst/>
              <a:rect l="l" t="t" r="r" b="b"/>
              <a:pathLst>
                <a:path w="50702" h="30792" extrusionOk="0">
                  <a:moveTo>
                    <a:pt x="3527" y="1"/>
                  </a:moveTo>
                  <a:lnTo>
                    <a:pt x="1" y="30792"/>
                  </a:lnTo>
                  <a:lnTo>
                    <a:pt x="47206" y="30792"/>
                  </a:lnTo>
                  <a:lnTo>
                    <a:pt x="50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783399" y="3655108"/>
              <a:ext cx="1029409" cy="46010"/>
            </a:xfrm>
            <a:custGeom>
              <a:avLst/>
              <a:gdLst/>
              <a:ahLst/>
              <a:cxnLst/>
              <a:rect l="l" t="t" r="r" b="b"/>
              <a:pathLst>
                <a:path w="53741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783399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88612" y="3293538"/>
              <a:ext cx="361589" cy="361589"/>
            </a:xfrm>
            <a:custGeom>
              <a:avLst/>
              <a:gdLst/>
              <a:ahLst/>
              <a:cxnLst/>
              <a:rect l="l" t="t" r="r" b="b"/>
              <a:pathLst>
                <a:path w="18877" h="18877" extrusionOk="0">
                  <a:moveTo>
                    <a:pt x="18877" y="1"/>
                  </a:moveTo>
                  <a:lnTo>
                    <a:pt x="1" y="18877"/>
                  </a:lnTo>
                  <a:lnTo>
                    <a:pt x="8907" y="18877"/>
                  </a:lnTo>
                  <a:lnTo>
                    <a:pt x="17722" y="10062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7404634" y="3065306"/>
              <a:ext cx="624759" cy="589821"/>
            </a:xfrm>
            <a:custGeom>
              <a:avLst/>
              <a:gdLst/>
              <a:ahLst/>
              <a:cxnLst/>
              <a:rect l="l" t="t" r="r" b="b"/>
              <a:pathLst>
                <a:path w="32616" h="30792" extrusionOk="0">
                  <a:moveTo>
                    <a:pt x="23710" y="1"/>
                  </a:moveTo>
                  <a:lnTo>
                    <a:pt x="913" y="22798"/>
                  </a:lnTo>
                  <a:lnTo>
                    <a:pt x="1" y="30792"/>
                  </a:lnTo>
                  <a:lnTo>
                    <a:pt x="1825" y="30792"/>
                  </a:lnTo>
                  <a:lnTo>
                    <a:pt x="32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7449476" y="3065306"/>
              <a:ext cx="195649" cy="1956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7174" y="1"/>
                  </a:moveTo>
                  <a:lnTo>
                    <a:pt x="396" y="6779"/>
                  </a:lnTo>
                  <a:lnTo>
                    <a:pt x="0" y="10214"/>
                  </a:lnTo>
                  <a:lnTo>
                    <a:pt x="0" y="10214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7640451" y="3065306"/>
              <a:ext cx="648033" cy="589821"/>
            </a:xfrm>
            <a:custGeom>
              <a:avLst/>
              <a:gdLst/>
              <a:ahLst/>
              <a:cxnLst/>
              <a:rect l="l" t="t" r="r" b="b"/>
              <a:pathLst>
                <a:path w="33831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3040" y="30792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7923409" y="3220194"/>
              <a:ext cx="434953" cy="434933"/>
            </a:xfrm>
            <a:custGeom>
              <a:avLst/>
              <a:gdLst/>
              <a:ahLst/>
              <a:cxnLst/>
              <a:rect l="l" t="t" r="r" b="b"/>
              <a:pathLst>
                <a:path w="22707" h="22706" extrusionOk="0">
                  <a:moveTo>
                    <a:pt x="22706" y="0"/>
                  </a:moveTo>
                  <a:lnTo>
                    <a:pt x="1" y="22706"/>
                  </a:lnTo>
                  <a:lnTo>
                    <a:pt x="760" y="22706"/>
                  </a:lnTo>
                  <a:lnTo>
                    <a:pt x="22615" y="851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7745248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760" y="30792"/>
                  </a:lnTo>
                  <a:lnTo>
                    <a:pt x="3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7429688" y="3065306"/>
              <a:ext cx="370898" cy="370898"/>
            </a:xfrm>
            <a:custGeom>
              <a:avLst/>
              <a:gdLst/>
              <a:ahLst/>
              <a:cxnLst/>
              <a:rect l="l" t="t" r="r" b="b"/>
              <a:pathLst>
                <a:path w="19363" h="19363" extrusionOk="0">
                  <a:moveTo>
                    <a:pt x="18602" y="1"/>
                  </a:moveTo>
                  <a:lnTo>
                    <a:pt x="91" y="18481"/>
                  </a:lnTo>
                  <a:lnTo>
                    <a:pt x="0" y="19363"/>
                  </a:lnTo>
                  <a:lnTo>
                    <a:pt x="0" y="19363"/>
                  </a:lnTo>
                  <a:lnTo>
                    <a:pt x="1936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5500703" y="2566931"/>
              <a:ext cx="1077718" cy="879176"/>
            </a:xfrm>
            <a:custGeom>
              <a:avLst/>
              <a:gdLst/>
              <a:ahLst/>
              <a:cxnLst/>
              <a:rect l="l" t="t" r="r" b="b"/>
              <a:pathLst>
                <a:path w="56263" h="45898" extrusionOk="0">
                  <a:moveTo>
                    <a:pt x="2973" y="1"/>
                  </a:moveTo>
                  <a:cubicBezTo>
                    <a:pt x="211" y="1"/>
                    <a:pt x="1" y="3400"/>
                    <a:pt x="1128" y="5654"/>
                  </a:cubicBezTo>
                  <a:cubicBezTo>
                    <a:pt x="7602" y="18754"/>
                    <a:pt x="17237" y="31885"/>
                    <a:pt x="19791" y="34317"/>
                  </a:cubicBezTo>
                  <a:cubicBezTo>
                    <a:pt x="26721" y="40974"/>
                    <a:pt x="45201" y="45746"/>
                    <a:pt x="50642" y="45898"/>
                  </a:cubicBezTo>
                  <a:cubicBezTo>
                    <a:pt x="50647" y="45898"/>
                    <a:pt x="50652" y="45898"/>
                    <a:pt x="50656" y="45898"/>
                  </a:cubicBezTo>
                  <a:cubicBezTo>
                    <a:pt x="53026" y="45898"/>
                    <a:pt x="56262" y="30332"/>
                    <a:pt x="54533" y="28511"/>
                  </a:cubicBezTo>
                  <a:cubicBezTo>
                    <a:pt x="52770" y="26688"/>
                    <a:pt x="29973" y="21733"/>
                    <a:pt x="28757" y="20791"/>
                  </a:cubicBezTo>
                  <a:cubicBezTo>
                    <a:pt x="27906" y="20122"/>
                    <a:pt x="17025" y="9788"/>
                    <a:pt x="9821" y="3648"/>
                  </a:cubicBezTo>
                  <a:cubicBezTo>
                    <a:pt x="6677" y="982"/>
                    <a:pt x="4457" y="1"/>
                    <a:pt x="2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5497715" y="2555209"/>
              <a:ext cx="950931" cy="872261"/>
            </a:xfrm>
            <a:custGeom>
              <a:avLst/>
              <a:gdLst/>
              <a:ahLst/>
              <a:cxnLst/>
              <a:rect l="l" t="t" r="r" b="b"/>
              <a:pathLst>
                <a:path w="49644" h="45537" extrusionOk="0">
                  <a:moveTo>
                    <a:pt x="2589" y="0"/>
                  </a:moveTo>
                  <a:cubicBezTo>
                    <a:pt x="46" y="0"/>
                    <a:pt x="0" y="3198"/>
                    <a:pt x="1314" y="6874"/>
                  </a:cubicBezTo>
                  <a:cubicBezTo>
                    <a:pt x="3411" y="12740"/>
                    <a:pt x="14111" y="30522"/>
                    <a:pt x="19278" y="35506"/>
                  </a:cubicBezTo>
                  <a:cubicBezTo>
                    <a:pt x="24445" y="40461"/>
                    <a:pt x="43746" y="45537"/>
                    <a:pt x="43746" y="45537"/>
                  </a:cubicBezTo>
                  <a:lnTo>
                    <a:pt x="49643" y="26935"/>
                  </a:lnTo>
                  <a:cubicBezTo>
                    <a:pt x="49643" y="26935"/>
                    <a:pt x="30889" y="21889"/>
                    <a:pt x="29217" y="20643"/>
                  </a:cubicBezTo>
                  <a:cubicBezTo>
                    <a:pt x="27546" y="19366"/>
                    <a:pt x="19521" y="11585"/>
                    <a:pt x="10038" y="3986"/>
                  </a:cubicBezTo>
                  <a:cubicBezTo>
                    <a:pt x="6507" y="1137"/>
                    <a:pt x="4104" y="0"/>
                    <a:pt x="2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6332184" y="3064521"/>
              <a:ext cx="43673" cy="36414"/>
            </a:xfrm>
            <a:custGeom>
              <a:avLst/>
              <a:gdLst/>
              <a:ahLst/>
              <a:cxnLst/>
              <a:rect l="l" t="t" r="r" b="b"/>
              <a:pathLst>
                <a:path w="2280" h="1901" extrusionOk="0">
                  <a:moveTo>
                    <a:pt x="1030" y="1"/>
                  </a:moveTo>
                  <a:cubicBezTo>
                    <a:pt x="982" y="1"/>
                    <a:pt x="932" y="4"/>
                    <a:pt x="882" y="11"/>
                  </a:cubicBezTo>
                  <a:cubicBezTo>
                    <a:pt x="365" y="103"/>
                    <a:pt x="0" y="589"/>
                    <a:pt x="91" y="1106"/>
                  </a:cubicBezTo>
                  <a:cubicBezTo>
                    <a:pt x="165" y="1604"/>
                    <a:pt x="597" y="1900"/>
                    <a:pt x="1034" y="1900"/>
                  </a:cubicBezTo>
                  <a:cubicBezTo>
                    <a:pt x="1317" y="1900"/>
                    <a:pt x="1602" y="1776"/>
                    <a:pt x="1793" y="1501"/>
                  </a:cubicBezTo>
                  <a:cubicBezTo>
                    <a:pt x="2280" y="872"/>
                    <a:pt x="179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6241925" y="3038336"/>
              <a:ext cx="43099" cy="36529"/>
            </a:xfrm>
            <a:custGeom>
              <a:avLst/>
              <a:gdLst/>
              <a:ahLst/>
              <a:cxnLst/>
              <a:rect l="l" t="t" r="r" b="b"/>
              <a:pathLst>
                <a:path w="2250" h="1907" extrusionOk="0">
                  <a:moveTo>
                    <a:pt x="1026" y="0"/>
                  </a:moveTo>
                  <a:cubicBezTo>
                    <a:pt x="979" y="0"/>
                    <a:pt x="931" y="3"/>
                    <a:pt x="882" y="11"/>
                  </a:cubicBezTo>
                  <a:cubicBezTo>
                    <a:pt x="335" y="102"/>
                    <a:pt x="1" y="588"/>
                    <a:pt x="62" y="1105"/>
                  </a:cubicBezTo>
                  <a:cubicBezTo>
                    <a:pt x="136" y="1609"/>
                    <a:pt x="577" y="1906"/>
                    <a:pt x="1020" y="1906"/>
                  </a:cubicBezTo>
                  <a:cubicBezTo>
                    <a:pt x="1298" y="1906"/>
                    <a:pt x="1576" y="1789"/>
                    <a:pt x="1764" y="1530"/>
                  </a:cubicBezTo>
                  <a:cubicBezTo>
                    <a:pt x="2250" y="873"/>
                    <a:pt x="1768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5497734" y="2555228"/>
              <a:ext cx="564881" cy="784340"/>
            </a:xfrm>
            <a:custGeom>
              <a:avLst/>
              <a:gdLst/>
              <a:ahLst/>
              <a:cxnLst/>
              <a:rect l="l" t="t" r="r" b="b"/>
              <a:pathLst>
                <a:path w="29490" h="40947" extrusionOk="0">
                  <a:moveTo>
                    <a:pt x="2596" y="0"/>
                  </a:moveTo>
                  <a:cubicBezTo>
                    <a:pt x="35" y="0"/>
                    <a:pt x="0" y="3173"/>
                    <a:pt x="1313" y="6873"/>
                  </a:cubicBezTo>
                  <a:cubicBezTo>
                    <a:pt x="3410" y="12739"/>
                    <a:pt x="14110" y="30551"/>
                    <a:pt x="19277" y="35505"/>
                  </a:cubicBezTo>
                  <a:cubicBezTo>
                    <a:pt x="21253" y="37390"/>
                    <a:pt x="25265" y="39305"/>
                    <a:pt x="29490" y="40946"/>
                  </a:cubicBezTo>
                  <a:lnTo>
                    <a:pt x="2742" y="3"/>
                  </a:lnTo>
                  <a:cubicBezTo>
                    <a:pt x="2692" y="1"/>
                    <a:pt x="2643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4924923" y="2521879"/>
              <a:ext cx="944974" cy="1133248"/>
            </a:xfrm>
            <a:custGeom>
              <a:avLst/>
              <a:gdLst/>
              <a:ahLst/>
              <a:cxnLst/>
              <a:rect l="l" t="t" r="r" b="b"/>
              <a:pathLst>
                <a:path w="49333" h="59162" extrusionOk="0">
                  <a:moveTo>
                    <a:pt x="29375" y="0"/>
                  </a:moveTo>
                  <a:cubicBezTo>
                    <a:pt x="28669" y="0"/>
                    <a:pt x="27952" y="46"/>
                    <a:pt x="27266" y="133"/>
                  </a:cubicBezTo>
                  <a:cubicBezTo>
                    <a:pt x="26506" y="225"/>
                    <a:pt x="25776" y="377"/>
                    <a:pt x="25047" y="589"/>
                  </a:cubicBezTo>
                  <a:lnTo>
                    <a:pt x="24986" y="589"/>
                  </a:lnTo>
                  <a:cubicBezTo>
                    <a:pt x="24408" y="772"/>
                    <a:pt x="23831" y="1045"/>
                    <a:pt x="23345" y="1410"/>
                  </a:cubicBezTo>
                  <a:cubicBezTo>
                    <a:pt x="15381" y="7763"/>
                    <a:pt x="1" y="58706"/>
                    <a:pt x="365" y="59162"/>
                  </a:cubicBezTo>
                  <a:lnTo>
                    <a:pt x="49120" y="59162"/>
                  </a:lnTo>
                  <a:cubicBezTo>
                    <a:pt x="49333" y="57368"/>
                    <a:pt x="39302" y="7702"/>
                    <a:pt x="34500" y="1471"/>
                  </a:cubicBezTo>
                  <a:cubicBezTo>
                    <a:pt x="33738" y="455"/>
                    <a:pt x="31608" y="0"/>
                    <a:pt x="29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5510070" y="2688029"/>
              <a:ext cx="90852" cy="118206"/>
            </a:xfrm>
            <a:custGeom>
              <a:avLst/>
              <a:gdLst/>
              <a:ahLst/>
              <a:cxnLst/>
              <a:rect l="l" t="t" r="r" b="b"/>
              <a:pathLst>
                <a:path w="4743" h="6171" extrusionOk="0">
                  <a:moveTo>
                    <a:pt x="2067" y="1"/>
                  </a:moveTo>
                  <a:lnTo>
                    <a:pt x="0" y="4043"/>
                  </a:lnTo>
                  <a:lnTo>
                    <a:pt x="1459" y="6171"/>
                  </a:lnTo>
                  <a:lnTo>
                    <a:pt x="4104" y="5836"/>
                  </a:lnTo>
                  <a:lnTo>
                    <a:pt x="4742" y="2919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5513556" y="2799818"/>
              <a:ext cx="161879" cy="763327"/>
            </a:xfrm>
            <a:custGeom>
              <a:avLst/>
              <a:gdLst/>
              <a:ahLst/>
              <a:cxnLst/>
              <a:rect l="l" t="t" r="r" b="b"/>
              <a:pathLst>
                <a:path w="8451" h="39850" extrusionOk="0">
                  <a:moveTo>
                    <a:pt x="3922" y="0"/>
                  </a:moveTo>
                  <a:lnTo>
                    <a:pt x="1277" y="335"/>
                  </a:lnTo>
                  <a:lnTo>
                    <a:pt x="1" y="30031"/>
                  </a:lnTo>
                  <a:lnTo>
                    <a:pt x="5563" y="39849"/>
                  </a:lnTo>
                  <a:lnTo>
                    <a:pt x="8451" y="28785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5391884" y="2343891"/>
              <a:ext cx="223003" cy="333680"/>
            </a:xfrm>
            <a:custGeom>
              <a:avLst/>
              <a:gdLst/>
              <a:ahLst/>
              <a:cxnLst/>
              <a:rect l="l" t="t" r="r" b="b"/>
              <a:pathLst>
                <a:path w="11642" h="17420" extrusionOk="0">
                  <a:moveTo>
                    <a:pt x="1336" y="0"/>
                  </a:moveTo>
                  <a:cubicBezTo>
                    <a:pt x="1262" y="0"/>
                    <a:pt x="1216" y="27"/>
                    <a:pt x="1216" y="94"/>
                  </a:cubicBezTo>
                  <a:cubicBezTo>
                    <a:pt x="1155" y="1766"/>
                    <a:pt x="973" y="3589"/>
                    <a:pt x="760" y="5231"/>
                  </a:cubicBezTo>
                  <a:cubicBezTo>
                    <a:pt x="395" y="7906"/>
                    <a:pt x="0" y="10094"/>
                    <a:pt x="122" y="10307"/>
                  </a:cubicBezTo>
                  <a:cubicBezTo>
                    <a:pt x="1672" y="13407"/>
                    <a:pt x="6778" y="17389"/>
                    <a:pt x="7538" y="17419"/>
                  </a:cubicBezTo>
                  <a:cubicBezTo>
                    <a:pt x="7545" y="17420"/>
                    <a:pt x="7551" y="17420"/>
                    <a:pt x="7558" y="17420"/>
                  </a:cubicBezTo>
                  <a:cubicBezTo>
                    <a:pt x="8833" y="17420"/>
                    <a:pt x="10638" y="11516"/>
                    <a:pt x="10456" y="10216"/>
                  </a:cubicBezTo>
                  <a:cubicBezTo>
                    <a:pt x="10456" y="10155"/>
                    <a:pt x="10456" y="10124"/>
                    <a:pt x="10456" y="10094"/>
                  </a:cubicBezTo>
                  <a:cubicBezTo>
                    <a:pt x="10395" y="9851"/>
                    <a:pt x="10395" y="9638"/>
                    <a:pt x="10395" y="9395"/>
                  </a:cubicBezTo>
                  <a:cubicBezTo>
                    <a:pt x="10487" y="6477"/>
                    <a:pt x="11642" y="3012"/>
                    <a:pt x="11642" y="3012"/>
                  </a:cubicBezTo>
                  <a:lnTo>
                    <a:pt x="4529" y="1036"/>
                  </a:lnTo>
                  <a:lnTo>
                    <a:pt x="2371" y="428"/>
                  </a:lnTo>
                  <a:cubicBezTo>
                    <a:pt x="2371" y="428"/>
                    <a:pt x="1632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5425060" y="2359081"/>
              <a:ext cx="189251" cy="180747"/>
            </a:xfrm>
            <a:custGeom>
              <a:avLst/>
              <a:gdLst/>
              <a:ahLst/>
              <a:cxnLst/>
              <a:rect l="l" t="t" r="r" b="b"/>
              <a:pathLst>
                <a:path w="9880" h="9436" extrusionOk="0">
                  <a:moveTo>
                    <a:pt x="1" y="0"/>
                  </a:moveTo>
                  <a:cubicBezTo>
                    <a:pt x="1" y="0"/>
                    <a:pt x="578" y="9028"/>
                    <a:pt x="7630" y="9423"/>
                  </a:cubicBezTo>
                  <a:cubicBezTo>
                    <a:pt x="7737" y="9432"/>
                    <a:pt x="7844" y="9435"/>
                    <a:pt x="7950" y="9435"/>
                  </a:cubicBezTo>
                  <a:cubicBezTo>
                    <a:pt x="8208" y="9435"/>
                    <a:pt x="8466" y="9414"/>
                    <a:pt x="8724" y="9392"/>
                  </a:cubicBezTo>
                  <a:cubicBezTo>
                    <a:pt x="8724" y="9362"/>
                    <a:pt x="8724" y="9331"/>
                    <a:pt x="8724" y="9301"/>
                  </a:cubicBezTo>
                  <a:cubicBezTo>
                    <a:pt x="8663" y="9058"/>
                    <a:pt x="8663" y="8815"/>
                    <a:pt x="8663" y="8602"/>
                  </a:cubicBezTo>
                  <a:cubicBezTo>
                    <a:pt x="8755" y="5684"/>
                    <a:pt x="9879" y="2219"/>
                    <a:pt x="9879" y="2219"/>
                  </a:cubicBezTo>
                  <a:lnTo>
                    <a:pt x="2767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5489689" y="248483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5363343" y="1991860"/>
              <a:ext cx="396528" cy="488644"/>
            </a:xfrm>
            <a:custGeom>
              <a:avLst/>
              <a:gdLst/>
              <a:ahLst/>
              <a:cxnLst/>
              <a:rect l="l" t="t" r="r" b="b"/>
              <a:pathLst>
                <a:path w="20701" h="25510" extrusionOk="0">
                  <a:moveTo>
                    <a:pt x="10001" y="1"/>
                  </a:moveTo>
                  <a:cubicBezTo>
                    <a:pt x="6178" y="1"/>
                    <a:pt x="2166" y="2336"/>
                    <a:pt x="1065" y="6192"/>
                  </a:cubicBezTo>
                  <a:cubicBezTo>
                    <a:pt x="1" y="9931"/>
                    <a:pt x="2159" y="20660"/>
                    <a:pt x="4864" y="23001"/>
                  </a:cubicBezTo>
                  <a:cubicBezTo>
                    <a:pt x="6706" y="24613"/>
                    <a:pt x="9087" y="25509"/>
                    <a:pt x="11387" y="25509"/>
                  </a:cubicBezTo>
                  <a:cubicBezTo>
                    <a:pt x="13943" y="25509"/>
                    <a:pt x="16400" y="24401"/>
                    <a:pt x="17904" y="21937"/>
                  </a:cubicBezTo>
                  <a:cubicBezTo>
                    <a:pt x="20700" y="17408"/>
                    <a:pt x="17630" y="3487"/>
                    <a:pt x="14621" y="1390"/>
                  </a:cubicBezTo>
                  <a:cubicBezTo>
                    <a:pt x="13286" y="441"/>
                    <a:pt x="11661" y="1"/>
                    <a:pt x="10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5578185" y="2229708"/>
              <a:ext cx="15745" cy="39727"/>
            </a:xfrm>
            <a:custGeom>
              <a:avLst/>
              <a:gdLst/>
              <a:ahLst/>
              <a:cxnLst/>
              <a:rect l="l" t="t" r="r" b="b"/>
              <a:pathLst>
                <a:path w="822" h="2074" extrusionOk="0">
                  <a:moveTo>
                    <a:pt x="453" y="0"/>
                  </a:moveTo>
                  <a:cubicBezTo>
                    <a:pt x="441" y="0"/>
                    <a:pt x="396" y="71"/>
                    <a:pt x="396" y="97"/>
                  </a:cubicBezTo>
                  <a:cubicBezTo>
                    <a:pt x="578" y="797"/>
                    <a:pt x="639" y="1648"/>
                    <a:pt x="31" y="2012"/>
                  </a:cubicBezTo>
                  <a:cubicBezTo>
                    <a:pt x="1" y="2012"/>
                    <a:pt x="31" y="2073"/>
                    <a:pt x="31" y="2073"/>
                  </a:cubicBezTo>
                  <a:cubicBezTo>
                    <a:pt x="821" y="1800"/>
                    <a:pt x="730" y="675"/>
                    <a:pt x="457" y="6"/>
                  </a:cubicBezTo>
                  <a:cubicBezTo>
                    <a:pt x="457" y="2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5549644" y="2218081"/>
              <a:ext cx="47830" cy="45033"/>
            </a:xfrm>
            <a:custGeom>
              <a:avLst/>
              <a:gdLst/>
              <a:ahLst/>
              <a:cxnLst/>
              <a:rect l="l" t="t" r="r" b="b"/>
              <a:pathLst>
                <a:path w="2497" h="2351" extrusionOk="0">
                  <a:moveTo>
                    <a:pt x="1229" y="1"/>
                  </a:moveTo>
                  <a:cubicBezTo>
                    <a:pt x="1205" y="1"/>
                    <a:pt x="1181" y="2"/>
                    <a:pt x="1156" y="5"/>
                  </a:cubicBezTo>
                  <a:cubicBezTo>
                    <a:pt x="1" y="124"/>
                    <a:pt x="318" y="2350"/>
                    <a:pt x="1348" y="2350"/>
                  </a:cubicBezTo>
                  <a:cubicBezTo>
                    <a:pt x="1375" y="2350"/>
                    <a:pt x="1402" y="2349"/>
                    <a:pt x="1430" y="2346"/>
                  </a:cubicBezTo>
                  <a:cubicBezTo>
                    <a:pt x="2496" y="2227"/>
                    <a:pt x="2148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667275" y="2219172"/>
              <a:ext cx="22143" cy="34556"/>
            </a:xfrm>
            <a:custGeom>
              <a:avLst/>
              <a:gdLst/>
              <a:ahLst/>
              <a:cxnLst/>
              <a:rect l="l" t="t" r="r" b="b"/>
              <a:pathLst>
                <a:path w="1156" h="1804" extrusionOk="0">
                  <a:moveTo>
                    <a:pt x="36" y="1"/>
                  </a:moveTo>
                  <a:cubicBezTo>
                    <a:pt x="33" y="1"/>
                    <a:pt x="31" y="3"/>
                    <a:pt x="31" y="9"/>
                  </a:cubicBezTo>
                  <a:cubicBezTo>
                    <a:pt x="1" y="729"/>
                    <a:pt x="296" y="1803"/>
                    <a:pt x="1092" y="1803"/>
                  </a:cubicBezTo>
                  <a:cubicBezTo>
                    <a:pt x="1103" y="1803"/>
                    <a:pt x="1114" y="1803"/>
                    <a:pt x="1125" y="1802"/>
                  </a:cubicBezTo>
                  <a:cubicBezTo>
                    <a:pt x="1155" y="1802"/>
                    <a:pt x="1125" y="1772"/>
                    <a:pt x="1125" y="1772"/>
                  </a:cubicBezTo>
                  <a:cubicBezTo>
                    <a:pt x="426" y="1620"/>
                    <a:pt x="183" y="799"/>
                    <a:pt x="91" y="70"/>
                  </a:cubicBezTo>
                  <a:cubicBezTo>
                    <a:pt x="91" y="45"/>
                    <a:pt x="5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5660609" y="2202603"/>
              <a:ext cx="47485" cy="45033"/>
            </a:xfrm>
            <a:custGeom>
              <a:avLst/>
              <a:gdLst/>
              <a:ahLst/>
              <a:cxnLst/>
              <a:rect l="l" t="t" r="r" b="b"/>
              <a:pathLst>
                <a:path w="2479" h="2351" extrusionOk="0">
                  <a:moveTo>
                    <a:pt x="1106" y="1"/>
                  </a:moveTo>
                  <a:cubicBezTo>
                    <a:pt x="1048" y="1"/>
                    <a:pt x="988" y="8"/>
                    <a:pt x="926" y="23"/>
                  </a:cubicBezTo>
                  <a:cubicBezTo>
                    <a:pt x="1" y="225"/>
                    <a:pt x="340" y="2351"/>
                    <a:pt x="1316" y="2351"/>
                  </a:cubicBezTo>
                  <a:cubicBezTo>
                    <a:pt x="1367" y="2351"/>
                    <a:pt x="1419" y="2345"/>
                    <a:pt x="1473" y="2333"/>
                  </a:cubicBezTo>
                  <a:cubicBezTo>
                    <a:pt x="2478" y="2103"/>
                    <a:pt x="2099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5534416" y="2164849"/>
              <a:ext cx="49611" cy="36126"/>
            </a:xfrm>
            <a:custGeom>
              <a:avLst/>
              <a:gdLst/>
              <a:ahLst/>
              <a:cxnLst/>
              <a:rect l="l" t="t" r="r" b="b"/>
              <a:pathLst>
                <a:path w="2590" h="1886" extrusionOk="0">
                  <a:moveTo>
                    <a:pt x="1763" y="0"/>
                  </a:moveTo>
                  <a:cubicBezTo>
                    <a:pt x="1519" y="0"/>
                    <a:pt x="1275" y="77"/>
                    <a:pt x="1070" y="231"/>
                  </a:cubicBezTo>
                  <a:cubicBezTo>
                    <a:pt x="644" y="413"/>
                    <a:pt x="310" y="748"/>
                    <a:pt x="128" y="1173"/>
                  </a:cubicBezTo>
                  <a:cubicBezTo>
                    <a:pt x="0" y="1529"/>
                    <a:pt x="299" y="1885"/>
                    <a:pt x="649" y="1885"/>
                  </a:cubicBezTo>
                  <a:cubicBezTo>
                    <a:pt x="717" y="1885"/>
                    <a:pt x="788" y="1872"/>
                    <a:pt x="857" y="1842"/>
                  </a:cubicBezTo>
                  <a:cubicBezTo>
                    <a:pt x="1131" y="1690"/>
                    <a:pt x="1435" y="1538"/>
                    <a:pt x="1708" y="1386"/>
                  </a:cubicBezTo>
                  <a:cubicBezTo>
                    <a:pt x="2043" y="1265"/>
                    <a:pt x="2316" y="1021"/>
                    <a:pt x="2498" y="748"/>
                  </a:cubicBezTo>
                  <a:cubicBezTo>
                    <a:pt x="2590" y="535"/>
                    <a:pt x="2498" y="292"/>
                    <a:pt x="2316" y="140"/>
                  </a:cubicBezTo>
                  <a:cubicBezTo>
                    <a:pt x="2143" y="47"/>
                    <a:pt x="195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5650974" y="2150138"/>
              <a:ext cx="54151" cy="27296"/>
            </a:xfrm>
            <a:custGeom>
              <a:avLst/>
              <a:gdLst/>
              <a:ahLst/>
              <a:cxnLst/>
              <a:rect l="l" t="t" r="r" b="b"/>
              <a:pathLst>
                <a:path w="2827" h="1425" extrusionOk="0">
                  <a:moveTo>
                    <a:pt x="1063" y="1"/>
                  </a:moveTo>
                  <a:cubicBezTo>
                    <a:pt x="714" y="1"/>
                    <a:pt x="368" y="156"/>
                    <a:pt x="122" y="452"/>
                  </a:cubicBezTo>
                  <a:cubicBezTo>
                    <a:pt x="0" y="634"/>
                    <a:pt x="31" y="878"/>
                    <a:pt x="183" y="1060"/>
                  </a:cubicBezTo>
                  <a:cubicBezTo>
                    <a:pt x="455" y="1223"/>
                    <a:pt x="752" y="1338"/>
                    <a:pt x="1052" y="1338"/>
                  </a:cubicBezTo>
                  <a:cubicBezTo>
                    <a:pt x="1086" y="1338"/>
                    <a:pt x="1121" y="1337"/>
                    <a:pt x="1155" y="1333"/>
                  </a:cubicBezTo>
                  <a:cubicBezTo>
                    <a:pt x="1490" y="1364"/>
                    <a:pt x="1793" y="1425"/>
                    <a:pt x="2128" y="1425"/>
                  </a:cubicBezTo>
                  <a:cubicBezTo>
                    <a:pt x="2614" y="1425"/>
                    <a:pt x="2827" y="878"/>
                    <a:pt x="2523" y="543"/>
                  </a:cubicBezTo>
                  <a:cubicBezTo>
                    <a:pt x="2189" y="209"/>
                    <a:pt x="1763" y="26"/>
                    <a:pt x="1307" y="26"/>
                  </a:cubicBezTo>
                  <a:cubicBezTo>
                    <a:pt x="1226" y="9"/>
                    <a:pt x="1145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5592915" y="2361168"/>
              <a:ext cx="29537" cy="11321"/>
            </a:xfrm>
            <a:custGeom>
              <a:avLst/>
              <a:gdLst/>
              <a:ahLst/>
              <a:cxnLst/>
              <a:rect l="l" t="t" r="r" b="b"/>
              <a:pathLst>
                <a:path w="1542" h="591" extrusionOk="0">
                  <a:moveTo>
                    <a:pt x="5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113" y="347"/>
                    <a:pt x="356" y="560"/>
                    <a:pt x="691" y="590"/>
                  </a:cubicBezTo>
                  <a:cubicBezTo>
                    <a:pt x="1055" y="590"/>
                    <a:pt x="1390" y="377"/>
                    <a:pt x="1542" y="73"/>
                  </a:cubicBezTo>
                  <a:cubicBezTo>
                    <a:pt x="1542" y="52"/>
                    <a:pt x="1542" y="30"/>
                    <a:pt x="1531" y="30"/>
                  </a:cubicBezTo>
                  <a:cubicBezTo>
                    <a:pt x="1527" y="30"/>
                    <a:pt x="1520" y="34"/>
                    <a:pt x="1511" y="43"/>
                  </a:cubicBezTo>
                  <a:cubicBezTo>
                    <a:pt x="1268" y="195"/>
                    <a:pt x="1025" y="286"/>
                    <a:pt x="751" y="347"/>
                  </a:cubicBezTo>
                  <a:cubicBezTo>
                    <a:pt x="478" y="347"/>
                    <a:pt x="265" y="13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5599141" y="2317150"/>
              <a:ext cx="48347" cy="34517"/>
            </a:xfrm>
            <a:custGeom>
              <a:avLst/>
              <a:gdLst/>
              <a:ahLst/>
              <a:cxnLst/>
              <a:rect l="l" t="t" r="r" b="b"/>
              <a:pathLst>
                <a:path w="2524" h="1802" extrusionOk="0">
                  <a:moveTo>
                    <a:pt x="183" y="1"/>
                  </a:moveTo>
                  <a:cubicBezTo>
                    <a:pt x="92" y="213"/>
                    <a:pt x="31" y="487"/>
                    <a:pt x="31" y="730"/>
                  </a:cubicBezTo>
                  <a:cubicBezTo>
                    <a:pt x="1" y="1186"/>
                    <a:pt x="92" y="1733"/>
                    <a:pt x="700" y="1794"/>
                  </a:cubicBezTo>
                  <a:cubicBezTo>
                    <a:pt x="746" y="1799"/>
                    <a:pt x="791" y="1802"/>
                    <a:pt x="837" y="1802"/>
                  </a:cubicBezTo>
                  <a:cubicBezTo>
                    <a:pt x="1064" y="1802"/>
                    <a:pt x="1288" y="1738"/>
                    <a:pt x="1490" y="1612"/>
                  </a:cubicBezTo>
                  <a:cubicBezTo>
                    <a:pt x="1916" y="1338"/>
                    <a:pt x="2281" y="973"/>
                    <a:pt x="2524" y="517"/>
                  </a:cubicBezTo>
                  <a:lnTo>
                    <a:pt x="2524" y="517"/>
                  </a:lnTo>
                  <a:cubicBezTo>
                    <a:pt x="2420" y="525"/>
                    <a:pt x="2317" y="529"/>
                    <a:pt x="2214" y="529"/>
                  </a:cubicBezTo>
                  <a:cubicBezTo>
                    <a:pt x="1498" y="529"/>
                    <a:pt x="794" y="346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5601784" y="2156440"/>
              <a:ext cx="81006" cy="177031"/>
            </a:xfrm>
            <a:custGeom>
              <a:avLst/>
              <a:gdLst/>
              <a:ahLst/>
              <a:cxnLst/>
              <a:rect l="l" t="t" r="r" b="b"/>
              <a:pathLst>
                <a:path w="4229" h="9242" extrusionOk="0">
                  <a:moveTo>
                    <a:pt x="2011" y="0"/>
                  </a:moveTo>
                  <a:cubicBezTo>
                    <a:pt x="1968" y="0"/>
                    <a:pt x="1930" y="34"/>
                    <a:pt x="1930" y="93"/>
                  </a:cubicBezTo>
                  <a:cubicBezTo>
                    <a:pt x="2355" y="2403"/>
                    <a:pt x="3176" y="4652"/>
                    <a:pt x="3632" y="6992"/>
                  </a:cubicBezTo>
                  <a:cubicBezTo>
                    <a:pt x="3237" y="6871"/>
                    <a:pt x="2811" y="6810"/>
                    <a:pt x="2386" y="6810"/>
                  </a:cubicBezTo>
                  <a:cubicBezTo>
                    <a:pt x="2325" y="6840"/>
                    <a:pt x="2781" y="8421"/>
                    <a:pt x="2811" y="8695"/>
                  </a:cubicBezTo>
                  <a:lnTo>
                    <a:pt x="2811" y="8725"/>
                  </a:lnTo>
                  <a:cubicBezTo>
                    <a:pt x="2514" y="8802"/>
                    <a:pt x="2238" y="8839"/>
                    <a:pt x="1967" y="8839"/>
                  </a:cubicBezTo>
                  <a:cubicBezTo>
                    <a:pt x="1379" y="8839"/>
                    <a:pt x="814" y="8663"/>
                    <a:pt x="106" y="8330"/>
                  </a:cubicBezTo>
                  <a:cubicBezTo>
                    <a:pt x="90" y="8322"/>
                    <a:pt x="74" y="8318"/>
                    <a:pt x="60" y="8318"/>
                  </a:cubicBezTo>
                  <a:cubicBezTo>
                    <a:pt x="21" y="8318"/>
                    <a:pt x="1" y="8346"/>
                    <a:pt x="45" y="8391"/>
                  </a:cubicBezTo>
                  <a:cubicBezTo>
                    <a:pt x="501" y="8907"/>
                    <a:pt x="1170" y="9211"/>
                    <a:pt x="1869" y="9242"/>
                  </a:cubicBezTo>
                  <a:cubicBezTo>
                    <a:pt x="2173" y="9242"/>
                    <a:pt x="2477" y="9211"/>
                    <a:pt x="2781" y="9120"/>
                  </a:cubicBezTo>
                  <a:cubicBezTo>
                    <a:pt x="2842" y="9120"/>
                    <a:pt x="2872" y="9090"/>
                    <a:pt x="2933" y="9090"/>
                  </a:cubicBezTo>
                  <a:cubicBezTo>
                    <a:pt x="2994" y="9090"/>
                    <a:pt x="3024" y="9059"/>
                    <a:pt x="3085" y="9029"/>
                  </a:cubicBezTo>
                  <a:cubicBezTo>
                    <a:pt x="3176" y="8998"/>
                    <a:pt x="3206" y="8938"/>
                    <a:pt x="3206" y="8846"/>
                  </a:cubicBezTo>
                  <a:cubicBezTo>
                    <a:pt x="3206" y="8816"/>
                    <a:pt x="3206" y="8786"/>
                    <a:pt x="3206" y="8786"/>
                  </a:cubicBezTo>
                  <a:lnTo>
                    <a:pt x="3206" y="8695"/>
                  </a:lnTo>
                  <a:cubicBezTo>
                    <a:pt x="3115" y="8147"/>
                    <a:pt x="2933" y="7296"/>
                    <a:pt x="2933" y="7296"/>
                  </a:cubicBezTo>
                  <a:lnTo>
                    <a:pt x="2933" y="7296"/>
                  </a:lnTo>
                  <a:cubicBezTo>
                    <a:pt x="3078" y="7358"/>
                    <a:pt x="3646" y="7519"/>
                    <a:pt x="3975" y="7519"/>
                  </a:cubicBezTo>
                  <a:cubicBezTo>
                    <a:pt x="4128" y="7519"/>
                    <a:pt x="4229" y="7484"/>
                    <a:pt x="4210" y="7388"/>
                  </a:cubicBezTo>
                  <a:cubicBezTo>
                    <a:pt x="3693" y="4986"/>
                    <a:pt x="3085" y="2311"/>
                    <a:pt x="2082" y="32"/>
                  </a:cubicBezTo>
                  <a:cubicBezTo>
                    <a:pt x="2060" y="10"/>
                    <a:pt x="2035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5319248" y="1950198"/>
              <a:ext cx="425471" cy="320501"/>
            </a:xfrm>
            <a:custGeom>
              <a:avLst/>
              <a:gdLst/>
              <a:ahLst/>
              <a:cxnLst/>
              <a:rect l="l" t="t" r="r" b="b"/>
              <a:pathLst>
                <a:path w="22212" h="16732" extrusionOk="0">
                  <a:moveTo>
                    <a:pt x="17244" y="1"/>
                  </a:moveTo>
                  <a:cubicBezTo>
                    <a:pt x="16702" y="1"/>
                    <a:pt x="16285" y="1224"/>
                    <a:pt x="16285" y="1224"/>
                  </a:cubicBezTo>
                  <a:cubicBezTo>
                    <a:pt x="16285" y="1224"/>
                    <a:pt x="14108" y="834"/>
                    <a:pt x="11485" y="834"/>
                  </a:cubicBezTo>
                  <a:cubicBezTo>
                    <a:pt x="10376" y="834"/>
                    <a:pt x="9186" y="904"/>
                    <a:pt x="8047" y="1103"/>
                  </a:cubicBezTo>
                  <a:cubicBezTo>
                    <a:pt x="4218" y="1771"/>
                    <a:pt x="2911" y="5935"/>
                    <a:pt x="2911" y="5935"/>
                  </a:cubicBezTo>
                  <a:cubicBezTo>
                    <a:pt x="2911" y="5935"/>
                    <a:pt x="904" y="6665"/>
                    <a:pt x="449" y="8215"/>
                  </a:cubicBezTo>
                  <a:cubicBezTo>
                    <a:pt x="0" y="9740"/>
                    <a:pt x="2903" y="16732"/>
                    <a:pt x="4532" y="16732"/>
                  </a:cubicBezTo>
                  <a:cubicBezTo>
                    <a:pt x="4559" y="16732"/>
                    <a:pt x="4586" y="16730"/>
                    <a:pt x="4613" y="16726"/>
                  </a:cubicBezTo>
                  <a:cubicBezTo>
                    <a:pt x="7166" y="16331"/>
                    <a:pt x="6984" y="11619"/>
                    <a:pt x="6984" y="11619"/>
                  </a:cubicBezTo>
                  <a:cubicBezTo>
                    <a:pt x="6984" y="11619"/>
                    <a:pt x="11269" y="10252"/>
                    <a:pt x="11452" y="6847"/>
                  </a:cubicBezTo>
                  <a:cubicBezTo>
                    <a:pt x="11452" y="6847"/>
                    <a:pt x="13763" y="7895"/>
                    <a:pt x="16214" y="7895"/>
                  </a:cubicBezTo>
                  <a:cubicBezTo>
                    <a:pt x="17205" y="7895"/>
                    <a:pt x="18219" y="7724"/>
                    <a:pt x="19111" y="7242"/>
                  </a:cubicBezTo>
                  <a:cubicBezTo>
                    <a:pt x="22212" y="5571"/>
                    <a:pt x="20996" y="1954"/>
                    <a:pt x="20510" y="1224"/>
                  </a:cubicBezTo>
                  <a:cubicBezTo>
                    <a:pt x="20423" y="1089"/>
                    <a:pt x="20302" y="1034"/>
                    <a:pt x="20160" y="1034"/>
                  </a:cubicBezTo>
                  <a:cubicBezTo>
                    <a:pt x="19503" y="1034"/>
                    <a:pt x="18412" y="2227"/>
                    <a:pt x="18412" y="2227"/>
                  </a:cubicBezTo>
                  <a:cubicBezTo>
                    <a:pt x="18412" y="2227"/>
                    <a:pt x="17896" y="160"/>
                    <a:pt x="17318" y="8"/>
                  </a:cubicBezTo>
                  <a:cubicBezTo>
                    <a:pt x="17293" y="3"/>
                    <a:pt x="17268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5431458" y="2061699"/>
              <a:ext cx="113014" cy="119221"/>
            </a:xfrm>
            <a:custGeom>
              <a:avLst/>
              <a:gdLst/>
              <a:ahLst/>
              <a:cxnLst/>
              <a:rect l="l" t="t" r="r" b="b"/>
              <a:pathLst>
                <a:path w="5900" h="6224" extrusionOk="0">
                  <a:moveTo>
                    <a:pt x="5563" y="1"/>
                  </a:moveTo>
                  <a:cubicBezTo>
                    <a:pt x="5548" y="1"/>
                    <a:pt x="5533" y="8"/>
                    <a:pt x="5533" y="23"/>
                  </a:cubicBezTo>
                  <a:cubicBezTo>
                    <a:pt x="5503" y="3336"/>
                    <a:pt x="3588" y="5950"/>
                    <a:pt x="123" y="5981"/>
                  </a:cubicBezTo>
                  <a:cubicBezTo>
                    <a:pt x="31" y="5981"/>
                    <a:pt x="1" y="6133"/>
                    <a:pt x="123" y="6133"/>
                  </a:cubicBezTo>
                  <a:cubicBezTo>
                    <a:pt x="419" y="6195"/>
                    <a:pt x="706" y="6224"/>
                    <a:pt x="985" y="6224"/>
                  </a:cubicBezTo>
                  <a:cubicBezTo>
                    <a:pt x="3991" y="6224"/>
                    <a:pt x="5900" y="2805"/>
                    <a:pt x="5594" y="23"/>
                  </a:cubicBezTo>
                  <a:cubicBezTo>
                    <a:pt x="5594" y="8"/>
                    <a:pt x="5579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5309785" y="2062140"/>
              <a:ext cx="98706" cy="206970"/>
            </a:xfrm>
            <a:custGeom>
              <a:avLst/>
              <a:gdLst/>
              <a:ahLst/>
              <a:cxnLst/>
              <a:rect l="l" t="t" r="r" b="b"/>
              <a:pathLst>
                <a:path w="5153" h="10805" extrusionOk="0">
                  <a:moveTo>
                    <a:pt x="3465" y="0"/>
                  </a:moveTo>
                  <a:cubicBezTo>
                    <a:pt x="1307" y="851"/>
                    <a:pt x="0" y="2462"/>
                    <a:pt x="669" y="4864"/>
                  </a:cubicBezTo>
                  <a:cubicBezTo>
                    <a:pt x="1246" y="6991"/>
                    <a:pt x="2857" y="9940"/>
                    <a:pt x="4985" y="10791"/>
                  </a:cubicBezTo>
                  <a:cubicBezTo>
                    <a:pt x="5005" y="10801"/>
                    <a:pt x="5023" y="10805"/>
                    <a:pt x="5039" y="10805"/>
                  </a:cubicBezTo>
                  <a:cubicBezTo>
                    <a:pt x="5122" y="10805"/>
                    <a:pt x="5153" y="10690"/>
                    <a:pt x="5076" y="10639"/>
                  </a:cubicBezTo>
                  <a:cubicBezTo>
                    <a:pt x="3283" y="9788"/>
                    <a:pt x="1976" y="7538"/>
                    <a:pt x="1246" y="5775"/>
                  </a:cubicBezTo>
                  <a:cubicBezTo>
                    <a:pt x="760" y="4620"/>
                    <a:pt x="395" y="3283"/>
                    <a:pt x="1034" y="2098"/>
                  </a:cubicBezTo>
                  <a:cubicBezTo>
                    <a:pt x="1581" y="1155"/>
                    <a:pt x="2614" y="669"/>
                    <a:pt x="3496" y="61"/>
                  </a:cubicBezTo>
                  <a:cubicBezTo>
                    <a:pt x="3526" y="61"/>
                    <a:pt x="3496" y="0"/>
                    <a:pt x="3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5607665" y="1972418"/>
              <a:ext cx="137054" cy="128377"/>
            </a:xfrm>
            <a:custGeom>
              <a:avLst/>
              <a:gdLst/>
              <a:ahLst/>
              <a:cxnLst/>
              <a:rect l="l" t="t" r="r" b="b"/>
              <a:pathLst>
                <a:path w="7155" h="6702" extrusionOk="0">
                  <a:moveTo>
                    <a:pt x="5398" y="1"/>
                  </a:moveTo>
                  <a:cubicBezTo>
                    <a:pt x="5342" y="1"/>
                    <a:pt x="5286" y="80"/>
                    <a:pt x="5331" y="125"/>
                  </a:cubicBezTo>
                  <a:cubicBezTo>
                    <a:pt x="6334" y="1736"/>
                    <a:pt x="7033" y="3742"/>
                    <a:pt x="5422" y="5262"/>
                  </a:cubicBezTo>
                  <a:cubicBezTo>
                    <a:pt x="4569" y="6055"/>
                    <a:pt x="3316" y="6460"/>
                    <a:pt x="2100" y="6460"/>
                  </a:cubicBezTo>
                  <a:cubicBezTo>
                    <a:pt x="1452" y="6460"/>
                    <a:pt x="815" y="6345"/>
                    <a:pt x="255" y="6113"/>
                  </a:cubicBezTo>
                  <a:cubicBezTo>
                    <a:pt x="236" y="6105"/>
                    <a:pt x="218" y="6102"/>
                    <a:pt x="201" y="6102"/>
                  </a:cubicBezTo>
                  <a:cubicBezTo>
                    <a:pt x="77" y="6102"/>
                    <a:pt x="0" y="6272"/>
                    <a:pt x="133" y="6326"/>
                  </a:cubicBezTo>
                  <a:cubicBezTo>
                    <a:pt x="726" y="6577"/>
                    <a:pt x="1415" y="6702"/>
                    <a:pt x="2117" y="6702"/>
                  </a:cubicBezTo>
                  <a:cubicBezTo>
                    <a:pt x="3542" y="6702"/>
                    <a:pt x="5023" y="6188"/>
                    <a:pt x="5878" y="5171"/>
                  </a:cubicBezTo>
                  <a:cubicBezTo>
                    <a:pt x="7155" y="3651"/>
                    <a:pt x="6729" y="1371"/>
                    <a:pt x="5453" y="34"/>
                  </a:cubicBezTo>
                  <a:cubicBezTo>
                    <a:pt x="5437" y="10"/>
                    <a:pt x="5417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5494804" y="2190612"/>
              <a:ext cx="145712" cy="120772"/>
            </a:xfrm>
            <a:custGeom>
              <a:avLst/>
              <a:gdLst/>
              <a:ahLst/>
              <a:cxnLst/>
              <a:rect l="l" t="t" r="r" b="b"/>
              <a:pathLst>
                <a:path w="7607" h="6305" extrusionOk="0">
                  <a:moveTo>
                    <a:pt x="4105" y="434"/>
                  </a:moveTo>
                  <a:cubicBezTo>
                    <a:pt x="5485" y="434"/>
                    <a:pt x="6667" y="1478"/>
                    <a:pt x="6785" y="2868"/>
                  </a:cubicBezTo>
                  <a:cubicBezTo>
                    <a:pt x="6937" y="4297"/>
                    <a:pt x="5934" y="5604"/>
                    <a:pt x="4536" y="5847"/>
                  </a:cubicBezTo>
                  <a:cubicBezTo>
                    <a:pt x="4397" y="5867"/>
                    <a:pt x="4259" y="5877"/>
                    <a:pt x="4122" y="5877"/>
                  </a:cubicBezTo>
                  <a:cubicBezTo>
                    <a:pt x="2851" y="5877"/>
                    <a:pt x="1710" y="5012"/>
                    <a:pt x="1436" y="3749"/>
                  </a:cubicBezTo>
                  <a:cubicBezTo>
                    <a:pt x="1101" y="2351"/>
                    <a:pt x="1922" y="953"/>
                    <a:pt x="3320" y="527"/>
                  </a:cubicBezTo>
                  <a:cubicBezTo>
                    <a:pt x="3533" y="467"/>
                    <a:pt x="3746" y="436"/>
                    <a:pt x="3989" y="436"/>
                  </a:cubicBezTo>
                  <a:cubicBezTo>
                    <a:pt x="4028" y="435"/>
                    <a:pt x="4067" y="434"/>
                    <a:pt x="4105" y="434"/>
                  </a:cubicBezTo>
                  <a:close/>
                  <a:moveTo>
                    <a:pt x="4075" y="1"/>
                  </a:moveTo>
                  <a:cubicBezTo>
                    <a:pt x="3124" y="1"/>
                    <a:pt x="2167" y="422"/>
                    <a:pt x="1527" y="1318"/>
                  </a:cubicBezTo>
                  <a:cubicBezTo>
                    <a:pt x="0" y="3413"/>
                    <a:pt x="1540" y="6305"/>
                    <a:pt x="4084" y="6305"/>
                  </a:cubicBezTo>
                  <a:cubicBezTo>
                    <a:pt x="4123" y="6305"/>
                    <a:pt x="4162" y="6304"/>
                    <a:pt x="4202" y="6303"/>
                  </a:cubicBezTo>
                  <a:cubicBezTo>
                    <a:pt x="4475" y="6303"/>
                    <a:pt x="4718" y="6242"/>
                    <a:pt x="4962" y="6181"/>
                  </a:cubicBezTo>
                  <a:cubicBezTo>
                    <a:pt x="6633" y="5695"/>
                    <a:pt x="7606" y="3932"/>
                    <a:pt x="7120" y="2260"/>
                  </a:cubicBezTo>
                  <a:cubicBezTo>
                    <a:pt x="6680" y="799"/>
                    <a:pt x="5383" y="1"/>
                    <a:pt x="4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5659709" y="2169484"/>
              <a:ext cx="96656" cy="120332"/>
            </a:xfrm>
            <a:custGeom>
              <a:avLst/>
              <a:gdLst/>
              <a:ahLst/>
              <a:cxnLst/>
              <a:rect l="l" t="t" r="r" b="b"/>
              <a:pathLst>
                <a:path w="5046" h="6282" extrusionOk="0">
                  <a:moveTo>
                    <a:pt x="2189" y="415"/>
                  </a:moveTo>
                  <a:cubicBezTo>
                    <a:pt x="2675" y="415"/>
                    <a:pt x="3131" y="627"/>
                    <a:pt x="3465" y="992"/>
                  </a:cubicBezTo>
                  <a:cubicBezTo>
                    <a:pt x="3952" y="1478"/>
                    <a:pt x="4255" y="2117"/>
                    <a:pt x="4347" y="2816"/>
                  </a:cubicBezTo>
                  <a:cubicBezTo>
                    <a:pt x="4590" y="4305"/>
                    <a:pt x="3921" y="5643"/>
                    <a:pt x="2857" y="5825"/>
                  </a:cubicBezTo>
                  <a:cubicBezTo>
                    <a:pt x="2791" y="5835"/>
                    <a:pt x="2725" y="5839"/>
                    <a:pt x="2660" y="5839"/>
                  </a:cubicBezTo>
                  <a:cubicBezTo>
                    <a:pt x="1695" y="5839"/>
                    <a:pt x="775" y="4818"/>
                    <a:pt x="547" y="3424"/>
                  </a:cubicBezTo>
                  <a:cubicBezTo>
                    <a:pt x="426" y="2725"/>
                    <a:pt x="517" y="2026"/>
                    <a:pt x="821" y="1387"/>
                  </a:cubicBezTo>
                  <a:cubicBezTo>
                    <a:pt x="1064" y="901"/>
                    <a:pt x="1489" y="536"/>
                    <a:pt x="2037" y="415"/>
                  </a:cubicBezTo>
                  <a:close/>
                  <a:moveTo>
                    <a:pt x="2252" y="1"/>
                  </a:moveTo>
                  <a:cubicBezTo>
                    <a:pt x="2160" y="1"/>
                    <a:pt x="2068" y="7"/>
                    <a:pt x="1976" y="19"/>
                  </a:cubicBezTo>
                  <a:cubicBezTo>
                    <a:pt x="1307" y="141"/>
                    <a:pt x="730" y="597"/>
                    <a:pt x="456" y="1205"/>
                  </a:cubicBezTo>
                  <a:cubicBezTo>
                    <a:pt x="122" y="1934"/>
                    <a:pt x="0" y="2725"/>
                    <a:pt x="122" y="3485"/>
                  </a:cubicBezTo>
                  <a:cubicBezTo>
                    <a:pt x="392" y="5105"/>
                    <a:pt x="1492" y="6282"/>
                    <a:pt x="2690" y="6282"/>
                  </a:cubicBezTo>
                  <a:cubicBezTo>
                    <a:pt x="2705" y="6282"/>
                    <a:pt x="2720" y="6281"/>
                    <a:pt x="2736" y="6281"/>
                  </a:cubicBezTo>
                  <a:cubicBezTo>
                    <a:pt x="2796" y="6251"/>
                    <a:pt x="2888" y="6251"/>
                    <a:pt x="2948" y="6251"/>
                  </a:cubicBezTo>
                  <a:cubicBezTo>
                    <a:pt x="4225" y="6038"/>
                    <a:pt x="5046" y="4488"/>
                    <a:pt x="4772" y="2785"/>
                  </a:cubicBezTo>
                  <a:cubicBezTo>
                    <a:pt x="4651" y="1995"/>
                    <a:pt x="4316" y="1266"/>
                    <a:pt x="3769" y="688"/>
                  </a:cubicBezTo>
                  <a:cubicBezTo>
                    <a:pt x="3376" y="243"/>
                    <a:pt x="2825" y="1"/>
                    <a:pt x="2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5624176" y="2221260"/>
              <a:ext cx="44286" cy="20228"/>
            </a:xfrm>
            <a:custGeom>
              <a:avLst/>
              <a:gdLst/>
              <a:ahLst/>
              <a:cxnLst/>
              <a:rect l="l" t="t" r="r" b="b"/>
              <a:pathLst>
                <a:path w="2312" h="1056" extrusionOk="0">
                  <a:moveTo>
                    <a:pt x="1496" y="0"/>
                  </a:moveTo>
                  <a:cubicBezTo>
                    <a:pt x="875" y="0"/>
                    <a:pt x="298" y="443"/>
                    <a:pt x="1" y="782"/>
                  </a:cubicBezTo>
                  <a:lnTo>
                    <a:pt x="335" y="1055"/>
                  </a:lnTo>
                  <a:cubicBezTo>
                    <a:pt x="335" y="1009"/>
                    <a:pt x="862" y="418"/>
                    <a:pt x="1476" y="418"/>
                  </a:cubicBezTo>
                  <a:cubicBezTo>
                    <a:pt x="1669" y="418"/>
                    <a:pt x="1871" y="477"/>
                    <a:pt x="2068" y="630"/>
                  </a:cubicBezTo>
                  <a:lnTo>
                    <a:pt x="2311" y="295"/>
                  </a:lnTo>
                  <a:cubicBezTo>
                    <a:pt x="2044" y="84"/>
                    <a:pt x="1766" y="0"/>
                    <a:pt x="1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5359263" y="2242618"/>
              <a:ext cx="158967" cy="55339"/>
            </a:xfrm>
            <a:custGeom>
              <a:avLst/>
              <a:gdLst/>
              <a:ahLst/>
              <a:cxnLst/>
              <a:rect l="l" t="t" r="r" b="b"/>
              <a:pathLst>
                <a:path w="8299" h="2889" extrusionOk="0">
                  <a:moveTo>
                    <a:pt x="8269" y="1"/>
                  </a:moveTo>
                  <a:cubicBezTo>
                    <a:pt x="8025" y="31"/>
                    <a:pt x="2402" y="335"/>
                    <a:pt x="1521" y="639"/>
                  </a:cubicBezTo>
                  <a:cubicBezTo>
                    <a:pt x="639" y="943"/>
                    <a:pt x="62" y="2585"/>
                    <a:pt x="1" y="2767"/>
                  </a:cubicBezTo>
                  <a:lnTo>
                    <a:pt x="396" y="2889"/>
                  </a:lnTo>
                  <a:cubicBezTo>
                    <a:pt x="548" y="2463"/>
                    <a:pt x="1004" y="1247"/>
                    <a:pt x="1642" y="1034"/>
                  </a:cubicBezTo>
                  <a:cubicBezTo>
                    <a:pt x="2311" y="822"/>
                    <a:pt x="6688" y="518"/>
                    <a:pt x="8299" y="426"/>
                  </a:cubicBezTo>
                  <a:lnTo>
                    <a:pt x="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5330741" y="2229574"/>
              <a:ext cx="122286" cy="130311"/>
            </a:xfrm>
            <a:custGeom>
              <a:avLst/>
              <a:gdLst/>
              <a:ahLst/>
              <a:cxnLst/>
              <a:rect l="l" t="t" r="r" b="b"/>
              <a:pathLst>
                <a:path w="6384" h="6803" extrusionOk="0">
                  <a:moveTo>
                    <a:pt x="2146" y="0"/>
                  </a:moveTo>
                  <a:cubicBezTo>
                    <a:pt x="1936" y="0"/>
                    <a:pt x="1735" y="51"/>
                    <a:pt x="1551" y="165"/>
                  </a:cubicBezTo>
                  <a:cubicBezTo>
                    <a:pt x="1" y="1107"/>
                    <a:pt x="2007" y="6062"/>
                    <a:pt x="3891" y="6670"/>
                  </a:cubicBezTo>
                  <a:cubicBezTo>
                    <a:pt x="4121" y="6760"/>
                    <a:pt x="4357" y="6803"/>
                    <a:pt x="4588" y="6803"/>
                  </a:cubicBezTo>
                  <a:cubicBezTo>
                    <a:pt x="5369" y="6803"/>
                    <a:pt x="6102" y="6319"/>
                    <a:pt x="6384" y="5545"/>
                  </a:cubicBezTo>
                  <a:lnTo>
                    <a:pt x="5654" y="2627"/>
                  </a:lnTo>
                  <a:cubicBezTo>
                    <a:pt x="5654" y="2627"/>
                    <a:pt x="3660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5371503" y="2259513"/>
              <a:ext cx="62675" cy="80432"/>
            </a:xfrm>
            <a:custGeom>
              <a:avLst/>
              <a:gdLst/>
              <a:ahLst/>
              <a:cxnLst/>
              <a:rect l="l" t="t" r="r" b="b"/>
              <a:pathLst>
                <a:path w="3272" h="4199" extrusionOk="0">
                  <a:moveTo>
                    <a:pt x="31" y="0"/>
                  </a:moveTo>
                  <a:cubicBezTo>
                    <a:pt x="0" y="0"/>
                    <a:pt x="0" y="61"/>
                    <a:pt x="31" y="61"/>
                  </a:cubicBezTo>
                  <a:cubicBezTo>
                    <a:pt x="1338" y="548"/>
                    <a:pt x="2067" y="1703"/>
                    <a:pt x="2614" y="2949"/>
                  </a:cubicBezTo>
                  <a:cubicBezTo>
                    <a:pt x="2351" y="2648"/>
                    <a:pt x="2053" y="2441"/>
                    <a:pt x="1714" y="2441"/>
                  </a:cubicBezTo>
                  <a:cubicBezTo>
                    <a:pt x="1504" y="2441"/>
                    <a:pt x="1277" y="2520"/>
                    <a:pt x="1034" y="2706"/>
                  </a:cubicBezTo>
                  <a:cubicBezTo>
                    <a:pt x="1003" y="2736"/>
                    <a:pt x="1034" y="2797"/>
                    <a:pt x="1064" y="2797"/>
                  </a:cubicBezTo>
                  <a:cubicBezTo>
                    <a:pt x="1204" y="2744"/>
                    <a:pt x="1346" y="2720"/>
                    <a:pt x="1486" y="2720"/>
                  </a:cubicBezTo>
                  <a:cubicBezTo>
                    <a:pt x="1830" y="2720"/>
                    <a:pt x="2155" y="2871"/>
                    <a:pt x="2371" y="3131"/>
                  </a:cubicBezTo>
                  <a:cubicBezTo>
                    <a:pt x="2614" y="3435"/>
                    <a:pt x="2827" y="3800"/>
                    <a:pt x="3009" y="4134"/>
                  </a:cubicBezTo>
                  <a:cubicBezTo>
                    <a:pt x="3043" y="4179"/>
                    <a:pt x="3089" y="4199"/>
                    <a:pt x="3132" y="4199"/>
                  </a:cubicBezTo>
                  <a:cubicBezTo>
                    <a:pt x="3206" y="4199"/>
                    <a:pt x="3272" y="4139"/>
                    <a:pt x="3253" y="4043"/>
                  </a:cubicBezTo>
                  <a:cubicBezTo>
                    <a:pt x="3192" y="2371"/>
                    <a:pt x="1824" y="9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5354608" y="2510443"/>
              <a:ext cx="264933" cy="276962"/>
            </a:xfrm>
            <a:custGeom>
              <a:avLst/>
              <a:gdLst/>
              <a:ahLst/>
              <a:cxnLst/>
              <a:rect l="l" t="t" r="r" b="b"/>
              <a:pathLst>
                <a:path w="13831" h="14459" extrusionOk="0">
                  <a:moveTo>
                    <a:pt x="2189" y="1"/>
                  </a:moveTo>
                  <a:lnTo>
                    <a:pt x="1" y="2524"/>
                  </a:lnTo>
                  <a:cubicBezTo>
                    <a:pt x="1" y="2524"/>
                    <a:pt x="7202" y="14458"/>
                    <a:pt x="7556" y="14458"/>
                  </a:cubicBezTo>
                  <a:cubicBezTo>
                    <a:pt x="7564" y="14458"/>
                    <a:pt x="7569" y="14452"/>
                    <a:pt x="7569" y="14439"/>
                  </a:cubicBezTo>
                  <a:lnTo>
                    <a:pt x="10153" y="9120"/>
                  </a:lnTo>
                  <a:lnTo>
                    <a:pt x="13831" y="12828"/>
                  </a:lnTo>
                  <a:lnTo>
                    <a:pt x="13831" y="12828"/>
                  </a:lnTo>
                  <a:lnTo>
                    <a:pt x="13557" y="3496"/>
                  </a:lnTo>
                  <a:lnTo>
                    <a:pt x="12433" y="1642"/>
                  </a:lnTo>
                  <a:lnTo>
                    <a:pt x="9879" y="7873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5360584" y="2570782"/>
              <a:ext cx="264205" cy="226719"/>
            </a:xfrm>
            <a:custGeom>
              <a:avLst/>
              <a:gdLst/>
              <a:ahLst/>
              <a:cxnLst/>
              <a:rect l="l" t="t" r="r" b="b"/>
              <a:pathLst>
                <a:path w="13793" h="11836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085" y="2167"/>
                    <a:pt x="7086" y="11836"/>
                    <a:pt x="7196" y="11836"/>
                  </a:cubicBezTo>
                  <a:cubicBezTo>
                    <a:pt x="7196" y="11836"/>
                    <a:pt x="7196" y="11836"/>
                    <a:pt x="7196" y="11836"/>
                  </a:cubicBezTo>
                  <a:cubicBezTo>
                    <a:pt x="8200" y="10012"/>
                    <a:pt x="9081" y="8128"/>
                    <a:pt x="9871" y="6213"/>
                  </a:cubicBezTo>
                  <a:cubicBezTo>
                    <a:pt x="10432" y="6862"/>
                    <a:pt x="13541" y="10173"/>
                    <a:pt x="13723" y="10173"/>
                  </a:cubicBezTo>
                  <a:cubicBezTo>
                    <a:pt x="13729" y="10173"/>
                    <a:pt x="13732" y="10170"/>
                    <a:pt x="13732" y="10164"/>
                  </a:cubicBezTo>
                  <a:cubicBezTo>
                    <a:pt x="13792" y="8462"/>
                    <a:pt x="13762" y="6760"/>
                    <a:pt x="13640" y="5088"/>
                  </a:cubicBezTo>
                  <a:cubicBezTo>
                    <a:pt x="13549" y="3538"/>
                    <a:pt x="13488" y="1988"/>
                    <a:pt x="13306" y="438"/>
                  </a:cubicBezTo>
                  <a:cubicBezTo>
                    <a:pt x="13306" y="407"/>
                    <a:pt x="13283" y="392"/>
                    <a:pt x="13260" y="392"/>
                  </a:cubicBezTo>
                  <a:cubicBezTo>
                    <a:pt x="13238" y="392"/>
                    <a:pt x="13215" y="407"/>
                    <a:pt x="13215" y="438"/>
                  </a:cubicBezTo>
                  <a:cubicBezTo>
                    <a:pt x="12880" y="1927"/>
                    <a:pt x="13306" y="7824"/>
                    <a:pt x="13276" y="9222"/>
                  </a:cubicBezTo>
                  <a:cubicBezTo>
                    <a:pt x="13125" y="9071"/>
                    <a:pt x="9934" y="5999"/>
                    <a:pt x="9843" y="5999"/>
                  </a:cubicBezTo>
                  <a:cubicBezTo>
                    <a:pt x="9842" y="5999"/>
                    <a:pt x="9841" y="5999"/>
                    <a:pt x="9841" y="6000"/>
                  </a:cubicBezTo>
                  <a:cubicBezTo>
                    <a:pt x="9294" y="6851"/>
                    <a:pt x="7409" y="10742"/>
                    <a:pt x="7288" y="11076"/>
                  </a:cubicBezTo>
                  <a:cubicBezTo>
                    <a:pt x="6072" y="9100"/>
                    <a:pt x="1543" y="1897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5096111" y="3227760"/>
              <a:ext cx="801158" cy="628246"/>
            </a:xfrm>
            <a:custGeom>
              <a:avLst/>
              <a:gdLst/>
              <a:ahLst/>
              <a:cxnLst/>
              <a:rect l="l" t="t" r="r" b="b"/>
              <a:pathLst>
                <a:path w="41825" h="32798" extrusionOk="0">
                  <a:moveTo>
                    <a:pt x="38998" y="0"/>
                  </a:moveTo>
                  <a:lnTo>
                    <a:pt x="0" y="3283"/>
                  </a:lnTo>
                  <a:lnTo>
                    <a:pt x="5228" y="32797"/>
                  </a:lnTo>
                  <a:lnTo>
                    <a:pt x="41825" y="29150"/>
                  </a:lnTo>
                  <a:lnTo>
                    <a:pt x="389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5071076" y="3239406"/>
              <a:ext cx="826193" cy="618343"/>
            </a:xfrm>
            <a:custGeom>
              <a:avLst/>
              <a:gdLst/>
              <a:ahLst/>
              <a:cxnLst/>
              <a:rect l="l" t="t" r="r" b="b"/>
              <a:pathLst>
                <a:path w="43132" h="32281" extrusionOk="0">
                  <a:moveTo>
                    <a:pt x="39454" y="0"/>
                  </a:moveTo>
                  <a:lnTo>
                    <a:pt x="0" y="3921"/>
                  </a:lnTo>
                  <a:lnTo>
                    <a:pt x="5593" y="32280"/>
                  </a:lnTo>
                  <a:lnTo>
                    <a:pt x="43132" y="28542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5061173" y="3255113"/>
              <a:ext cx="834928" cy="603804"/>
            </a:xfrm>
            <a:custGeom>
              <a:avLst/>
              <a:gdLst/>
              <a:ahLst/>
              <a:cxnLst/>
              <a:rect l="l" t="t" r="r" b="b"/>
              <a:pathLst>
                <a:path w="43588" h="31522" extrusionOk="0">
                  <a:moveTo>
                    <a:pt x="38025" y="1"/>
                  </a:moveTo>
                  <a:lnTo>
                    <a:pt x="0" y="3770"/>
                  </a:lnTo>
                  <a:lnTo>
                    <a:pt x="5563" y="31521"/>
                  </a:lnTo>
                  <a:lnTo>
                    <a:pt x="43588" y="27752"/>
                  </a:lnTo>
                  <a:lnTo>
                    <a:pt x="3802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4846905" y="2592082"/>
              <a:ext cx="626139" cy="1204600"/>
            </a:xfrm>
            <a:custGeom>
              <a:avLst/>
              <a:gdLst/>
              <a:ahLst/>
              <a:cxnLst/>
              <a:rect l="l" t="t" r="r" b="b"/>
              <a:pathLst>
                <a:path w="32688" h="62887" extrusionOk="0">
                  <a:moveTo>
                    <a:pt x="26095" y="1"/>
                  </a:moveTo>
                  <a:cubicBezTo>
                    <a:pt x="25207" y="1"/>
                    <a:pt x="23955" y="714"/>
                    <a:pt x="22342" y="2183"/>
                  </a:cubicBezTo>
                  <a:cubicBezTo>
                    <a:pt x="9363" y="13946"/>
                    <a:pt x="1" y="34250"/>
                    <a:pt x="305" y="39721"/>
                  </a:cubicBezTo>
                  <a:cubicBezTo>
                    <a:pt x="669" y="46925"/>
                    <a:pt x="13770" y="59296"/>
                    <a:pt x="22281" y="62852"/>
                  </a:cubicBezTo>
                  <a:cubicBezTo>
                    <a:pt x="22335" y="62875"/>
                    <a:pt x="22393" y="62887"/>
                    <a:pt x="22455" y="62887"/>
                  </a:cubicBezTo>
                  <a:cubicBezTo>
                    <a:pt x="24851" y="62887"/>
                    <a:pt x="32688" y="46111"/>
                    <a:pt x="29606" y="45192"/>
                  </a:cubicBezTo>
                  <a:cubicBezTo>
                    <a:pt x="26293" y="44220"/>
                    <a:pt x="18603" y="37259"/>
                    <a:pt x="18208" y="36925"/>
                  </a:cubicBezTo>
                  <a:cubicBezTo>
                    <a:pt x="17417" y="36256"/>
                    <a:pt x="23618" y="20815"/>
                    <a:pt x="26202" y="11453"/>
                  </a:cubicBezTo>
                  <a:cubicBezTo>
                    <a:pt x="28254" y="4012"/>
                    <a:pt x="28201" y="1"/>
                    <a:pt x="2609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5181102" y="3445514"/>
              <a:ext cx="635237" cy="434665"/>
            </a:xfrm>
            <a:custGeom>
              <a:avLst/>
              <a:gdLst/>
              <a:ahLst/>
              <a:cxnLst/>
              <a:rect l="l" t="t" r="r" b="b"/>
              <a:pathLst>
                <a:path w="33163" h="22692" extrusionOk="0">
                  <a:moveTo>
                    <a:pt x="10670" y="0"/>
                  </a:moveTo>
                  <a:lnTo>
                    <a:pt x="1" y="15624"/>
                  </a:lnTo>
                  <a:cubicBezTo>
                    <a:pt x="7783" y="21231"/>
                    <a:pt x="18178" y="22692"/>
                    <a:pt x="20969" y="22692"/>
                  </a:cubicBezTo>
                  <a:cubicBezTo>
                    <a:pt x="21143" y="22692"/>
                    <a:pt x="21287" y="22686"/>
                    <a:pt x="21399" y="22675"/>
                  </a:cubicBezTo>
                  <a:cubicBezTo>
                    <a:pt x="23071" y="22493"/>
                    <a:pt x="23892" y="22402"/>
                    <a:pt x="23892" y="22402"/>
                  </a:cubicBezTo>
                  <a:cubicBezTo>
                    <a:pt x="26871" y="22159"/>
                    <a:pt x="27934" y="20760"/>
                    <a:pt x="27934" y="20760"/>
                  </a:cubicBezTo>
                  <a:cubicBezTo>
                    <a:pt x="27934" y="20760"/>
                    <a:pt x="28549" y="20887"/>
                    <a:pt x="29322" y="20887"/>
                  </a:cubicBezTo>
                  <a:cubicBezTo>
                    <a:pt x="30401" y="20887"/>
                    <a:pt x="31790" y="20640"/>
                    <a:pt x="32251" y="19453"/>
                  </a:cubicBezTo>
                  <a:cubicBezTo>
                    <a:pt x="33163" y="17174"/>
                    <a:pt x="28056" y="16566"/>
                    <a:pt x="25442" y="14529"/>
                  </a:cubicBezTo>
                  <a:cubicBezTo>
                    <a:pt x="19454" y="9848"/>
                    <a:pt x="12281" y="1520"/>
                    <a:pt x="10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5478847" y="3714009"/>
              <a:ext cx="237924" cy="129756"/>
            </a:xfrm>
            <a:custGeom>
              <a:avLst/>
              <a:gdLst/>
              <a:ahLst/>
              <a:cxnLst/>
              <a:rect l="l" t="t" r="r" b="b"/>
              <a:pathLst>
                <a:path w="12421" h="6774" extrusionOk="0">
                  <a:moveTo>
                    <a:pt x="119" y="1"/>
                  </a:moveTo>
                  <a:cubicBezTo>
                    <a:pt x="51" y="1"/>
                    <a:pt x="1" y="129"/>
                    <a:pt x="50" y="178"/>
                  </a:cubicBezTo>
                  <a:cubicBezTo>
                    <a:pt x="3454" y="3461"/>
                    <a:pt x="7710" y="5740"/>
                    <a:pt x="12330" y="6774"/>
                  </a:cubicBezTo>
                  <a:cubicBezTo>
                    <a:pt x="12390" y="6774"/>
                    <a:pt x="12421" y="6713"/>
                    <a:pt x="12360" y="6683"/>
                  </a:cubicBezTo>
                  <a:cubicBezTo>
                    <a:pt x="10080" y="5801"/>
                    <a:pt x="7801" y="5011"/>
                    <a:pt x="5643" y="3825"/>
                  </a:cubicBezTo>
                  <a:cubicBezTo>
                    <a:pt x="3697" y="2731"/>
                    <a:pt x="1965" y="1363"/>
                    <a:pt x="171" y="26"/>
                  </a:cubicBezTo>
                  <a:cubicBezTo>
                    <a:pt x="154" y="8"/>
                    <a:pt x="136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5414372" y="3775363"/>
              <a:ext cx="225550" cy="98687"/>
            </a:xfrm>
            <a:custGeom>
              <a:avLst/>
              <a:gdLst/>
              <a:ahLst/>
              <a:cxnLst/>
              <a:rect l="l" t="t" r="r" b="b"/>
              <a:pathLst>
                <a:path w="11775" h="5152" extrusionOk="0">
                  <a:moveTo>
                    <a:pt x="139" y="1"/>
                  </a:moveTo>
                  <a:cubicBezTo>
                    <a:pt x="49" y="1"/>
                    <a:pt x="0" y="120"/>
                    <a:pt x="103" y="197"/>
                  </a:cubicBezTo>
                  <a:cubicBezTo>
                    <a:pt x="3446" y="2902"/>
                    <a:pt x="7489" y="4604"/>
                    <a:pt x="11744" y="5151"/>
                  </a:cubicBezTo>
                  <a:cubicBezTo>
                    <a:pt x="11775" y="5151"/>
                    <a:pt x="11775" y="5121"/>
                    <a:pt x="11744" y="5121"/>
                  </a:cubicBezTo>
                  <a:cubicBezTo>
                    <a:pt x="5209" y="3328"/>
                    <a:pt x="2018" y="1230"/>
                    <a:pt x="194" y="14"/>
                  </a:cubicBezTo>
                  <a:cubicBezTo>
                    <a:pt x="175" y="5"/>
                    <a:pt x="156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385467" y="3445514"/>
              <a:ext cx="389536" cy="214517"/>
            </a:xfrm>
            <a:custGeom>
              <a:avLst/>
              <a:gdLst/>
              <a:ahLst/>
              <a:cxnLst/>
              <a:rect l="l" t="t" r="r" b="b"/>
              <a:pathLst>
                <a:path w="20336" h="11199" extrusionOk="0">
                  <a:moveTo>
                    <a:pt x="1" y="0"/>
                  </a:moveTo>
                  <a:lnTo>
                    <a:pt x="1" y="0"/>
                  </a:lnTo>
                  <a:cubicBezTo>
                    <a:pt x="1551" y="1520"/>
                    <a:pt x="4925" y="5471"/>
                    <a:pt x="7934" y="8450"/>
                  </a:cubicBezTo>
                  <a:cubicBezTo>
                    <a:pt x="7596" y="7868"/>
                    <a:pt x="7652" y="7541"/>
                    <a:pt x="8153" y="7541"/>
                  </a:cubicBezTo>
                  <a:cubicBezTo>
                    <a:pt x="8463" y="7541"/>
                    <a:pt x="8944" y="7666"/>
                    <a:pt x="9606" y="7933"/>
                  </a:cubicBezTo>
                  <a:cubicBezTo>
                    <a:pt x="10991" y="8459"/>
                    <a:pt x="15228" y="11198"/>
                    <a:pt x="17600" y="11198"/>
                  </a:cubicBezTo>
                  <a:cubicBezTo>
                    <a:pt x="18247" y="11198"/>
                    <a:pt x="18755" y="10995"/>
                    <a:pt x="19028" y="10487"/>
                  </a:cubicBezTo>
                  <a:cubicBezTo>
                    <a:pt x="20335" y="8146"/>
                    <a:pt x="11278" y="2310"/>
                    <a:pt x="8238" y="1398"/>
                  </a:cubicBezTo>
                  <a:cubicBezTo>
                    <a:pt x="5198" y="4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4818958" y="2570073"/>
              <a:ext cx="575742" cy="1199754"/>
            </a:xfrm>
            <a:custGeom>
              <a:avLst/>
              <a:gdLst/>
              <a:ahLst/>
              <a:cxnLst/>
              <a:rect l="l" t="t" r="r" b="b"/>
              <a:pathLst>
                <a:path w="30057" h="62634" extrusionOk="0">
                  <a:moveTo>
                    <a:pt x="28055" y="1"/>
                  </a:moveTo>
                  <a:cubicBezTo>
                    <a:pt x="26692" y="1"/>
                    <a:pt x="24339" y="1753"/>
                    <a:pt x="20670" y="5915"/>
                  </a:cubicBezTo>
                  <a:cubicBezTo>
                    <a:pt x="11612" y="16159"/>
                    <a:pt x="1" y="33423"/>
                    <a:pt x="609" y="40840"/>
                  </a:cubicBezTo>
                  <a:cubicBezTo>
                    <a:pt x="1217" y="48226"/>
                    <a:pt x="19211" y="62634"/>
                    <a:pt x="19211" y="62634"/>
                  </a:cubicBezTo>
                  <a:lnTo>
                    <a:pt x="29545" y="45278"/>
                  </a:lnTo>
                  <a:cubicBezTo>
                    <a:pt x="29545" y="45278"/>
                    <a:pt x="19879" y="38499"/>
                    <a:pt x="19819" y="37831"/>
                  </a:cubicBezTo>
                  <a:cubicBezTo>
                    <a:pt x="19788" y="37162"/>
                    <a:pt x="26627" y="18438"/>
                    <a:pt x="28694" y="9259"/>
                  </a:cubicBezTo>
                  <a:cubicBezTo>
                    <a:pt x="29924" y="3780"/>
                    <a:pt x="30056" y="1"/>
                    <a:pt x="28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5199165" y="2853337"/>
              <a:ext cx="142073" cy="437902"/>
            </a:xfrm>
            <a:custGeom>
              <a:avLst/>
              <a:gdLst/>
              <a:ahLst/>
              <a:cxnLst/>
              <a:rect l="l" t="t" r="r" b="b"/>
              <a:pathLst>
                <a:path w="7417" h="22861" extrusionOk="0">
                  <a:moveTo>
                    <a:pt x="7376" y="0"/>
                  </a:moveTo>
                  <a:cubicBezTo>
                    <a:pt x="7365" y="0"/>
                    <a:pt x="7356" y="10"/>
                    <a:pt x="7356" y="33"/>
                  </a:cubicBezTo>
                  <a:cubicBezTo>
                    <a:pt x="6140" y="2890"/>
                    <a:pt x="5167" y="5869"/>
                    <a:pt x="4195" y="8818"/>
                  </a:cubicBezTo>
                  <a:cubicBezTo>
                    <a:pt x="3192" y="11766"/>
                    <a:pt x="2280" y="14775"/>
                    <a:pt x="1398" y="17784"/>
                  </a:cubicBezTo>
                  <a:cubicBezTo>
                    <a:pt x="882" y="19456"/>
                    <a:pt x="395" y="21128"/>
                    <a:pt x="0" y="22860"/>
                  </a:cubicBezTo>
                  <a:lnTo>
                    <a:pt x="61" y="22860"/>
                  </a:lnTo>
                  <a:cubicBezTo>
                    <a:pt x="608" y="21371"/>
                    <a:pt x="1094" y="19882"/>
                    <a:pt x="1611" y="18392"/>
                  </a:cubicBezTo>
                  <a:cubicBezTo>
                    <a:pt x="2097" y="16903"/>
                    <a:pt x="2584" y="15413"/>
                    <a:pt x="3070" y="13924"/>
                  </a:cubicBezTo>
                  <a:cubicBezTo>
                    <a:pt x="3830" y="11553"/>
                    <a:pt x="4590" y="9182"/>
                    <a:pt x="5350" y="6781"/>
                  </a:cubicBezTo>
                  <a:cubicBezTo>
                    <a:pt x="5684" y="6356"/>
                    <a:pt x="5958" y="5869"/>
                    <a:pt x="6170" y="5353"/>
                  </a:cubicBezTo>
                  <a:cubicBezTo>
                    <a:pt x="6535" y="4684"/>
                    <a:pt x="6809" y="3954"/>
                    <a:pt x="7143" y="3255"/>
                  </a:cubicBezTo>
                  <a:lnTo>
                    <a:pt x="7113" y="3255"/>
                  </a:lnTo>
                  <a:cubicBezTo>
                    <a:pt x="6748" y="3894"/>
                    <a:pt x="6353" y="4532"/>
                    <a:pt x="5988" y="5231"/>
                  </a:cubicBezTo>
                  <a:cubicBezTo>
                    <a:pt x="5897" y="5444"/>
                    <a:pt x="5775" y="5656"/>
                    <a:pt x="5654" y="5869"/>
                  </a:cubicBezTo>
                  <a:cubicBezTo>
                    <a:pt x="5745" y="5626"/>
                    <a:pt x="5836" y="5353"/>
                    <a:pt x="5927" y="5079"/>
                  </a:cubicBezTo>
                  <a:cubicBezTo>
                    <a:pt x="6444" y="3407"/>
                    <a:pt x="6961" y="1735"/>
                    <a:pt x="7417" y="64"/>
                  </a:cubicBezTo>
                  <a:cubicBezTo>
                    <a:pt x="7417" y="26"/>
                    <a:pt x="7393" y="0"/>
                    <a:pt x="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5147657" y="3673822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90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2"/>
                    <a:pt x="497" y="1900"/>
                    <a:pt x="1095" y="1900"/>
                  </a:cubicBezTo>
                  <a:cubicBezTo>
                    <a:pt x="1238" y="1900"/>
                    <a:pt x="1387" y="1866"/>
                    <a:pt x="1534" y="1790"/>
                  </a:cubicBezTo>
                  <a:cubicBezTo>
                    <a:pt x="2294" y="1425"/>
                    <a:pt x="2203" y="300"/>
                    <a:pt x="1412" y="57"/>
                  </a:cubicBezTo>
                  <a:cubicBezTo>
                    <a:pt x="1304" y="19"/>
                    <a:pt x="1195" y="1"/>
                    <a:pt x="1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5078374" y="3609768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89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3"/>
                    <a:pt x="516" y="1901"/>
                    <a:pt x="1106" y="1901"/>
                  </a:cubicBezTo>
                  <a:cubicBezTo>
                    <a:pt x="1247" y="1901"/>
                    <a:pt x="1393" y="1866"/>
                    <a:pt x="1534" y="1790"/>
                  </a:cubicBezTo>
                  <a:cubicBezTo>
                    <a:pt x="2294" y="1425"/>
                    <a:pt x="2203" y="301"/>
                    <a:pt x="1412" y="58"/>
                  </a:cubicBezTo>
                  <a:cubicBezTo>
                    <a:pt x="1304" y="19"/>
                    <a:pt x="1195" y="1"/>
                    <a:pt x="1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4958119" y="3556709"/>
              <a:ext cx="128109" cy="126366"/>
            </a:xfrm>
            <a:custGeom>
              <a:avLst/>
              <a:gdLst/>
              <a:ahLst/>
              <a:cxnLst/>
              <a:rect l="l" t="t" r="r" b="b"/>
              <a:pathLst>
                <a:path w="6688" h="6597" extrusionOk="0">
                  <a:moveTo>
                    <a:pt x="0" y="1"/>
                  </a:moveTo>
                  <a:cubicBezTo>
                    <a:pt x="973" y="1217"/>
                    <a:pt x="2037" y="2402"/>
                    <a:pt x="3192" y="3496"/>
                  </a:cubicBezTo>
                  <a:cubicBezTo>
                    <a:pt x="4256" y="4621"/>
                    <a:pt x="5441" y="5654"/>
                    <a:pt x="6687" y="6597"/>
                  </a:cubicBezTo>
                  <a:cubicBezTo>
                    <a:pt x="6140" y="6019"/>
                    <a:pt x="5593" y="5442"/>
                    <a:pt x="5046" y="4894"/>
                  </a:cubicBezTo>
                  <a:cubicBezTo>
                    <a:pt x="4529" y="4347"/>
                    <a:pt x="3952" y="3770"/>
                    <a:pt x="3405" y="3223"/>
                  </a:cubicBezTo>
                  <a:cubicBezTo>
                    <a:pt x="2310" y="2128"/>
                    <a:pt x="1186" y="10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7493724" y="1923458"/>
              <a:ext cx="542067" cy="846364"/>
            </a:xfrm>
            <a:custGeom>
              <a:avLst/>
              <a:gdLst/>
              <a:ahLst/>
              <a:cxnLst/>
              <a:rect l="l" t="t" r="r" b="b"/>
              <a:pathLst>
                <a:path w="28299" h="44185" extrusionOk="0">
                  <a:moveTo>
                    <a:pt x="8034" y="0"/>
                  </a:moveTo>
                  <a:cubicBezTo>
                    <a:pt x="3498" y="0"/>
                    <a:pt x="692" y="4681"/>
                    <a:pt x="1" y="6967"/>
                  </a:cubicBezTo>
                  <a:lnTo>
                    <a:pt x="3374" y="8851"/>
                  </a:lnTo>
                  <a:cubicBezTo>
                    <a:pt x="3374" y="8851"/>
                    <a:pt x="4712" y="6420"/>
                    <a:pt x="6748" y="6328"/>
                  </a:cubicBezTo>
                  <a:cubicBezTo>
                    <a:pt x="6774" y="6327"/>
                    <a:pt x="6800" y="6326"/>
                    <a:pt x="6825" y="6326"/>
                  </a:cubicBezTo>
                  <a:cubicBezTo>
                    <a:pt x="8845" y="6326"/>
                    <a:pt x="11172" y="11044"/>
                    <a:pt x="10062" y="20949"/>
                  </a:cubicBezTo>
                  <a:cubicBezTo>
                    <a:pt x="8391" y="36155"/>
                    <a:pt x="13706" y="44184"/>
                    <a:pt x="20293" y="44184"/>
                  </a:cubicBezTo>
                  <a:cubicBezTo>
                    <a:pt x="20658" y="44184"/>
                    <a:pt x="21027" y="44160"/>
                    <a:pt x="21399" y="44110"/>
                  </a:cubicBezTo>
                  <a:cubicBezTo>
                    <a:pt x="27721" y="43259"/>
                    <a:pt x="28299" y="34232"/>
                    <a:pt x="21642" y="24444"/>
                  </a:cubicBezTo>
                  <a:cubicBezTo>
                    <a:pt x="17964" y="19003"/>
                    <a:pt x="18268" y="2803"/>
                    <a:pt x="10092" y="310"/>
                  </a:cubicBezTo>
                  <a:cubicBezTo>
                    <a:pt x="9371" y="97"/>
                    <a:pt x="8685" y="0"/>
                    <a:pt x="8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7500121" y="1907367"/>
              <a:ext cx="348774" cy="305580"/>
            </a:xfrm>
            <a:custGeom>
              <a:avLst/>
              <a:gdLst/>
              <a:ahLst/>
              <a:cxnLst/>
              <a:rect l="l" t="t" r="r" b="b"/>
              <a:pathLst>
                <a:path w="18208" h="15953" extrusionOk="0">
                  <a:moveTo>
                    <a:pt x="8137" y="1"/>
                  </a:moveTo>
                  <a:cubicBezTo>
                    <a:pt x="7051" y="1"/>
                    <a:pt x="5986" y="283"/>
                    <a:pt x="5016" y="816"/>
                  </a:cubicBezTo>
                  <a:cubicBezTo>
                    <a:pt x="3861" y="1454"/>
                    <a:pt x="2828" y="2366"/>
                    <a:pt x="2007" y="3430"/>
                  </a:cubicBezTo>
                  <a:cubicBezTo>
                    <a:pt x="1217" y="4463"/>
                    <a:pt x="548" y="5618"/>
                    <a:pt x="1" y="6804"/>
                  </a:cubicBezTo>
                  <a:cubicBezTo>
                    <a:pt x="335" y="6257"/>
                    <a:pt x="700" y="5709"/>
                    <a:pt x="1065" y="5162"/>
                  </a:cubicBezTo>
                  <a:cubicBezTo>
                    <a:pt x="1460" y="4615"/>
                    <a:pt x="1855" y="4129"/>
                    <a:pt x="2281" y="3643"/>
                  </a:cubicBezTo>
                  <a:cubicBezTo>
                    <a:pt x="3132" y="2670"/>
                    <a:pt x="4135" y="1880"/>
                    <a:pt x="5290" y="1302"/>
                  </a:cubicBezTo>
                  <a:cubicBezTo>
                    <a:pt x="6150" y="884"/>
                    <a:pt x="7082" y="661"/>
                    <a:pt x="8030" y="661"/>
                  </a:cubicBezTo>
                  <a:cubicBezTo>
                    <a:pt x="8321" y="661"/>
                    <a:pt x="8614" y="682"/>
                    <a:pt x="8907" y="725"/>
                  </a:cubicBezTo>
                  <a:cubicBezTo>
                    <a:pt x="10123" y="907"/>
                    <a:pt x="11308" y="1363"/>
                    <a:pt x="12342" y="2092"/>
                  </a:cubicBezTo>
                  <a:cubicBezTo>
                    <a:pt x="13375" y="2822"/>
                    <a:pt x="14226" y="3764"/>
                    <a:pt x="14834" y="4858"/>
                  </a:cubicBezTo>
                  <a:cubicBezTo>
                    <a:pt x="15503" y="5953"/>
                    <a:pt x="16019" y="7138"/>
                    <a:pt x="16445" y="8354"/>
                  </a:cubicBezTo>
                  <a:cubicBezTo>
                    <a:pt x="17205" y="10816"/>
                    <a:pt x="17813" y="13369"/>
                    <a:pt x="18208" y="15953"/>
                  </a:cubicBezTo>
                  <a:cubicBezTo>
                    <a:pt x="18086" y="13308"/>
                    <a:pt x="17691" y="10725"/>
                    <a:pt x="16992" y="8171"/>
                  </a:cubicBezTo>
                  <a:cubicBezTo>
                    <a:pt x="16627" y="6895"/>
                    <a:pt x="16080" y="5679"/>
                    <a:pt x="15442" y="4524"/>
                  </a:cubicBezTo>
                  <a:cubicBezTo>
                    <a:pt x="14773" y="3339"/>
                    <a:pt x="13861" y="2305"/>
                    <a:pt x="12767" y="1515"/>
                  </a:cubicBezTo>
                  <a:cubicBezTo>
                    <a:pt x="11642" y="725"/>
                    <a:pt x="10335" y="208"/>
                    <a:pt x="8968" y="56"/>
                  </a:cubicBezTo>
                  <a:cubicBezTo>
                    <a:pt x="8690" y="19"/>
                    <a:pt x="8413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7653246" y="2218751"/>
              <a:ext cx="289988" cy="553579"/>
            </a:xfrm>
            <a:custGeom>
              <a:avLst/>
              <a:gdLst/>
              <a:ahLst/>
              <a:cxnLst/>
              <a:rect l="l" t="t" r="r" b="b"/>
              <a:pathLst>
                <a:path w="15139" h="28900" extrusionOk="0">
                  <a:moveTo>
                    <a:pt x="2220" y="1"/>
                  </a:moveTo>
                  <a:lnTo>
                    <a:pt x="2220" y="1"/>
                  </a:lnTo>
                  <a:cubicBezTo>
                    <a:pt x="1977" y="1581"/>
                    <a:pt x="1642" y="3162"/>
                    <a:pt x="1338" y="4712"/>
                  </a:cubicBezTo>
                  <a:cubicBezTo>
                    <a:pt x="1065" y="6293"/>
                    <a:pt x="791" y="7873"/>
                    <a:pt x="578" y="9484"/>
                  </a:cubicBezTo>
                  <a:cubicBezTo>
                    <a:pt x="183" y="12645"/>
                    <a:pt x="1" y="15928"/>
                    <a:pt x="609" y="19120"/>
                  </a:cubicBezTo>
                  <a:cubicBezTo>
                    <a:pt x="913" y="20761"/>
                    <a:pt x="1521" y="22311"/>
                    <a:pt x="2402" y="23679"/>
                  </a:cubicBezTo>
                  <a:cubicBezTo>
                    <a:pt x="2615" y="24044"/>
                    <a:pt x="2858" y="24378"/>
                    <a:pt x="3162" y="24682"/>
                  </a:cubicBezTo>
                  <a:lnTo>
                    <a:pt x="3557" y="25138"/>
                  </a:lnTo>
                  <a:lnTo>
                    <a:pt x="3983" y="25594"/>
                  </a:lnTo>
                  <a:cubicBezTo>
                    <a:pt x="4560" y="26171"/>
                    <a:pt x="5199" y="26688"/>
                    <a:pt x="5867" y="27144"/>
                  </a:cubicBezTo>
                  <a:cubicBezTo>
                    <a:pt x="6566" y="27600"/>
                    <a:pt x="7296" y="27995"/>
                    <a:pt x="8056" y="28299"/>
                  </a:cubicBezTo>
                  <a:cubicBezTo>
                    <a:pt x="8816" y="28573"/>
                    <a:pt x="9606" y="28755"/>
                    <a:pt x="10427" y="28846"/>
                  </a:cubicBezTo>
                  <a:cubicBezTo>
                    <a:pt x="10750" y="28882"/>
                    <a:pt x="11069" y="28899"/>
                    <a:pt x="11387" y="28899"/>
                  </a:cubicBezTo>
                  <a:cubicBezTo>
                    <a:pt x="11876" y="28899"/>
                    <a:pt x="12361" y="28859"/>
                    <a:pt x="12858" y="28785"/>
                  </a:cubicBezTo>
                  <a:cubicBezTo>
                    <a:pt x="13649" y="28694"/>
                    <a:pt x="14439" y="28421"/>
                    <a:pt x="15138" y="27995"/>
                  </a:cubicBezTo>
                  <a:lnTo>
                    <a:pt x="15138" y="27995"/>
                  </a:lnTo>
                  <a:cubicBezTo>
                    <a:pt x="14773" y="28177"/>
                    <a:pt x="14378" y="28329"/>
                    <a:pt x="13983" y="28421"/>
                  </a:cubicBezTo>
                  <a:cubicBezTo>
                    <a:pt x="13618" y="28481"/>
                    <a:pt x="13223" y="28573"/>
                    <a:pt x="12828" y="28603"/>
                  </a:cubicBezTo>
                  <a:cubicBezTo>
                    <a:pt x="12565" y="28623"/>
                    <a:pt x="12301" y="28633"/>
                    <a:pt x="12038" y="28633"/>
                  </a:cubicBezTo>
                  <a:cubicBezTo>
                    <a:pt x="11511" y="28633"/>
                    <a:pt x="10984" y="28593"/>
                    <a:pt x="10457" y="28512"/>
                  </a:cubicBezTo>
                  <a:cubicBezTo>
                    <a:pt x="8907" y="28238"/>
                    <a:pt x="7448" y="27600"/>
                    <a:pt x="6202" y="26658"/>
                  </a:cubicBezTo>
                  <a:cubicBezTo>
                    <a:pt x="4925" y="25746"/>
                    <a:pt x="3861" y="24621"/>
                    <a:pt x="2980" y="23314"/>
                  </a:cubicBezTo>
                  <a:cubicBezTo>
                    <a:pt x="2159" y="21977"/>
                    <a:pt x="1612" y="20518"/>
                    <a:pt x="1338" y="18968"/>
                  </a:cubicBezTo>
                  <a:cubicBezTo>
                    <a:pt x="1065" y="17417"/>
                    <a:pt x="913" y="15837"/>
                    <a:pt x="943" y="14287"/>
                  </a:cubicBezTo>
                  <a:cubicBezTo>
                    <a:pt x="913" y="12706"/>
                    <a:pt x="1004" y="11095"/>
                    <a:pt x="1186" y="9515"/>
                  </a:cubicBezTo>
                  <a:cubicBezTo>
                    <a:pt x="1338" y="7934"/>
                    <a:pt x="1551" y="6353"/>
                    <a:pt x="1734" y="4773"/>
                  </a:cubicBezTo>
                  <a:cubicBezTo>
                    <a:pt x="1916" y="3192"/>
                    <a:pt x="2159" y="158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7483246" y="2021186"/>
              <a:ext cx="110065" cy="78229"/>
            </a:xfrm>
            <a:custGeom>
              <a:avLst/>
              <a:gdLst/>
              <a:ahLst/>
              <a:cxnLst/>
              <a:rect l="l" t="t" r="r" b="b"/>
              <a:pathLst>
                <a:path w="5746" h="4084" extrusionOk="0">
                  <a:moveTo>
                    <a:pt x="1120" y="0"/>
                  </a:moveTo>
                  <a:cubicBezTo>
                    <a:pt x="1085" y="0"/>
                    <a:pt x="1056" y="4"/>
                    <a:pt x="1034" y="11"/>
                  </a:cubicBezTo>
                  <a:cubicBezTo>
                    <a:pt x="548" y="132"/>
                    <a:pt x="0" y="1105"/>
                    <a:pt x="31" y="1865"/>
                  </a:cubicBezTo>
                  <a:lnTo>
                    <a:pt x="4134" y="4084"/>
                  </a:lnTo>
                  <a:cubicBezTo>
                    <a:pt x="4134" y="4084"/>
                    <a:pt x="5745" y="3263"/>
                    <a:pt x="5441" y="2351"/>
                  </a:cubicBezTo>
                  <a:cubicBezTo>
                    <a:pt x="5151" y="1452"/>
                    <a:pt x="1847" y="0"/>
                    <a:pt x="11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6372735" y="2575743"/>
              <a:ext cx="1196881" cy="636731"/>
            </a:xfrm>
            <a:custGeom>
              <a:avLst/>
              <a:gdLst/>
              <a:ahLst/>
              <a:cxnLst/>
              <a:rect l="l" t="t" r="r" b="b"/>
              <a:pathLst>
                <a:path w="62484" h="33241" extrusionOk="0">
                  <a:moveTo>
                    <a:pt x="60065" y="0"/>
                  </a:moveTo>
                  <a:cubicBezTo>
                    <a:pt x="59263" y="0"/>
                    <a:pt x="58204" y="364"/>
                    <a:pt x="56912" y="1151"/>
                  </a:cubicBezTo>
                  <a:cubicBezTo>
                    <a:pt x="49282" y="5863"/>
                    <a:pt x="38522" y="14890"/>
                    <a:pt x="33355" y="16045"/>
                  </a:cubicBezTo>
                  <a:cubicBezTo>
                    <a:pt x="33278" y="16061"/>
                    <a:pt x="33194" y="16069"/>
                    <a:pt x="33103" y="16069"/>
                  </a:cubicBezTo>
                  <a:cubicBezTo>
                    <a:pt x="30271" y="16069"/>
                    <a:pt x="20701" y="8466"/>
                    <a:pt x="16637" y="4373"/>
                  </a:cubicBezTo>
                  <a:cubicBezTo>
                    <a:pt x="16436" y="4174"/>
                    <a:pt x="16158" y="4082"/>
                    <a:pt x="15819" y="4082"/>
                  </a:cubicBezTo>
                  <a:cubicBezTo>
                    <a:pt x="11920" y="4082"/>
                    <a:pt x="0" y="16353"/>
                    <a:pt x="4783" y="19206"/>
                  </a:cubicBezTo>
                  <a:cubicBezTo>
                    <a:pt x="6654" y="20305"/>
                    <a:pt x="25642" y="33240"/>
                    <a:pt x="34225" y="33240"/>
                  </a:cubicBezTo>
                  <a:cubicBezTo>
                    <a:pt x="34427" y="33240"/>
                    <a:pt x="34623" y="33233"/>
                    <a:pt x="34814" y="33219"/>
                  </a:cubicBezTo>
                  <a:cubicBezTo>
                    <a:pt x="42717" y="32611"/>
                    <a:pt x="58644" y="10726"/>
                    <a:pt x="60802" y="6075"/>
                  </a:cubicBezTo>
                  <a:cubicBezTo>
                    <a:pt x="62484" y="2363"/>
                    <a:pt x="62110" y="0"/>
                    <a:pt x="600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6189536" y="2471252"/>
              <a:ext cx="507722" cy="486365"/>
            </a:xfrm>
            <a:custGeom>
              <a:avLst/>
              <a:gdLst/>
              <a:ahLst/>
              <a:cxnLst/>
              <a:rect l="l" t="t" r="r" b="b"/>
              <a:pathLst>
                <a:path w="26506" h="25391" extrusionOk="0">
                  <a:moveTo>
                    <a:pt x="11279" y="0"/>
                  </a:moveTo>
                  <a:cubicBezTo>
                    <a:pt x="11178" y="0"/>
                    <a:pt x="11076" y="13"/>
                    <a:pt x="10973" y="41"/>
                  </a:cubicBezTo>
                  <a:cubicBezTo>
                    <a:pt x="9301" y="466"/>
                    <a:pt x="10578" y="3080"/>
                    <a:pt x="10578" y="3080"/>
                  </a:cubicBezTo>
                  <a:cubicBezTo>
                    <a:pt x="10578" y="3080"/>
                    <a:pt x="9423" y="1064"/>
                    <a:pt x="8143" y="1064"/>
                  </a:cubicBezTo>
                  <a:cubicBezTo>
                    <a:pt x="7883" y="1064"/>
                    <a:pt x="7618" y="1148"/>
                    <a:pt x="7356" y="1348"/>
                  </a:cubicBezTo>
                  <a:cubicBezTo>
                    <a:pt x="5806" y="2533"/>
                    <a:pt x="7082" y="5451"/>
                    <a:pt x="7082" y="5451"/>
                  </a:cubicBezTo>
                  <a:cubicBezTo>
                    <a:pt x="7082" y="5451"/>
                    <a:pt x="5740" y="3817"/>
                    <a:pt x="4441" y="3817"/>
                  </a:cubicBezTo>
                  <a:cubicBezTo>
                    <a:pt x="4116" y="3817"/>
                    <a:pt x="3794" y="3919"/>
                    <a:pt x="3496" y="4175"/>
                  </a:cubicBezTo>
                  <a:cubicBezTo>
                    <a:pt x="2037" y="5482"/>
                    <a:pt x="3496" y="8217"/>
                    <a:pt x="3496" y="8217"/>
                  </a:cubicBezTo>
                  <a:cubicBezTo>
                    <a:pt x="3496" y="8217"/>
                    <a:pt x="2731" y="7384"/>
                    <a:pt x="1912" y="7384"/>
                  </a:cubicBezTo>
                  <a:cubicBezTo>
                    <a:pt x="1647" y="7384"/>
                    <a:pt x="1377" y="7470"/>
                    <a:pt x="1125" y="7700"/>
                  </a:cubicBezTo>
                  <a:cubicBezTo>
                    <a:pt x="0" y="8764"/>
                    <a:pt x="3313" y="14843"/>
                    <a:pt x="4742" y="16880"/>
                  </a:cubicBezTo>
                  <a:cubicBezTo>
                    <a:pt x="7447" y="20740"/>
                    <a:pt x="14712" y="24783"/>
                    <a:pt x="15593" y="25391"/>
                  </a:cubicBezTo>
                  <a:lnTo>
                    <a:pt x="26505" y="14904"/>
                  </a:lnTo>
                  <a:cubicBezTo>
                    <a:pt x="26505" y="14904"/>
                    <a:pt x="17265" y="7001"/>
                    <a:pt x="16809" y="6545"/>
                  </a:cubicBezTo>
                  <a:cubicBezTo>
                    <a:pt x="14933" y="4698"/>
                    <a:pt x="13194" y="0"/>
                    <a:pt x="11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6390664" y="2527894"/>
              <a:ext cx="114221" cy="148834"/>
            </a:xfrm>
            <a:custGeom>
              <a:avLst/>
              <a:gdLst/>
              <a:ahLst/>
              <a:cxnLst/>
              <a:rect l="l" t="t" r="r" b="b"/>
              <a:pathLst>
                <a:path w="5963" h="7770" extrusionOk="0">
                  <a:moveTo>
                    <a:pt x="85" y="1"/>
                  </a:moveTo>
                  <a:cubicBezTo>
                    <a:pt x="38" y="1"/>
                    <a:pt x="1" y="55"/>
                    <a:pt x="17" y="154"/>
                  </a:cubicBezTo>
                  <a:cubicBezTo>
                    <a:pt x="777" y="4166"/>
                    <a:pt x="2601" y="5686"/>
                    <a:pt x="5823" y="7753"/>
                  </a:cubicBezTo>
                  <a:cubicBezTo>
                    <a:pt x="5840" y="7765"/>
                    <a:pt x="5857" y="7769"/>
                    <a:pt x="5872" y="7769"/>
                  </a:cubicBezTo>
                  <a:cubicBezTo>
                    <a:pt x="5933" y="7769"/>
                    <a:pt x="5963" y="7686"/>
                    <a:pt x="5914" y="7661"/>
                  </a:cubicBezTo>
                  <a:cubicBezTo>
                    <a:pt x="2783" y="5260"/>
                    <a:pt x="1567" y="3862"/>
                    <a:pt x="199" y="123"/>
                  </a:cubicBezTo>
                  <a:cubicBezTo>
                    <a:pt x="172" y="40"/>
                    <a:pt x="12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6323257" y="2573348"/>
              <a:ext cx="122190" cy="157588"/>
            </a:xfrm>
            <a:custGeom>
              <a:avLst/>
              <a:gdLst/>
              <a:ahLst/>
              <a:cxnLst/>
              <a:rect l="l" t="t" r="r" b="b"/>
              <a:pathLst>
                <a:path w="6379" h="8227" extrusionOk="0">
                  <a:moveTo>
                    <a:pt x="109" y="1"/>
                  </a:moveTo>
                  <a:cubicBezTo>
                    <a:pt x="52" y="1"/>
                    <a:pt x="1" y="94"/>
                    <a:pt x="41" y="212"/>
                  </a:cubicBezTo>
                  <a:cubicBezTo>
                    <a:pt x="1287" y="4194"/>
                    <a:pt x="3050" y="5775"/>
                    <a:pt x="6272" y="8206"/>
                  </a:cubicBezTo>
                  <a:cubicBezTo>
                    <a:pt x="6286" y="8221"/>
                    <a:pt x="6301" y="8227"/>
                    <a:pt x="6314" y="8227"/>
                  </a:cubicBezTo>
                  <a:cubicBezTo>
                    <a:pt x="6355" y="8227"/>
                    <a:pt x="6379" y="8169"/>
                    <a:pt x="6332" y="8146"/>
                  </a:cubicBezTo>
                  <a:cubicBezTo>
                    <a:pt x="3293" y="5380"/>
                    <a:pt x="1956" y="3860"/>
                    <a:pt x="193" y="91"/>
                  </a:cubicBezTo>
                  <a:cubicBezTo>
                    <a:pt x="171" y="27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6256042" y="2628476"/>
              <a:ext cx="131863" cy="149907"/>
            </a:xfrm>
            <a:custGeom>
              <a:avLst/>
              <a:gdLst/>
              <a:ahLst/>
              <a:cxnLst/>
              <a:rect l="l" t="t" r="r" b="b"/>
              <a:pathLst>
                <a:path w="6884" h="7826" extrusionOk="0">
                  <a:moveTo>
                    <a:pt x="50" y="1"/>
                  </a:moveTo>
                  <a:cubicBezTo>
                    <a:pt x="10" y="1"/>
                    <a:pt x="1" y="80"/>
                    <a:pt x="54" y="222"/>
                  </a:cubicBezTo>
                  <a:cubicBezTo>
                    <a:pt x="1391" y="3626"/>
                    <a:pt x="3124" y="5784"/>
                    <a:pt x="6741" y="7821"/>
                  </a:cubicBezTo>
                  <a:cubicBezTo>
                    <a:pt x="6751" y="7824"/>
                    <a:pt x="6760" y="7826"/>
                    <a:pt x="6769" y="7826"/>
                  </a:cubicBezTo>
                  <a:cubicBezTo>
                    <a:pt x="6844" y="7826"/>
                    <a:pt x="6883" y="7723"/>
                    <a:pt x="6802" y="7669"/>
                  </a:cubicBezTo>
                  <a:cubicBezTo>
                    <a:pt x="3519" y="5389"/>
                    <a:pt x="2121" y="3657"/>
                    <a:pt x="176" y="131"/>
                  </a:cubicBezTo>
                  <a:cubicBezTo>
                    <a:pt x="125" y="42"/>
                    <a:pt x="7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473662" y="2509926"/>
              <a:ext cx="283551" cy="310522"/>
            </a:xfrm>
            <a:custGeom>
              <a:avLst/>
              <a:gdLst/>
              <a:ahLst/>
              <a:cxnLst/>
              <a:rect l="l" t="t" r="r" b="b"/>
              <a:pathLst>
                <a:path w="14803" h="16211" extrusionOk="0">
                  <a:moveTo>
                    <a:pt x="2234" y="1"/>
                  </a:moveTo>
                  <a:cubicBezTo>
                    <a:pt x="1882" y="1"/>
                    <a:pt x="1614" y="93"/>
                    <a:pt x="1459" y="301"/>
                  </a:cubicBezTo>
                  <a:cubicBezTo>
                    <a:pt x="0" y="2308"/>
                    <a:pt x="3739" y="5955"/>
                    <a:pt x="5836" y="7505"/>
                  </a:cubicBezTo>
                  <a:cubicBezTo>
                    <a:pt x="5836" y="7505"/>
                    <a:pt x="2402" y="12156"/>
                    <a:pt x="4560" y="15347"/>
                  </a:cubicBezTo>
                  <a:cubicBezTo>
                    <a:pt x="4965" y="15962"/>
                    <a:pt x="5589" y="16210"/>
                    <a:pt x="6332" y="16210"/>
                  </a:cubicBezTo>
                  <a:cubicBezTo>
                    <a:pt x="9487" y="16210"/>
                    <a:pt x="14803" y="11730"/>
                    <a:pt x="14803" y="11730"/>
                  </a:cubicBezTo>
                  <a:cubicBezTo>
                    <a:pt x="14803" y="11730"/>
                    <a:pt x="12766" y="7201"/>
                    <a:pt x="11429" y="5408"/>
                  </a:cubicBezTo>
                  <a:cubicBezTo>
                    <a:pt x="10245" y="3855"/>
                    <a:pt x="4503" y="1"/>
                    <a:pt x="2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6486458" y="2528641"/>
              <a:ext cx="104242" cy="276330"/>
            </a:xfrm>
            <a:custGeom>
              <a:avLst/>
              <a:gdLst/>
              <a:ahLst/>
              <a:cxnLst/>
              <a:rect l="l" t="t" r="r" b="b"/>
              <a:pathLst>
                <a:path w="5442" h="14426" extrusionOk="0">
                  <a:moveTo>
                    <a:pt x="567" y="1"/>
                  </a:moveTo>
                  <a:cubicBezTo>
                    <a:pt x="563" y="1"/>
                    <a:pt x="563" y="8"/>
                    <a:pt x="578" y="24"/>
                  </a:cubicBezTo>
                  <a:cubicBezTo>
                    <a:pt x="578" y="8"/>
                    <a:pt x="571" y="1"/>
                    <a:pt x="567" y="1"/>
                  </a:cubicBezTo>
                  <a:close/>
                  <a:moveTo>
                    <a:pt x="578" y="24"/>
                  </a:moveTo>
                  <a:lnTo>
                    <a:pt x="578" y="24"/>
                  </a:lnTo>
                  <a:cubicBezTo>
                    <a:pt x="1" y="2942"/>
                    <a:pt x="2797" y="4917"/>
                    <a:pt x="4773" y="6589"/>
                  </a:cubicBezTo>
                  <a:cubicBezTo>
                    <a:pt x="3193" y="8717"/>
                    <a:pt x="2220" y="12030"/>
                    <a:pt x="3618" y="14401"/>
                  </a:cubicBezTo>
                  <a:cubicBezTo>
                    <a:pt x="3627" y="14418"/>
                    <a:pt x="3644" y="14426"/>
                    <a:pt x="3662" y="14426"/>
                  </a:cubicBezTo>
                  <a:cubicBezTo>
                    <a:pt x="3707" y="14426"/>
                    <a:pt x="3761" y="14383"/>
                    <a:pt x="3740" y="14340"/>
                  </a:cubicBezTo>
                  <a:cubicBezTo>
                    <a:pt x="2737" y="11999"/>
                    <a:pt x="3983" y="8747"/>
                    <a:pt x="5290" y="6711"/>
                  </a:cubicBezTo>
                  <a:cubicBezTo>
                    <a:pt x="5411" y="6619"/>
                    <a:pt x="5442" y="6407"/>
                    <a:pt x="5320" y="6315"/>
                  </a:cubicBezTo>
                  <a:cubicBezTo>
                    <a:pt x="3405" y="4674"/>
                    <a:pt x="548" y="2820"/>
                    <a:pt x="57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6595929" y="2569268"/>
              <a:ext cx="990122" cy="653492"/>
            </a:xfrm>
            <a:custGeom>
              <a:avLst/>
              <a:gdLst/>
              <a:ahLst/>
              <a:cxnLst/>
              <a:rect l="l" t="t" r="r" b="b"/>
              <a:pathLst>
                <a:path w="51690" h="34116" extrusionOk="0">
                  <a:moveTo>
                    <a:pt x="48450" y="0"/>
                  </a:moveTo>
                  <a:cubicBezTo>
                    <a:pt x="47438" y="0"/>
                    <a:pt x="46174" y="450"/>
                    <a:pt x="44895" y="1246"/>
                  </a:cubicBezTo>
                  <a:cubicBezTo>
                    <a:pt x="40797" y="3796"/>
                    <a:pt x="23178" y="15410"/>
                    <a:pt x="21830" y="15410"/>
                  </a:cubicBezTo>
                  <a:cubicBezTo>
                    <a:pt x="21828" y="15410"/>
                    <a:pt x="21826" y="15410"/>
                    <a:pt x="21824" y="15410"/>
                  </a:cubicBezTo>
                  <a:cubicBezTo>
                    <a:pt x="20517" y="15350"/>
                    <a:pt x="12098" y="9301"/>
                    <a:pt x="12098" y="9301"/>
                  </a:cubicBezTo>
                  <a:lnTo>
                    <a:pt x="0" y="27751"/>
                  </a:lnTo>
                  <a:cubicBezTo>
                    <a:pt x="0" y="27751"/>
                    <a:pt x="15565" y="34116"/>
                    <a:pt x="23578" y="34116"/>
                  </a:cubicBezTo>
                  <a:cubicBezTo>
                    <a:pt x="23779" y="34116"/>
                    <a:pt x="23974" y="34112"/>
                    <a:pt x="24165" y="34104"/>
                  </a:cubicBezTo>
                  <a:cubicBezTo>
                    <a:pt x="31977" y="33769"/>
                    <a:pt x="46445" y="12675"/>
                    <a:pt x="48907" y="7720"/>
                  </a:cubicBezTo>
                  <a:cubicBezTo>
                    <a:pt x="51690" y="2197"/>
                    <a:pt x="50685" y="0"/>
                    <a:pt x="48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6806691" y="3040271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7" y="1"/>
                  </a:moveTo>
                  <a:cubicBezTo>
                    <a:pt x="305" y="518"/>
                    <a:pt x="183" y="1065"/>
                    <a:pt x="92" y="1612"/>
                  </a:cubicBezTo>
                  <a:cubicBezTo>
                    <a:pt x="1" y="2189"/>
                    <a:pt x="1" y="2736"/>
                    <a:pt x="61" y="3314"/>
                  </a:cubicBezTo>
                  <a:cubicBezTo>
                    <a:pt x="274" y="2797"/>
                    <a:pt x="396" y="2250"/>
                    <a:pt x="487" y="1673"/>
                  </a:cubicBezTo>
                  <a:cubicBezTo>
                    <a:pt x="548" y="1126"/>
                    <a:pt x="578" y="54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7232296" y="2754172"/>
              <a:ext cx="63480" cy="10382"/>
            </a:xfrm>
            <a:custGeom>
              <a:avLst/>
              <a:gdLst/>
              <a:ahLst/>
              <a:cxnLst/>
              <a:rect l="l" t="t" r="r" b="b"/>
              <a:pathLst>
                <a:path w="3314" h="542" extrusionOk="0">
                  <a:moveTo>
                    <a:pt x="752" y="1"/>
                  </a:moveTo>
                  <a:cubicBezTo>
                    <a:pt x="499" y="1"/>
                    <a:pt x="247" y="16"/>
                    <a:pt x="1" y="43"/>
                  </a:cubicBezTo>
                  <a:cubicBezTo>
                    <a:pt x="518" y="256"/>
                    <a:pt x="1065" y="377"/>
                    <a:pt x="1612" y="469"/>
                  </a:cubicBezTo>
                  <a:cubicBezTo>
                    <a:pt x="1930" y="519"/>
                    <a:pt x="2238" y="541"/>
                    <a:pt x="2548" y="541"/>
                  </a:cubicBezTo>
                  <a:cubicBezTo>
                    <a:pt x="2801" y="541"/>
                    <a:pt x="3054" y="526"/>
                    <a:pt x="3314" y="499"/>
                  </a:cubicBezTo>
                  <a:cubicBezTo>
                    <a:pt x="2797" y="286"/>
                    <a:pt x="2220" y="165"/>
                    <a:pt x="1673" y="73"/>
                  </a:cubicBezTo>
                  <a:cubicBezTo>
                    <a:pt x="1371" y="23"/>
                    <a:pt x="10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6859674" y="2876323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1" y="1"/>
                  </a:moveTo>
                  <a:cubicBezTo>
                    <a:pt x="405" y="1"/>
                    <a:pt x="201" y="8"/>
                    <a:pt x="1" y="19"/>
                  </a:cubicBezTo>
                  <a:cubicBezTo>
                    <a:pt x="517" y="231"/>
                    <a:pt x="1064" y="383"/>
                    <a:pt x="1642" y="444"/>
                  </a:cubicBezTo>
                  <a:cubicBezTo>
                    <a:pt x="1995" y="503"/>
                    <a:pt x="2349" y="537"/>
                    <a:pt x="2710" y="537"/>
                  </a:cubicBezTo>
                  <a:cubicBezTo>
                    <a:pt x="2908" y="537"/>
                    <a:pt x="3109" y="527"/>
                    <a:pt x="3314" y="505"/>
                  </a:cubicBezTo>
                  <a:cubicBezTo>
                    <a:pt x="2797" y="292"/>
                    <a:pt x="2250" y="140"/>
                    <a:pt x="1672" y="80"/>
                  </a:cubicBezTo>
                  <a:cubicBezTo>
                    <a:pt x="1326" y="22"/>
                    <a:pt x="966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6974374" y="3214370"/>
              <a:ext cx="2931" cy="1762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91"/>
                  </a:lnTo>
                  <a:lnTo>
                    <a:pt x="92" y="91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6714709" y="2937811"/>
              <a:ext cx="51240" cy="39019"/>
            </a:xfrm>
            <a:custGeom>
              <a:avLst/>
              <a:gdLst/>
              <a:ahLst/>
              <a:cxnLst/>
              <a:rect l="l" t="t" r="r" b="b"/>
              <a:pathLst>
                <a:path w="2675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641" y="487"/>
                    <a:pt x="730" y="1155"/>
                    <a:pt x="0" y="2037"/>
                  </a:cubicBezTo>
                  <a:cubicBezTo>
                    <a:pt x="517" y="1794"/>
                    <a:pt x="1003" y="1520"/>
                    <a:pt x="1429" y="1186"/>
                  </a:cubicBezTo>
                  <a:cubicBezTo>
                    <a:pt x="1885" y="851"/>
                    <a:pt x="2310" y="45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7101889" y="285745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8" y="244"/>
                    <a:pt x="1672" y="517"/>
                    <a:pt x="1246" y="882"/>
                  </a:cubicBezTo>
                  <a:cubicBezTo>
                    <a:pt x="791" y="1216"/>
                    <a:pt x="365" y="1581"/>
                    <a:pt x="0" y="2037"/>
                  </a:cubicBezTo>
                  <a:cubicBezTo>
                    <a:pt x="517" y="1794"/>
                    <a:pt x="1003" y="1520"/>
                    <a:pt x="1459" y="1186"/>
                  </a:cubicBezTo>
                  <a:cubicBezTo>
                    <a:pt x="1915" y="852"/>
                    <a:pt x="2341" y="457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6973799" y="300709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1034"/>
                    <a:pt x="1155" y="1946"/>
                    <a:pt x="2006" y="2675"/>
                  </a:cubicBezTo>
                  <a:cubicBezTo>
                    <a:pt x="1550" y="1642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6687911" y="2802461"/>
              <a:ext cx="191186" cy="309679"/>
            </a:xfrm>
            <a:custGeom>
              <a:avLst/>
              <a:gdLst/>
              <a:ahLst/>
              <a:cxnLst/>
              <a:rect l="l" t="t" r="r" b="b"/>
              <a:pathLst>
                <a:path w="9981" h="16167" extrusionOk="0">
                  <a:moveTo>
                    <a:pt x="9846" y="1"/>
                  </a:moveTo>
                  <a:cubicBezTo>
                    <a:pt x="9812" y="1"/>
                    <a:pt x="9778" y="14"/>
                    <a:pt x="9758" y="45"/>
                  </a:cubicBezTo>
                  <a:cubicBezTo>
                    <a:pt x="8147" y="2720"/>
                    <a:pt x="6384" y="5364"/>
                    <a:pt x="4743" y="8039"/>
                  </a:cubicBezTo>
                  <a:cubicBezTo>
                    <a:pt x="3132" y="10683"/>
                    <a:pt x="1460" y="13358"/>
                    <a:pt x="1" y="16094"/>
                  </a:cubicBezTo>
                  <a:cubicBezTo>
                    <a:pt x="1" y="16138"/>
                    <a:pt x="33" y="16166"/>
                    <a:pt x="63" y="16166"/>
                  </a:cubicBezTo>
                  <a:cubicBezTo>
                    <a:pt x="74" y="16166"/>
                    <a:pt x="84" y="16163"/>
                    <a:pt x="92" y="16155"/>
                  </a:cubicBezTo>
                  <a:cubicBezTo>
                    <a:pt x="1946" y="13662"/>
                    <a:pt x="3709" y="11048"/>
                    <a:pt x="5290" y="8373"/>
                  </a:cubicBezTo>
                  <a:cubicBezTo>
                    <a:pt x="6931" y="5668"/>
                    <a:pt x="8420" y="2902"/>
                    <a:pt x="9940" y="136"/>
                  </a:cubicBezTo>
                  <a:cubicBezTo>
                    <a:pt x="9981" y="55"/>
                    <a:pt x="9913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927789" y="2569173"/>
              <a:ext cx="658817" cy="653492"/>
            </a:xfrm>
            <a:custGeom>
              <a:avLst/>
              <a:gdLst/>
              <a:ahLst/>
              <a:cxnLst/>
              <a:rect l="l" t="t" r="r" b="b"/>
              <a:pathLst>
                <a:path w="34394" h="34116" extrusionOk="0">
                  <a:moveTo>
                    <a:pt x="31099" y="0"/>
                  </a:moveTo>
                  <a:cubicBezTo>
                    <a:pt x="31038" y="0"/>
                    <a:pt x="30976" y="2"/>
                    <a:pt x="30913" y="5"/>
                  </a:cubicBezTo>
                  <a:cubicBezTo>
                    <a:pt x="23041" y="8485"/>
                    <a:pt x="6080" y="26814"/>
                    <a:pt x="1" y="33288"/>
                  </a:cubicBezTo>
                  <a:cubicBezTo>
                    <a:pt x="2354" y="33792"/>
                    <a:pt x="4578" y="34116"/>
                    <a:pt x="6388" y="34116"/>
                  </a:cubicBezTo>
                  <a:cubicBezTo>
                    <a:pt x="6542" y="34116"/>
                    <a:pt x="6692" y="34113"/>
                    <a:pt x="6840" y="34109"/>
                  </a:cubicBezTo>
                  <a:cubicBezTo>
                    <a:pt x="14652" y="33774"/>
                    <a:pt x="29120" y="12680"/>
                    <a:pt x="31582" y="7725"/>
                  </a:cubicBezTo>
                  <a:cubicBezTo>
                    <a:pt x="34393" y="2192"/>
                    <a:pt x="33344" y="0"/>
                    <a:pt x="3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7182819" y="2585703"/>
              <a:ext cx="952540" cy="1069424"/>
            </a:xfrm>
            <a:custGeom>
              <a:avLst/>
              <a:gdLst/>
              <a:ahLst/>
              <a:cxnLst/>
              <a:rect l="l" t="t" r="r" b="b"/>
              <a:pathLst>
                <a:path w="49728" h="55830" extrusionOk="0">
                  <a:moveTo>
                    <a:pt x="17648" y="0"/>
                  </a:moveTo>
                  <a:cubicBezTo>
                    <a:pt x="15023" y="0"/>
                    <a:pt x="12118" y="1076"/>
                    <a:pt x="10304" y="3488"/>
                  </a:cubicBezTo>
                  <a:cubicBezTo>
                    <a:pt x="7751" y="6923"/>
                    <a:pt x="639" y="20480"/>
                    <a:pt x="335" y="25373"/>
                  </a:cubicBezTo>
                  <a:cubicBezTo>
                    <a:pt x="0" y="30267"/>
                    <a:pt x="3830" y="35100"/>
                    <a:pt x="3830" y="35100"/>
                  </a:cubicBezTo>
                  <a:lnTo>
                    <a:pt x="3860" y="55830"/>
                  </a:lnTo>
                  <a:lnTo>
                    <a:pt x="49728" y="55830"/>
                  </a:lnTo>
                  <a:cubicBezTo>
                    <a:pt x="49728" y="55830"/>
                    <a:pt x="31885" y="10692"/>
                    <a:pt x="22402" y="1604"/>
                  </a:cubicBezTo>
                  <a:cubicBezTo>
                    <a:pt x="21315" y="568"/>
                    <a:pt x="19555" y="0"/>
                    <a:pt x="17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7971737" y="3429788"/>
              <a:ext cx="11072" cy="64073"/>
            </a:xfrm>
            <a:custGeom>
              <a:avLst/>
              <a:gdLst/>
              <a:ahLst/>
              <a:cxnLst/>
              <a:rect l="l" t="t" r="r" b="b"/>
              <a:pathLst>
                <a:path w="578" h="3345" extrusionOk="0">
                  <a:moveTo>
                    <a:pt x="517" y="1"/>
                  </a:moveTo>
                  <a:cubicBezTo>
                    <a:pt x="304" y="517"/>
                    <a:pt x="183" y="1095"/>
                    <a:pt x="122" y="1642"/>
                  </a:cubicBezTo>
                  <a:cubicBezTo>
                    <a:pt x="0" y="2189"/>
                    <a:pt x="0" y="2767"/>
                    <a:pt x="61" y="3344"/>
                  </a:cubicBezTo>
                  <a:cubicBezTo>
                    <a:pt x="274" y="2827"/>
                    <a:pt x="396" y="2250"/>
                    <a:pt x="487" y="1703"/>
                  </a:cubicBezTo>
                  <a:cubicBezTo>
                    <a:pt x="578" y="1125"/>
                    <a:pt x="578" y="5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7592697" y="3572435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6"/>
                    <a:pt x="62" y="3314"/>
                  </a:cubicBezTo>
                  <a:cubicBezTo>
                    <a:pt x="274" y="2797"/>
                    <a:pt x="396" y="2250"/>
                    <a:pt x="487" y="1672"/>
                  </a:cubicBezTo>
                  <a:cubicBezTo>
                    <a:pt x="548" y="1125"/>
                    <a:pt x="578" y="548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7738850" y="3182343"/>
              <a:ext cx="12240" cy="64054"/>
            </a:xfrm>
            <a:custGeom>
              <a:avLst/>
              <a:gdLst/>
              <a:ahLst/>
              <a:cxnLst/>
              <a:rect l="l" t="t" r="r" b="b"/>
              <a:pathLst>
                <a:path w="639" h="3344" extrusionOk="0">
                  <a:moveTo>
                    <a:pt x="517" y="0"/>
                  </a:moveTo>
                  <a:lnTo>
                    <a:pt x="517" y="0"/>
                  </a:lnTo>
                  <a:cubicBezTo>
                    <a:pt x="304" y="517"/>
                    <a:pt x="183" y="1095"/>
                    <a:pt x="122" y="1642"/>
                  </a:cubicBezTo>
                  <a:cubicBezTo>
                    <a:pt x="31" y="2189"/>
                    <a:pt x="0" y="2766"/>
                    <a:pt x="61" y="3344"/>
                  </a:cubicBezTo>
                  <a:cubicBezTo>
                    <a:pt x="456" y="2280"/>
                    <a:pt x="638" y="1125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7780187" y="3030482"/>
              <a:ext cx="63480" cy="10171"/>
            </a:xfrm>
            <a:custGeom>
              <a:avLst/>
              <a:gdLst/>
              <a:ahLst/>
              <a:cxnLst/>
              <a:rect l="l" t="t" r="r" b="b"/>
              <a:pathLst>
                <a:path w="3314" h="531" extrusionOk="0">
                  <a:moveTo>
                    <a:pt x="625" y="0"/>
                  </a:moveTo>
                  <a:cubicBezTo>
                    <a:pt x="417" y="0"/>
                    <a:pt x="209" y="9"/>
                    <a:pt x="0" y="26"/>
                  </a:cubicBezTo>
                  <a:cubicBezTo>
                    <a:pt x="517" y="238"/>
                    <a:pt x="1064" y="390"/>
                    <a:pt x="1642" y="451"/>
                  </a:cubicBezTo>
                  <a:cubicBezTo>
                    <a:pt x="1988" y="509"/>
                    <a:pt x="2348" y="530"/>
                    <a:pt x="2703" y="530"/>
                  </a:cubicBezTo>
                  <a:cubicBezTo>
                    <a:pt x="2909" y="530"/>
                    <a:pt x="3113" y="523"/>
                    <a:pt x="3313" y="512"/>
                  </a:cubicBezTo>
                  <a:cubicBezTo>
                    <a:pt x="2447" y="165"/>
                    <a:pt x="1540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7307403" y="3577070"/>
              <a:ext cx="63499" cy="10171"/>
            </a:xfrm>
            <a:custGeom>
              <a:avLst/>
              <a:gdLst/>
              <a:ahLst/>
              <a:cxnLst/>
              <a:rect l="l" t="t" r="r" b="b"/>
              <a:pathLst>
                <a:path w="3315" h="531" extrusionOk="0">
                  <a:moveTo>
                    <a:pt x="606" y="0"/>
                  </a:moveTo>
                  <a:cubicBezTo>
                    <a:pt x="406" y="0"/>
                    <a:pt x="206" y="10"/>
                    <a:pt x="1" y="32"/>
                  </a:cubicBezTo>
                  <a:cubicBezTo>
                    <a:pt x="518" y="245"/>
                    <a:pt x="1095" y="397"/>
                    <a:pt x="1642" y="458"/>
                  </a:cubicBezTo>
                  <a:cubicBezTo>
                    <a:pt x="1943" y="508"/>
                    <a:pt x="2254" y="530"/>
                    <a:pt x="2563" y="530"/>
                  </a:cubicBezTo>
                  <a:cubicBezTo>
                    <a:pt x="2816" y="530"/>
                    <a:pt x="3068" y="515"/>
                    <a:pt x="3314" y="488"/>
                  </a:cubicBezTo>
                  <a:cubicBezTo>
                    <a:pt x="2797" y="275"/>
                    <a:pt x="2250" y="154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7800568" y="3359565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0" y="1"/>
                  </a:moveTo>
                  <a:cubicBezTo>
                    <a:pt x="405" y="1"/>
                    <a:pt x="200" y="8"/>
                    <a:pt x="0" y="19"/>
                  </a:cubicBezTo>
                  <a:cubicBezTo>
                    <a:pt x="517" y="232"/>
                    <a:pt x="1064" y="384"/>
                    <a:pt x="1611" y="445"/>
                  </a:cubicBezTo>
                  <a:cubicBezTo>
                    <a:pt x="1984" y="503"/>
                    <a:pt x="2344" y="537"/>
                    <a:pt x="2708" y="537"/>
                  </a:cubicBezTo>
                  <a:cubicBezTo>
                    <a:pt x="2908" y="537"/>
                    <a:pt x="3109" y="527"/>
                    <a:pt x="3313" y="505"/>
                  </a:cubicBezTo>
                  <a:cubicBezTo>
                    <a:pt x="2766" y="293"/>
                    <a:pt x="2219" y="141"/>
                    <a:pt x="1672" y="80"/>
                  </a:cubicBezTo>
                  <a:cubicBezTo>
                    <a:pt x="1325" y="22"/>
                    <a:pt x="9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7780187" y="3513054"/>
              <a:ext cx="51259" cy="39019"/>
            </a:xfrm>
            <a:custGeom>
              <a:avLst/>
              <a:gdLst/>
              <a:ahLst/>
              <a:cxnLst/>
              <a:rect l="l" t="t" r="r" b="b"/>
              <a:pathLst>
                <a:path w="2676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517"/>
                    <a:pt x="1216" y="851"/>
                  </a:cubicBezTo>
                  <a:cubicBezTo>
                    <a:pt x="760" y="1186"/>
                    <a:pt x="365" y="1581"/>
                    <a:pt x="0" y="2037"/>
                  </a:cubicBezTo>
                  <a:lnTo>
                    <a:pt x="31" y="2037"/>
                  </a:lnTo>
                  <a:cubicBezTo>
                    <a:pt x="1034" y="1550"/>
                    <a:pt x="1946" y="882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7868089" y="3202724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3" y="487"/>
                    <a:pt x="1217" y="851"/>
                  </a:cubicBezTo>
                  <a:cubicBezTo>
                    <a:pt x="761" y="1186"/>
                    <a:pt x="366" y="1581"/>
                    <a:pt x="1" y="2006"/>
                  </a:cubicBezTo>
                  <a:cubicBezTo>
                    <a:pt x="518" y="1794"/>
                    <a:pt x="1004" y="1490"/>
                    <a:pt x="1460" y="1155"/>
                  </a:cubicBezTo>
                  <a:cubicBezTo>
                    <a:pt x="1916" y="821"/>
                    <a:pt x="231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7343510" y="3090936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5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0" y="2006"/>
                  </a:cubicBezTo>
                  <a:cubicBezTo>
                    <a:pt x="517" y="1794"/>
                    <a:pt x="1004" y="1490"/>
                    <a:pt x="1459" y="1155"/>
                  </a:cubicBezTo>
                  <a:cubicBezTo>
                    <a:pt x="1915" y="821"/>
                    <a:pt x="2341" y="426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7683530" y="2876668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13"/>
                    <a:pt x="1672" y="517"/>
                    <a:pt x="1216" y="852"/>
                  </a:cubicBezTo>
                  <a:cubicBezTo>
                    <a:pt x="760" y="1186"/>
                    <a:pt x="335" y="1581"/>
                    <a:pt x="1" y="2037"/>
                  </a:cubicBezTo>
                  <a:cubicBezTo>
                    <a:pt x="517" y="1794"/>
                    <a:pt x="1004" y="1520"/>
                    <a:pt x="1429" y="1156"/>
                  </a:cubicBezTo>
                  <a:cubicBezTo>
                    <a:pt x="1885" y="821"/>
                    <a:pt x="2311" y="426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7256757" y="3385540"/>
              <a:ext cx="22718" cy="21569"/>
            </a:xfrm>
            <a:custGeom>
              <a:avLst/>
              <a:gdLst/>
              <a:ahLst/>
              <a:cxnLst/>
              <a:rect l="l" t="t" r="r" b="b"/>
              <a:pathLst>
                <a:path w="1186" h="1126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760" y="152"/>
                    <a:pt x="365" y="396"/>
                    <a:pt x="0" y="669"/>
                  </a:cubicBezTo>
                  <a:lnTo>
                    <a:pt x="0" y="1125"/>
                  </a:lnTo>
                  <a:cubicBezTo>
                    <a:pt x="426" y="791"/>
                    <a:pt x="852" y="426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7510618" y="2739844"/>
              <a:ext cx="51240" cy="39038"/>
            </a:xfrm>
            <a:custGeom>
              <a:avLst/>
              <a:gdLst/>
              <a:ahLst/>
              <a:cxnLst/>
              <a:rect l="l" t="t" r="r" b="b"/>
              <a:pathLst>
                <a:path w="2675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28" y="244"/>
                    <a:pt x="1641" y="517"/>
                    <a:pt x="1216" y="882"/>
                  </a:cubicBezTo>
                  <a:cubicBezTo>
                    <a:pt x="760" y="1217"/>
                    <a:pt x="334" y="1581"/>
                    <a:pt x="0" y="2037"/>
                  </a:cubicBezTo>
                  <a:cubicBezTo>
                    <a:pt x="1033" y="1551"/>
                    <a:pt x="1945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7646274" y="3379142"/>
              <a:ext cx="38444" cy="50665"/>
            </a:xfrm>
            <a:custGeom>
              <a:avLst/>
              <a:gdLst/>
              <a:ahLst/>
              <a:cxnLst/>
              <a:rect l="l" t="t" r="r" b="b"/>
              <a:pathLst>
                <a:path w="2007" h="2645" extrusionOk="0">
                  <a:moveTo>
                    <a:pt x="0" y="0"/>
                  </a:moveTo>
                  <a:cubicBezTo>
                    <a:pt x="243" y="517"/>
                    <a:pt x="517" y="1003"/>
                    <a:pt x="882" y="1429"/>
                  </a:cubicBezTo>
                  <a:cubicBezTo>
                    <a:pt x="1216" y="1885"/>
                    <a:pt x="1581" y="2280"/>
                    <a:pt x="2006" y="2645"/>
                  </a:cubicBezTo>
                  <a:cubicBezTo>
                    <a:pt x="1550" y="1611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7962427" y="358990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cubicBezTo>
                    <a:pt x="213" y="517"/>
                    <a:pt x="486" y="1003"/>
                    <a:pt x="851" y="1459"/>
                  </a:cubicBezTo>
                  <a:cubicBezTo>
                    <a:pt x="1186" y="1915"/>
                    <a:pt x="1581" y="2341"/>
                    <a:pt x="2006" y="2675"/>
                  </a:cubicBezTo>
                  <a:cubicBezTo>
                    <a:pt x="1793" y="2158"/>
                    <a:pt x="1489" y="1672"/>
                    <a:pt x="1155" y="1247"/>
                  </a:cubicBezTo>
                  <a:cubicBezTo>
                    <a:pt x="821" y="791"/>
                    <a:pt x="426" y="3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7639857" y="2684543"/>
              <a:ext cx="39038" cy="50665"/>
            </a:xfrm>
            <a:custGeom>
              <a:avLst/>
              <a:gdLst/>
              <a:ahLst/>
              <a:cxnLst/>
              <a:rect l="l" t="t" r="r" b="b"/>
              <a:pathLst>
                <a:path w="2038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487" y="1034"/>
                    <a:pt x="1156" y="1915"/>
                    <a:pt x="2037" y="2645"/>
                  </a:cubicBezTo>
                  <a:cubicBezTo>
                    <a:pt x="1551" y="1611"/>
                    <a:pt x="882" y="7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7393007" y="2392832"/>
              <a:ext cx="168277" cy="313740"/>
            </a:xfrm>
            <a:custGeom>
              <a:avLst/>
              <a:gdLst/>
              <a:ahLst/>
              <a:cxnLst/>
              <a:rect l="l" t="t" r="r" b="b"/>
              <a:pathLst>
                <a:path w="8785" h="16379" extrusionOk="0">
                  <a:moveTo>
                    <a:pt x="8724" y="1"/>
                  </a:moveTo>
                  <a:lnTo>
                    <a:pt x="7660" y="457"/>
                  </a:lnTo>
                  <a:lnTo>
                    <a:pt x="182" y="3983"/>
                  </a:lnTo>
                  <a:lnTo>
                    <a:pt x="730" y="10032"/>
                  </a:lnTo>
                  <a:lnTo>
                    <a:pt x="760" y="10457"/>
                  </a:lnTo>
                  <a:cubicBezTo>
                    <a:pt x="760" y="10457"/>
                    <a:pt x="0" y="16141"/>
                    <a:pt x="1034" y="16323"/>
                  </a:cubicBezTo>
                  <a:cubicBezTo>
                    <a:pt x="1240" y="16361"/>
                    <a:pt x="1450" y="16379"/>
                    <a:pt x="1662" y="16379"/>
                  </a:cubicBezTo>
                  <a:cubicBezTo>
                    <a:pt x="4692" y="16379"/>
                    <a:pt x="8134" y="12754"/>
                    <a:pt x="8389" y="12129"/>
                  </a:cubicBezTo>
                  <a:cubicBezTo>
                    <a:pt x="8632" y="10335"/>
                    <a:pt x="8784" y="8573"/>
                    <a:pt x="8784" y="6779"/>
                  </a:cubicBezTo>
                  <a:lnTo>
                    <a:pt x="8784" y="6019"/>
                  </a:lnTo>
                  <a:lnTo>
                    <a:pt x="8784" y="5290"/>
                  </a:lnTo>
                  <a:lnTo>
                    <a:pt x="8784" y="4348"/>
                  </a:lnTo>
                  <a:lnTo>
                    <a:pt x="8784" y="4013"/>
                  </a:lnTo>
                  <a:lnTo>
                    <a:pt x="8784" y="3740"/>
                  </a:lnTo>
                  <a:cubicBezTo>
                    <a:pt x="8754" y="1642"/>
                    <a:pt x="8724" y="1"/>
                    <a:pt x="8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7396493" y="2392832"/>
              <a:ext cx="164790" cy="192163"/>
            </a:xfrm>
            <a:custGeom>
              <a:avLst/>
              <a:gdLst/>
              <a:ahLst/>
              <a:cxnLst/>
              <a:rect l="l" t="t" r="r" b="b"/>
              <a:pathLst>
                <a:path w="8603" h="10032" extrusionOk="0">
                  <a:moveTo>
                    <a:pt x="8542" y="1"/>
                  </a:moveTo>
                  <a:lnTo>
                    <a:pt x="7478" y="457"/>
                  </a:lnTo>
                  <a:lnTo>
                    <a:pt x="0" y="3983"/>
                  </a:lnTo>
                  <a:lnTo>
                    <a:pt x="548" y="10032"/>
                  </a:lnTo>
                  <a:cubicBezTo>
                    <a:pt x="4013" y="9211"/>
                    <a:pt x="6991" y="6901"/>
                    <a:pt x="8602" y="3740"/>
                  </a:cubicBezTo>
                  <a:cubicBezTo>
                    <a:pt x="8572" y="1642"/>
                    <a:pt x="8542" y="1"/>
                    <a:pt x="8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7232890" y="2059286"/>
              <a:ext cx="413978" cy="479545"/>
            </a:xfrm>
            <a:custGeom>
              <a:avLst/>
              <a:gdLst/>
              <a:ahLst/>
              <a:cxnLst/>
              <a:rect l="l" t="t" r="r" b="b"/>
              <a:pathLst>
                <a:path w="21612" h="25035" extrusionOk="0">
                  <a:moveTo>
                    <a:pt x="10834" y="0"/>
                  </a:moveTo>
                  <a:cubicBezTo>
                    <a:pt x="6428" y="0"/>
                    <a:pt x="1592" y="2853"/>
                    <a:pt x="821" y="12490"/>
                  </a:cubicBezTo>
                  <a:cubicBezTo>
                    <a:pt x="0" y="23128"/>
                    <a:pt x="6262" y="24831"/>
                    <a:pt x="8541" y="24982"/>
                  </a:cubicBezTo>
                  <a:cubicBezTo>
                    <a:pt x="8832" y="25008"/>
                    <a:pt x="9218" y="25035"/>
                    <a:pt x="9673" y="25035"/>
                  </a:cubicBezTo>
                  <a:cubicBezTo>
                    <a:pt x="12507" y="25035"/>
                    <a:pt x="18016" y="23988"/>
                    <a:pt x="19666" y="14952"/>
                  </a:cubicBezTo>
                  <a:cubicBezTo>
                    <a:pt x="21612" y="4465"/>
                    <a:pt x="16931" y="727"/>
                    <a:pt x="12189" y="89"/>
                  </a:cubicBezTo>
                  <a:cubicBezTo>
                    <a:pt x="11745" y="31"/>
                    <a:pt x="11292" y="0"/>
                    <a:pt x="10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7272158" y="2232638"/>
              <a:ext cx="40513" cy="22354"/>
            </a:xfrm>
            <a:custGeom>
              <a:avLst/>
              <a:gdLst/>
              <a:ahLst/>
              <a:cxnLst/>
              <a:rect l="l" t="t" r="r" b="b"/>
              <a:pathLst>
                <a:path w="2115" h="1167" extrusionOk="0">
                  <a:moveTo>
                    <a:pt x="1336" y="1"/>
                  </a:moveTo>
                  <a:cubicBezTo>
                    <a:pt x="1252" y="1"/>
                    <a:pt x="1166" y="12"/>
                    <a:pt x="1081" y="36"/>
                  </a:cubicBezTo>
                  <a:cubicBezTo>
                    <a:pt x="747" y="96"/>
                    <a:pt x="412" y="248"/>
                    <a:pt x="200" y="522"/>
                  </a:cubicBezTo>
                  <a:cubicBezTo>
                    <a:pt x="1" y="778"/>
                    <a:pt x="200" y="1166"/>
                    <a:pt x="500" y="1166"/>
                  </a:cubicBezTo>
                  <a:cubicBezTo>
                    <a:pt x="521" y="1166"/>
                    <a:pt x="542" y="1164"/>
                    <a:pt x="564" y="1160"/>
                  </a:cubicBezTo>
                  <a:cubicBezTo>
                    <a:pt x="807" y="1130"/>
                    <a:pt x="1051" y="1099"/>
                    <a:pt x="1294" y="1039"/>
                  </a:cubicBezTo>
                  <a:cubicBezTo>
                    <a:pt x="1567" y="1008"/>
                    <a:pt x="1811" y="917"/>
                    <a:pt x="1993" y="735"/>
                  </a:cubicBezTo>
                  <a:cubicBezTo>
                    <a:pt x="2114" y="613"/>
                    <a:pt x="2114" y="400"/>
                    <a:pt x="1993" y="279"/>
                  </a:cubicBezTo>
                  <a:cubicBezTo>
                    <a:pt x="1812" y="98"/>
                    <a:pt x="1580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7389501" y="2235454"/>
              <a:ext cx="40034" cy="22354"/>
            </a:xfrm>
            <a:custGeom>
              <a:avLst/>
              <a:gdLst/>
              <a:ahLst/>
              <a:cxnLst/>
              <a:rect l="l" t="t" r="r" b="b"/>
              <a:pathLst>
                <a:path w="2090" h="1167" extrusionOk="0">
                  <a:moveTo>
                    <a:pt x="738" y="0"/>
                  </a:moveTo>
                  <a:cubicBezTo>
                    <a:pt x="497" y="0"/>
                    <a:pt x="264" y="81"/>
                    <a:pt x="92" y="253"/>
                  </a:cubicBezTo>
                  <a:cubicBezTo>
                    <a:pt x="1" y="375"/>
                    <a:pt x="1" y="588"/>
                    <a:pt x="92" y="709"/>
                  </a:cubicBezTo>
                  <a:cubicBezTo>
                    <a:pt x="305" y="892"/>
                    <a:pt x="548" y="983"/>
                    <a:pt x="791" y="1013"/>
                  </a:cubicBezTo>
                  <a:cubicBezTo>
                    <a:pt x="1034" y="1074"/>
                    <a:pt x="1277" y="1135"/>
                    <a:pt x="1520" y="1165"/>
                  </a:cubicBezTo>
                  <a:cubicBezTo>
                    <a:pt x="1534" y="1166"/>
                    <a:pt x="1547" y="1167"/>
                    <a:pt x="1560" y="1167"/>
                  </a:cubicBezTo>
                  <a:cubicBezTo>
                    <a:pt x="1873" y="1167"/>
                    <a:pt x="2090" y="819"/>
                    <a:pt x="1885" y="527"/>
                  </a:cubicBezTo>
                  <a:cubicBezTo>
                    <a:pt x="1672" y="253"/>
                    <a:pt x="1369" y="101"/>
                    <a:pt x="1034" y="41"/>
                  </a:cubicBezTo>
                  <a:cubicBezTo>
                    <a:pt x="937" y="14"/>
                    <a:pt x="83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7383678" y="2309431"/>
              <a:ext cx="17489" cy="36854"/>
            </a:xfrm>
            <a:custGeom>
              <a:avLst/>
              <a:gdLst/>
              <a:ahLst/>
              <a:cxnLst/>
              <a:rect l="l" t="t" r="r" b="b"/>
              <a:pathLst>
                <a:path w="913" h="1924" extrusionOk="0">
                  <a:moveTo>
                    <a:pt x="159" y="0"/>
                  </a:moveTo>
                  <a:cubicBezTo>
                    <a:pt x="155" y="0"/>
                    <a:pt x="153" y="3"/>
                    <a:pt x="153" y="8"/>
                  </a:cubicBezTo>
                  <a:cubicBezTo>
                    <a:pt x="1" y="677"/>
                    <a:pt x="92" y="1771"/>
                    <a:pt x="882" y="1923"/>
                  </a:cubicBezTo>
                  <a:cubicBezTo>
                    <a:pt x="882" y="1923"/>
                    <a:pt x="913" y="1893"/>
                    <a:pt x="882" y="1893"/>
                  </a:cubicBezTo>
                  <a:cubicBezTo>
                    <a:pt x="244" y="1619"/>
                    <a:pt x="153" y="799"/>
                    <a:pt x="214" y="69"/>
                  </a:cubicBezTo>
                  <a:cubicBezTo>
                    <a:pt x="214" y="45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7380767" y="2295026"/>
              <a:ext cx="41356" cy="44880"/>
            </a:xfrm>
            <a:custGeom>
              <a:avLst/>
              <a:gdLst/>
              <a:ahLst/>
              <a:cxnLst/>
              <a:rect l="l" t="t" r="r" b="b"/>
              <a:pathLst>
                <a:path w="2159" h="2343" extrusionOk="0">
                  <a:moveTo>
                    <a:pt x="997" y="0"/>
                  </a:moveTo>
                  <a:cubicBezTo>
                    <a:pt x="989" y="0"/>
                    <a:pt x="981" y="0"/>
                    <a:pt x="973" y="1"/>
                  </a:cubicBezTo>
                  <a:cubicBezTo>
                    <a:pt x="13" y="61"/>
                    <a:pt x="1" y="2342"/>
                    <a:pt x="1053" y="2342"/>
                  </a:cubicBezTo>
                  <a:cubicBezTo>
                    <a:pt x="1067" y="2342"/>
                    <a:pt x="1081" y="2342"/>
                    <a:pt x="1095" y="2341"/>
                  </a:cubicBezTo>
                  <a:cubicBezTo>
                    <a:pt x="2152" y="2281"/>
                    <a:pt x="2159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7405802" y="2295946"/>
              <a:ext cx="29135" cy="19596"/>
            </a:xfrm>
            <a:custGeom>
              <a:avLst/>
              <a:gdLst/>
              <a:ahLst/>
              <a:cxnLst/>
              <a:rect l="l" t="t" r="r" b="b"/>
              <a:pathLst>
                <a:path w="1521" h="1023" extrusionOk="0">
                  <a:moveTo>
                    <a:pt x="1496" y="1"/>
                  </a:moveTo>
                  <a:cubicBezTo>
                    <a:pt x="1493" y="1"/>
                    <a:pt x="1490" y="4"/>
                    <a:pt x="1490" y="13"/>
                  </a:cubicBezTo>
                  <a:cubicBezTo>
                    <a:pt x="1308" y="256"/>
                    <a:pt x="1034" y="469"/>
                    <a:pt x="791" y="469"/>
                  </a:cubicBezTo>
                  <a:cubicBezTo>
                    <a:pt x="548" y="469"/>
                    <a:pt x="335" y="226"/>
                    <a:pt x="153" y="74"/>
                  </a:cubicBezTo>
                  <a:cubicBezTo>
                    <a:pt x="143" y="71"/>
                    <a:pt x="133" y="69"/>
                    <a:pt x="124" y="69"/>
                  </a:cubicBezTo>
                  <a:cubicBezTo>
                    <a:pt x="49" y="69"/>
                    <a:pt x="1" y="172"/>
                    <a:pt x="1" y="226"/>
                  </a:cubicBezTo>
                  <a:cubicBezTo>
                    <a:pt x="114" y="651"/>
                    <a:pt x="359" y="1023"/>
                    <a:pt x="785" y="1023"/>
                  </a:cubicBezTo>
                  <a:cubicBezTo>
                    <a:pt x="816" y="1023"/>
                    <a:pt x="849" y="1021"/>
                    <a:pt x="882" y="1016"/>
                  </a:cubicBezTo>
                  <a:cubicBezTo>
                    <a:pt x="1369" y="956"/>
                    <a:pt x="1521" y="469"/>
                    <a:pt x="1521" y="44"/>
                  </a:cubicBezTo>
                  <a:cubicBezTo>
                    <a:pt x="1521" y="22"/>
                    <a:pt x="150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7294607" y="2305925"/>
              <a:ext cx="18063" cy="36854"/>
            </a:xfrm>
            <a:custGeom>
              <a:avLst/>
              <a:gdLst/>
              <a:ahLst/>
              <a:cxnLst/>
              <a:rect l="l" t="t" r="r" b="b"/>
              <a:pathLst>
                <a:path w="943" h="1924" extrusionOk="0">
                  <a:moveTo>
                    <a:pt x="785" y="1"/>
                  </a:moveTo>
                  <a:cubicBezTo>
                    <a:pt x="769" y="1"/>
                    <a:pt x="730" y="45"/>
                    <a:pt x="730" y="70"/>
                  </a:cubicBezTo>
                  <a:cubicBezTo>
                    <a:pt x="760" y="799"/>
                    <a:pt x="669" y="1650"/>
                    <a:pt x="31" y="1894"/>
                  </a:cubicBezTo>
                  <a:cubicBezTo>
                    <a:pt x="0" y="1894"/>
                    <a:pt x="0" y="1924"/>
                    <a:pt x="31" y="1924"/>
                  </a:cubicBezTo>
                  <a:cubicBezTo>
                    <a:pt x="821" y="1802"/>
                    <a:pt x="942" y="708"/>
                    <a:pt x="790" y="9"/>
                  </a:cubicBezTo>
                  <a:cubicBezTo>
                    <a:pt x="790" y="3"/>
                    <a:pt x="788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7274035" y="2292057"/>
              <a:ext cx="41298" cy="44938"/>
            </a:xfrm>
            <a:custGeom>
              <a:avLst/>
              <a:gdLst/>
              <a:ahLst/>
              <a:cxnLst/>
              <a:rect l="l" t="t" r="r" b="b"/>
              <a:pathLst>
                <a:path w="2156" h="2346" extrusionOk="0">
                  <a:moveTo>
                    <a:pt x="1132" y="1"/>
                  </a:moveTo>
                  <a:cubicBezTo>
                    <a:pt x="39" y="1"/>
                    <a:pt x="0" y="2284"/>
                    <a:pt x="1044" y="2344"/>
                  </a:cubicBezTo>
                  <a:cubicBezTo>
                    <a:pt x="1058" y="2345"/>
                    <a:pt x="1072" y="2345"/>
                    <a:pt x="1085" y="2345"/>
                  </a:cubicBezTo>
                  <a:cubicBezTo>
                    <a:pt x="2139" y="2345"/>
                    <a:pt x="2156" y="64"/>
                    <a:pt x="1196" y="4"/>
                  </a:cubicBezTo>
                  <a:cubicBezTo>
                    <a:pt x="1174" y="2"/>
                    <a:pt x="115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7263749" y="2291540"/>
              <a:ext cx="26223" cy="20649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6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486"/>
                    <a:pt x="122" y="942"/>
                    <a:pt x="547" y="1064"/>
                  </a:cubicBezTo>
                  <a:cubicBezTo>
                    <a:pt x="589" y="1073"/>
                    <a:pt x="629" y="1077"/>
                    <a:pt x="668" y="1077"/>
                  </a:cubicBezTo>
                  <a:cubicBezTo>
                    <a:pt x="1025" y="1077"/>
                    <a:pt x="1258" y="715"/>
                    <a:pt x="1368" y="304"/>
                  </a:cubicBezTo>
                  <a:cubicBezTo>
                    <a:pt x="1368" y="250"/>
                    <a:pt x="1320" y="147"/>
                    <a:pt x="1266" y="147"/>
                  </a:cubicBezTo>
                  <a:cubicBezTo>
                    <a:pt x="1260" y="147"/>
                    <a:pt x="1253" y="149"/>
                    <a:pt x="1246" y="152"/>
                  </a:cubicBezTo>
                  <a:cubicBezTo>
                    <a:pt x="1064" y="274"/>
                    <a:pt x="851" y="486"/>
                    <a:pt x="639" y="517"/>
                  </a:cubicBezTo>
                  <a:cubicBezTo>
                    <a:pt x="426" y="517"/>
                    <a:pt x="213" y="243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7360386" y="2419189"/>
              <a:ext cx="28847" cy="13772"/>
            </a:xfrm>
            <a:custGeom>
              <a:avLst/>
              <a:gdLst/>
              <a:ahLst/>
              <a:cxnLst/>
              <a:rect l="l" t="t" r="r" b="b"/>
              <a:pathLst>
                <a:path w="1506" h="719" extrusionOk="0">
                  <a:moveTo>
                    <a:pt x="1483" y="0"/>
                  </a:moveTo>
                  <a:cubicBezTo>
                    <a:pt x="1468" y="0"/>
                    <a:pt x="1445" y="8"/>
                    <a:pt x="1430" y="23"/>
                  </a:cubicBezTo>
                  <a:cubicBezTo>
                    <a:pt x="1278" y="175"/>
                    <a:pt x="1095" y="418"/>
                    <a:pt x="852" y="479"/>
                  </a:cubicBezTo>
                  <a:cubicBezTo>
                    <a:pt x="578" y="479"/>
                    <a:pt x="305" y="418"/>
                    <a:pt x="62" y="327"/>
                  </a:cubicBezTo>
                  <a:cubicBezTo>
                    <a:pt x="31" y="327"/>
                    <a:pt x="1" y="327"/>
                    <a:pt x="31" y="358"/>
                  </a:cubicBezTo>
                  <a:cubicBezTo>
                    <a:pt x="202" y="577"/>
                    <a:pt x="471" y="718"/>
                    <a:pt x="759" y="718"/>
                  </a:cubicBezTo>
                  <a:cubicBezTo>
                    <a:pt x="830" y="718"/>
                    <a:pt x="902" y="710"/>
                    <a:pt x="974" y="692"/>
                  </a:cubicBezTo>
                  <a:cubicBezTo>
                    <a:pt x="1278" y="631"/>
                    <a:pt x="1490" y="358"/>
                    <a:pt x="1490" y="23"/>
                  </a:cubicBezTo>
                  <a:cubicBezTo>
                    <a:pt x="1506" y="8"/>
                    <a:pt x="1498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7306541" y="2233021"/>
              <a:ext cx="71927" cy="168679"/>
            </a:xfrm>
            <a:custGeom>
              <a:avLst/>
              <a:gdLst/>
              <a:ahLst/>
              <a:cxnLst/>
              <a:rect l="l" t="t" r="r" b="b"/>
              <a:pathLst>
                <a:path w="3755" h="8806" extrusionOk="0">
                  <a:moveTo>
                    <a:pt x="1560" y="1"/>
                  </a:moveTo>
                  <a:cubicBezTo>
                    <a:pt x="1537" y="1"/>
                    <a:pt x="1516" y="14"/>
                    <a:pt x="1505" y="46"/>
                  </a:cubicBezTo>
                  <a:cubicBezTo>
                    <a:pt x="684" y="2326"/>
                    <a:pt x="319" y="4940"/>
                    <a:pt x="16" y="7280"/>
                  </a:cubicBezTo>
                  <a:cubicBezTo>
                    <a:pt x="0" y="7349"/>
                    <a:pt x="56" y="7376"/>
                    <a:pt x="153" y="7376"/>
                  </a:cubicBezTo>
                  <a:cubicBezTo>
                    <a:pt x="437" y="7376"/>
                    <a:pt x="1072" y="7143"/>
                    <a:pt x="1231" y="7098"/>
                  </a:cubicBezTo>
                  <a:lnTo>
                    <a:pt x="1231" y="7098"/>
                  </a:lnTo>
                  <a:cubicBezTo>
                    <a:pt x="1231" y="7098"/>
                    <a:pt x="1049" y="8162"/>
                    <a:pt x="1049" y="8678"/>
                  </a:cubicBezTo>
                  <a:cubicBezTo>
                    <a:pt x="1049" y="8739"/>
                    <a:pt x="1171" y="8739"/>
                    <a:pt x="1353" y="8770"/>
                  </a:cubicBezTo>
                  <a:lnTo>
                    <a:pt x="1383" y="8770"/>
                  </a:lnTo>
                  <a:cubicBezTo>
                    <a:pt x="1523" y="8794"/>
                    <a:pt x="1664" y="8806"/>
                    <a:pt x="1804" y="8806"/>
                  </a:cubicBezTo>
                  <a:cubicBezTo>
                    <a:pt x="2546" y="8806"/>
                    <a:pt x="3268" y="8471"/>
                    <a:pt x="3754" y="7858"/>
                  </a:cubicBezTo>
                  <a:cubicBezTo>
                    <a:pt x="3754" y="7833"/>
                    <a:pt x="3734" y="7789"/>
                    <a:pt x="3695" y="7789"/>
                  </a:cubicBezTo>
                  <a:cubicBezTo>
                    <a:pt x="3685" y="7789"/>
                    <a:pt x="3675" y="7791"/>
                    <a:pt x="3663" y="7797"/>
                  </a:cubicBezTo>
                  <a:cubicBezTo>
                    <a:pt x="3096" y="8202"/>
                    <a:pt x="2409" y="8415"/>
                    <a:pt x="1709" y="8415"/>
                  </a:cubicBezTo>
                  <a:cubicBezTo>
                    <a:pt x="1621" y="8415"/>
                    <a:pt x="1532" y="8412"/>
                    <a:pt x="1444" y="8405"/>
                  </a:cubicBezTo>
                  <a:cubicBezTo>
                    <a:pt x="1414" y="8283"/>
                    <a:pt x="1778" y="6581"/>
                    <a:pt x="1687" y="6581"/>
                  </a:cubicBezTo>
                  <a:lnTo>
                    <a:pt x="1687" y="6581"/>
                  </a:lnTo>
                  <a:cubicBezTo>
                    <a:pt x="1292" y="6611"/>
                    <a:pt x="897" y="6703"/>
                    <a:pt x="532" y="6824"/>
                  </a:cubicBezTo>
                  <a:cubicBezTo>
                    <a:pt x="775" y="4545"/>
                    <a:pt x="1414" y="2356"/>
                    <a:pt x="1626" y="107"/>
                  </a:cubicBezTo>
                  <a:cubicBezTo>
                    <a:pt x="1646" y="47"/>
                    <a:pt x="160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7334775" y="2382354"/>
              <a:ext cx="49516" cy="36145"/>
            </a:xfrm>
            <a:custGeom>
              <a:avLst/>
              <a:gdLst/>
              <a:ahLst/>
              <a:cxnLst/>
              <a:rect l="l" t="t" r="r" b="b"/>
              <a:pathLst>
                <a:path w="2585" h="1887" extrusionOk="0">
                  <a:moveTo>
                    <a:pt x="2250" y="1"/>
                  </a:moveTo>
                  <a:cubicBezTo>
                    <a:pt x="1611" y="518"/>
                    <a:pt x="821" y="822"/>
                    <a:pt x="1" y="852"/>
                  </a:cubicBezTo>
                  <a:cubicBezTo>
                    <a:pt x="304" y="1247"/>
                    <a:pt x="700" y="1581"/>
                    <a:pt x="1186" y="1794"/>
                  </a:cubicBezTo>
                  <a:cubicBezTo>
                    <a:pt x="1343" y="1853"/>
                    <a:pt x="1513" y="1887"/>
                    <a:pt x="1687" y="1887"/>
                  </a:cubicBezTo>
                  <a:cubicBezTo>
                    <a:pt x="1782" y="1887"/>
                    <a:pt x="1879" y="1877"/>
                    <a:pt x="1976" y="1855"/>
                  </a:cubicBezTo>
                  <a:cubicBezTo>
                    <a:pt x="2584" y="1703"/>
                    <a:pt x="2584" y="1156"/>
                    <a:pt x="2493" y="700"/>
                  </a:cubicBezTo>
                  <a:cubicBezTo>
                    <a:pt x="2432" y="457"/>
                    <a:pt x="2341" y="214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7357474" y="2396337"/>
              <a:ext cx="26817" cy="22316"/>
            </a:xfrm>
            <a:custGeom>
              <a:avLst/>
              <a:gdLst/>
              <a:ahLst/>
              <a:cxnLst/>
              <a:rect l="l" t="t" r="r" b="b"/>
              <a:pathLst>
                <a:path w="1400" h="1165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670" y="31"/>
                    <a:pt x="62" y="456"/>
                    <a:pt x="1" y="1064"/>
                  </a:cubicBezTo>
                  <a:cubicBezTo>
                    <a:pt x="143" y="1135"/>
                    <a:pt x="296" y="1165"/>
                    <a:pt x="453" y="1165"/>
                  </a:cubicBezTo>
                  <a:cubicBezTo>
                    <a:pt x="565" y="1165"/>
                    <a:pt x="678" y="1150"/>
                    <a:pt x="791" y="1125"/>
                  </a:cubicBezTo>
                  <a:cubicBezTo>
                    <a:pt x="1399" y="973"/>
                    <a:pt x="1399" y="456"/>
                    <a:pt x="130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7256757" y="2046969"/>
              <a:ext cx="419801" cy="319103"/>
            </a:xfrm>
            <a:custGeom>
              <a:avLst/>
              <a:gdLst/>
              <a:ahLst/>
              <a:cxnLst/>
              <a:rect l="l" t="t" r="r" b="b"/>
              <a:pathLst>
                <a:path w="21916" h="16659" extrusionOk="0">
                  <a:moveTo>
                    <a:pt x="9678" y="1"/>
                  </a:moveTo>
                  <a:cubicBezTo>
                    <a:pt x="6519" y="1"/>
                    <a:pt x="3488" y="1073"/>
                    <a:pt x="2128" y="2829"/>
                  </a:cubicBezTo>
                  <a:cubicBezTo>
                    <a:pt x="0" y="5595"/>
                    <a:pt x="31" y="9729"/>
                    <a:pt x="31" y="9729"/>
                  </a:cubicBezTo>
                  <a:cubicBezTo>
                    <a:pt x="335" y="9030"/>
                    <a:pt x="791" y="7631"/>
                    <a:pt x="2979" y="5473"/>
                  </a:cubicBezTo>
                  <a:cubicBezTo>
                    <a:pt x="2979" y="5473"/>
                    <a:pt x="5016" y="10640"/>
                    <a:pt x="11764" y="11917"/>
                  </a:cubicBezTo>
                  <a:cubicBezTo>
                    <a:pt x="11460" y="11127"/>
                    <a:pt x="10973" y="9546"/>
                    <a:pt x="10882" y="9333"/>
                  </a:cubicBezTo>
                  <a:lnTo>
                    <a:pt x="10882" y="9333"/>
                  </a:lnTo>
                  <a:cubicBezTo>
                    <a:pt x="12068" y="10975"/>
                    <a:pt x="13679" y="12282"/>
                    <a:pt x="15533" y="13103"/>
                  </a:cubicBezTo>
                  <a:cubicBezTo>
                    <a:pt x="15654" y="14622"/>
                    <a:pt x="16566" y="15990"/>
                    <a:pt x="17964" y="16659"/>
                  </a:cubicBezTo>
                  <a:cubicBezTo>
                    <a:pt x="17964" y="16659"/>
                    <a:pt x="21916" y="7814"/>
                    <a:pt x="17539" y="3042"/>
                  </a:cubicBezTo>
                  <a:cubicBezTo>
                    <a:pt x="15614" y="913"/>
                    <a:pt x="12591" y="1"/>
                    <a:pt x="9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7309165" y="2131270"/>
              <a:ext cx="140904" cy="146900"/>
            </a:xfrm>
            <a:custGeom>
              <a:avLst/>
              <a:gdLst/>
              <a:ahLst/>
              <a:cxnLst/>
              <a:rect l="l" t="t" r="r" b="b"/>
              <a:pathLst>
                <a:path w="7356" h="7669" extrusionOk="0">
                  <a:moveTo>
                    <a:pt x="46" y="1"/>
                  </a:moveTo>
                  <a:cubicBezTo>
                    <a:pt x="23" y="1"/>
                    <a:pt x="0" y="24"/>
                    <a:pt x="0" y="69"/>
                  </a:cubicBezTo>
                  <a:cubicBezTo>
                    <a:pt x="30" y="981"/>
                    <a:pt x="213" y="1863"/>
                    <a:pt x="517" y="2714"/>
                  </a:cubicBezTo>
                  <a:cubicBezTo>
                    <a:pt x="882" y="3534"/>
                    <a:pt x="1368" y="4294"/>
                    <a:pt x="2006" y="4963"/>
                  </a:cubicBezTo>
                  <a:cubicBezTo>
                    <a:pt x="2553" y="5510"/>
                    <a:pt x="3222" y="5996"/>
                    <a:pt x="3921" y="6391"/>
                  </a:cubicBezTo>
                  <a:cubicBezTo>
                    <a:pt x="4985" y="6999"/>
                    <a:pt x="6170" y="7425"/>
                    <a:pt x="7356" y="7668"/>
                  </a:cubicBezTo>
                  <a:cubicBezTo>
                    <a:pt x="5471" y="7151"/>
                    <a:pt x="3769" y="6118"/>
                    <a:pt x="2432" y="4659"/>
                  </a:cubicBezTo>
                  <a:cubicBezTo>
                    <a:pt x="1854" y="4051"/>
                    <a:pt x="1368" y="3352"/>
                    <a:pt x="973" y="2622"/>
                  </a:cubicBezTo>
                  <a:cubicBezTo>
                    <a:pt x="517" y="1832"/>
                    <a:pt x="213" y="951"/>
                    <a:pt x="91" y="69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7564750" y="2308262"/>
              <a:ext cx="112976" cy="126768"/>
            </a:xfrm>
            <a:custGeom>
              <a:avLst/>
              <a:gdLst/>
              <a:ahLst/>
              <a:cxnLst/>
              <a:rect l="l" t="t" r="r" b="b"/>
              <a:pathLst>
                <a:path w="5898" h="6618" extrusionOk="0">
                  <a:moveTo>
                    <a:pt x="3887" y="1"/>
                  </a:moveTo>
                  <a:cubicBezTo>
                    <a:pt x="2417" y="1"/>
                    <a:pt x="609" y="2653"/>
                    <a:pt x="609" y="2653"/>
                  </a:cubicBezTo>
                  <a:lnTo>
                    <a:pt x="1" y="5510"/>
                  </a:lnTo>
                  <a:cubicBezTo>
                    <a:pt x="292" y="6204"/>
                    <a:pt x="962" y="6618"/>
                    <a:pt x="1671" y="6618"/>
                  </a:cubicBezTo>
                  <a:cubicBezTo>
                    <a:pt x="1925" y="6618"/>
                    <a:pt x="2184" y="6565"/>
                    <a:pt x="2432" y="6452"/>
                  </a:cubicBezTo>
                  <a:cubicBezTo>
                    <a:pt x="4195" y="5784"/>
                    <a:pt x="5898" y="951"/>
                    <a:pt x="4408" y="130"/>
                  </a:cubicBezTo>
                  <a:cubicBezTo>
                    <a:pt x="4242" y="41"/>
                    <a:pt x="4067" y="1"/>
                    <a:pt x="3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7583024" y="2336957"/>
              <a:ext cx="56852" cy="79302"/>
            </a:xfrm>
            <a:custGeom>
              <a:avLst/>
              <a:gdLst/>
              <a:ahLst/>
              <a:cxnLst/>
              <a:rect l="l" t="t" r="r" b="b"/>
              <a:pathLst>
                <a:path w="2968" h="4140" extrusionOk="0">
                  <a:moveTo>
                    <a:pt x="2937" y="0"/>
                  </a:moveTo>
                  <a:cubicBezTo>
                    <a:pt x="1235" y="182"/>
                    <a:pt x="19" y="2401"/>
                    <a:pt x="19" y="3982"/>
                  </a:cubicBezTo>
                  <a:lnTo>
                    <a:pt x="19" y="4012"/>
                  </a:lnTo>
                  <a:cubicBezTo>
                    <a:pt x="1" y="4087"/>
                    <a:pt x="63" y="4139"/>
                    <a:pt x="128" y="4139"/>
                  </a:cubicBezTo>
                  <a:cubicBezTo>
                    <a:pt x="168" y="4139"/>
                    <a:pt x="209" y="4119"/>
                    <a:pt x="232" y="4073"/>
                  </a:cubicBezTo>
                  <a:cubicBezTo>
                    <a:pt x="415" y="3708"/>
                    <a:pt x="597" y="3374"/>
                    <a:pt x="810" y="3070"/>
                  </a:cubicBezTo>
                  <a:cubicBezTo>
                    <a:pt x="1035" y="2800"/>
                    <a:pt x="1359" y="2647"/>
                    <a:pt x="1685" y="2647"/>
                  </a:cubicBezTo>
                  <a:cubicBezTo>
                    <a:pt x="1800" y="2647"/>
                    <a:pt x="1915" y="2666"/>
                    <a:pt x="2026" y="2705"/>
                  </a:cubicBezTo>
                  <a:cubicBezTo>
                    <a:pt x="2086" y="2705"/>
                    <a:pt x="2117" y="2644"/>
                    <a:pt x="2086" y="2644"/>
                  </a:cubicBezTo>
                  <a:cubicBezTo>
                    <a:pt x="1856" y="2480"/>
                    <a:pt x="1645" y="2410"/>
                    <a:pt x="1452" y="2410"/>
                  </a:cubicBezTo>
                  <a:cubicBezTo>
                    <a:pt x="1112" y="2410"/>
                    <a:pt x="830" y="2627"/>
                    <a:pt x="597" y="2918"/>
                  </a:cubicBezTo>
                  <a:cubicBezTo>
                    <a:pt x="1023" y="1733"/>
                    <a:pt x="1691" y="547"/>
                    <a:pt x="2937" y="61"/>
                  </a:cubicBezTo>
                  <a:cubicBezTo>
                    <a:pt x="2968" y="30"/>
                    <a:pt x="2968" y="0"/>
                    <a:pt x="2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7583388" y="2412638"/>
              <a:ext cx="33789" cy="29077"/>
            </a:xfrm>
            <a:custGeom>
              <a:avLst/>
              <a:gdLst/>
              <a:ahLst/>
              <a:cxnLst/>
              <a:rect l="l" t="t" r="r" b="b"/>
              <a:pathLst>
                <a:path w="1764" h="1518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217"/>
                    <a:pt x="383" y="1517"/>
                    <a:pt x="770" y="1517"/>
                  </a:cubicBezTo>
                  <a:cubicBezTo>
                    <a:pt x="951" y="1517"/>
                    <a:pt x="1132" y="1452"/>
                    <a:pt x="1277" y="1307"/>
                  </a:cubicBezTo>
                  <a:cubicBezTo>
                    <a:pt x="1763" y="821"/>
                    <a:pt x="1429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7299837" y="2576643"/>
              <a:ext cx="347031" cy="217122"/>
            </a:xfrm>
            <a:custGeom>
              <a:avLst/>
              <a:gdLst/>
              <a:ahLst/>
              <a:cxnLst/>
              <a:rect l="l" t="t" r="r" b="b"/>
              <a:pathLst>
                <a:path w="18117" h="11335" extrusionOk="0">
                  <a:moveTo>
                    <a:pt x="11440" y="0"/>
                  </a:moveTo>
                  <a:cubicBezTo>
                    <a:pt x="11209" y="0"/>
                    <a:pt x="10972" y="13"/>
                    <a:pt x="10730" y="40"/>
                  </a:cubicBezTo>
                  <a:cubicBezTo>
                    <a:pt x="6931" y="436"/>
                    <a:pt x="2159" y="4691"/>
                    <a:pt x="2159" y="4691"/>
                  </a:cubicBezTo>
                  <a:cubicBezTo>
                    <a:pt x="2159" y="4691"/>
                    <a:pt x="1" y="10861"/>
                    <a:pt x="3922" y="11317"/>
                  </a:cubicBezTo>
                  <a:cubicBezTo>
                    <a:pt x="4029" y="11329"/>
                    <a:pt x="4140" y="11334"/>
                    <a:pt x="4256" y="11334"/>
                  </a:cubicBezTo>
                  <a:cubicBezTo>
                    <a:pt x="8395" y="11334"/>
                    <a:pt x="18117" y="4144"/>
                    <a:pt x="18117" y="4144"/>
                  </a:cubicBezTo>
                  <a:cubicBezTo>
                    <a:pt x="18117" y="4144"/>
                    <a:pt x="15581" y="0"/>
                    <a:pt x="11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6784605" y="2699618"/>
              <a:ext cx="912927" cy="867013"/>
            </a:xfrm>
            <a:custGeom>
              <a:avLst/>
              <a:gdLst/>
              <a:ahLst/>
              <a:cxnLst/>
              <a:rect l="l" t="t" r="r" b="b"/>
              <a:pathLst>
                <a:path w="47660" h="45263" extrusionOk="0">
                  <a:moveTo>
                    <a:pt x="45187" y="0"/>
                  </a:moveTo>
                  <a:cubicBezTo>
                    <a:pt x="44045" y="0"/>
                    <a:pt x="42465" y="1352"/>
                    <a:pt x="40364" y="5171"/>
                  </a:cubicBezTo>
                  <a:cubicBezTo>
                    <a:pt x="36443" y="12344"/>
                    <a:pt x="29634" y="23469"/>
                    <a:pt x="28783" y="24107"/>
                  </a:cubicBezTo>
                  <a:cubicBezTo>
                    <a:pt x="27567" y="25049"/>
                    <a:pt x="3494" y="25718"/>
                    <a:pt x="1731" y="27511"/>
                  </a:cubicBezTo>
                  <a:cubicBezTo>
                    <a:pt x="0" y="29303"/>
                    <a:pt x="3063" y="44928"/>
                    <a:pt x="5433" y="44928"/>
                  </a:cubicBezTo>
                  <a:cubicBezTo>
                    <a:pt x="5435" y="44928"/>
                    <a:pt x="5437" y="44928"/>
                    <a:pt x="5439" y="44928"/>
                  </a:cubicBezTo>
                  <a:cubicBezTo>
                    <a:pt x="10880" y="44837"/>
                    <a:pt x="30637" y="45262"/>
                    <a:pt x="39057" y="39092"/>
                  </a:cubicBezTo>
                  <a:cubicBezTo>
                    <a:pt x="43252" y="36022"/>
                    <a:pt x="47659" y="13134"/>
                    <a:pt x="47659" y="5505"/>
                  </a:cubicBezTo>
                  <a:cubicBezTo>
                    <a:pt x="47659" y="3170"/>
                    <a:pt x="46936" y="0"/>
                    <a:pt x="4518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6219801" y="3188473"/>
              <a:ext cx="755167" cy="401757"/>
            </a:xfrm>
            <a:custGeom>
              <a:avLst/>
              <a:gdLst/>
              <a:ahLst/>
              <a:cxnLst/>
              <a:rect l="l" t="t" r="r" b="b"/>
              <a:pathLst>
                <a:path w="39424" h="20974" extrusionOk="0">
                  <a:moveTo>
                    <a:pt x="21253" y="1"/>
                  </a:moveTo>
                  <a:cubicBezTo>
                    <a:pt x="18821" y="1"/>
                    <a:pt x="15996" y="214"/>
                    <a:pt x="14560" y="775"/>
                  </a:cubicBezTo>
                  <a:cubicBezTo>
                    <a:pt x="11612" y="1899"/>
                    <a:pt x="1" y="8526"/>
                    <a:pt x="1521" y="11352"/>
                  </a:cubicBezTo>
                  <a:cubicBezTo>
                    <a:pt x="1956" y="12157"/>
                    <a:pt x="2600" y="12434"/>
                    <a:pt x="3282" y="12434"/>
                  </a:cubicBezTo>
                  <a:cubicBezTo>
                    <a:pt x="4345" y="12434"/>
                    <a:pt x="5499" y="11758"/>
                    <a:pt x="6085" y="11361"/>
                  </a:cubicBezTo>
                  <a:lnTo>
                    <a:pt x="6085" y="11361"/>
                  </a:lnTo>
                  <a:cubicBezTo>
                    <a:pt x="5098" y="12119"/>
                    <a:pt x="2701" y="14254"/>
                    <a:pt x="4469" y="15972"/>
                  </a:cubicBezTo>
                  <a:cubicBezTo>
                    <a:pt x="4917" y="16408"/>
                    <a:pt x="5453" y="16581"/>
                    <a:pt x="6022" y="16581"/>
                  </a:cubicBezTo>
                  <a:cubicBezTo>
                    <a:pt x="6997" y="16581"/>
                    <a:pt x="8069" y="16073"/>
                    <a:pt x="8963" y="15504"/>
                  </a:cubicBezTo>
                  <a:lnTo>
                    <a:pt x="8963" y="15504"/>
                  </a:lnTo>
                  <a:cubicBezTo>
                    <a:pt x="8104" y="16420"/>
                    <a:pt x="7556" y="17603"/>
                    <a:pt x="8846" y="18647"/>
                  </a:cubicBezTo>
                  <a:cubicBezTo>
                    <a:pt x="9221" y="18950"/>
                    <a:pt x="9692" y="19075"/>
                    <a:pt x="10214" y="19075"/>
                  </a:cubicBezTo>
                  <a:cubicBezTo>
                    <a:pt x="11255" y="19075"/>
                    <a:pt x="12501" y="18575"/>
                    <a:pt x="13604" y="17990"/>
                  </a:cubicBezTo>
                  <a:lnTo>
                    <a:pt x="13604" y="17990"/>
                  </a:lnTo>
                  <a:cubicBezTo>
                    <a:pt x="12887" y="18718"/>
                    <a:pt x="12532" y="19579"/>
                    <a:pt x="13375" y="20410"/>
                  </a:cubicBezTo>
                  <a:cubicBezTo>
                    <a:pt x="13773" y="20809"/>
                    <a:pt x="14375" y="20973"/>
                    <a:pt x="15098" y="20973"/>
                  </a:cubicBezTo>
                  <a:cubicBezTo>
                    <a:pt x="18506" y="20973"/>
                    <a:pt x="24591" y="17310"/>
                    <a:pt x="24591" y="17310"/>
                  </a:cubicBezTo>
                  <a:cubicBezTo>
                    <a:pt x="29329" y="18889"/>
                    <a:pt x="32684" y="19427"/>
                    <a:pt x="36170" y="19427"/>
                  </a:cubicBezTo>
                  <a:cubicBezTo>
                    <a:pt x="36978" y="19427"/>
                    <a:pt x="37793" y="19398"/>
                    <a:pt x="38634" y="19346"/>
                  </a:cubicBezTo>
                  <a:cubicBezTo>
                    <a:pt x="39424" y="19286"/>
                    <a:pt x="35412" y="1139"/>
                    <a:pt x="35412" y="1139"/>
                  </a:cubicBezTo>
                  <a:cubicBezTo>
                    <a:pt x="35412" y="1139"/>
                    <a:pt x="28299" y="349"/>
                    <a:pt x="23618" y="76"/>
                  </a:cubicBezTo>
                  <a:cubicBezTo>
                    <a:pt x="22933" y="28"/>
                    <a:pt x="22118" y="1"/>
                    <a:pt x="2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6387484" y="3368530"/>
              <a:ext cx="169292" cy="122573"/>
            </a:xfrm>
            <a:custGeom>
              <a:avLst/>
              <a:gdLst/>
              <a:ahLst/>
              <a:cxnLst/>
              <a:rect l="l" t="t" r="r" b="b"/>
              <a:pathLst>
                <a:path w="8838" h="6399" extrusionOk="0">
                  <a:moveTo>
                    <a:pt x="8749" y="1"/>
                  </a:moveTo>
                  <a:cubicBezTo>
                    <a:pt x="8741" y="1"/>
                    <a:pt x="8733" y="3"/>
                    <a:pt x="8724" y="7"/>
                  </a:cubicBezTo>
                  <a:cubicBezTo>
                    <a:pt x="7934" y="524"/>
                    <a:pt x="7022" y="949"/>
                    <a:pt x="6262" y="1405"/>
                  </a:cubicBezTo>
                  <a:cubicBezTo>
                    <a:pt x="5502" y="1861"/>
                    <a:pt x="4773" y="2317"/>
                    <a:pt x="4043" y="2834"/>
                  </a:cubicBezTo>
                  <a:cubicBezTo>
                    <a:pt x="3283" y="3381"/>
                    <a:pt x="2584" y="3958"/>
                    <a:pt x="1916" y="4566"/>
                  </a:cubicBezTo>
                  <a:lnTo>
                    <a:pt x="882" y="5509"/>
                  </a:lnTo>
                  <a:cubicBezTo>
                    <a:pt x="548" y="5752"/>
                    <a:pt x="274" y="6025"/>
                    <a:pt x="1" y="6329"/>
                  </a:cubicBezTo>
                  <a:cubicBezTo>
                    <a:pt x="1" y="6354"/>
                    <a:pt x="21" y="6398"/>
                    <a:pt x="44" y="6398"/>
                  </a:cubicBezTo>
                  <a:cubicBezTo>
                    <a:pt x="50" y="6398"/>
                    <a:pt x="56" y="6396"/>
                    <a:pt x="61" y="6390"/>
                  </a:cubicBezTo>
                  <a:cubicBezTo>
                    <a:pt x="426" y="6177"/>
                    <a:pt x="761" y="5934"/>
                    <a:pt x="1065" y="5630"/>
                  </a:cubicBezTo>
                  <a:cubicBezTo>
                    <a:pt x="1429" y="5357"/>
                    <a:pt x="1764" y="5083"/>
                    <a:pt x="2128" y="4840"/>
                  </a:cubicBezTo>
                  <a:cubicBezTo>
                    <a:pt x="2858" y="4323"/>
                    <a:pt x="3587" y="3867"/>
                    <a:pt x="4317" y="3320"/>
                  </a:cubicBezTo>
                  <a:cubicBezTo>
                    <a:pt x="5046" y="2773"/>
                    <a:pt x="5776" y="2226"/>
                    <a:pt x="6505" y="1709"/>
                  </a:cubicBezTo>
                  <a:cubicBezTo>
                    <a:pt x="7235" y="1132"/>
                    <a:pt x="7995" y="584"/>
                    <a:pt x="8785" y="98"/>
                  </a:cubicBezTo>
                  <a:cubicBezTo>
                    <a:pt x="8837" y="72"/>
                    <a:pt x="8800" y="1"/>
                    <a:pt x="8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6326571" y="3299802"/>
              <a:ext cx="159810" cy="115179"/>
            </a:xfrm>
            <a:custGeom>
              <a:avLst/>
              <a:gdLst/>
              <a:ahLst/>
              <a:cxnLst/>
              <a:rect l="l" t="t" r="r" b="b"/>
              <a:pathLst>
                <a:path w="8343" h="6013" extrusionOk="0">
                  <a:moveTo>
                    <a:pt x="8304" y="0"/>
                  </a:moveTo>
                  <a:cubicBezTo>
                    <a:pt x="8298" y="0"/>
                    <a:pt x="8293" y="3"/>
                    <a:pt x="8287" y="8"/>
                  </a:cubicBezTo>
                  <a:cubicBezTo>
                    <a:pt x="6737" y="707"/>
                    <a:pt x="5248" y="1558"/>
                    <a:pt x="3880" y="2562"/>
                  </a:cubicBezTo>
                  <a:cubicBezTo>
                    <a:pt x="3181" y="3078"/>
                    <a:pt x="506" y="5236"/>
                    <a:pt x="50" y="5875"/>
                  </a:cubicBezTo>
                  <a:cubicBezTo>
                    <a:pt x="1" y="5924"/>
                    <a:pt x="31" y="6013"/>
                    <a:pt x="93" y="6013"/>
                  </a:cubicBezTo>
                  <a:cubicBezTo>
                    <a:pt x="107" y="6013"/>
                    <a:pt x="124" y="6008"/>
                    <a:pt x="141" y="5996"/>
                  </a:cubicBezTo>
                  <a:cubicBezTo>
                    <a:pt x="506" y="5814"/>
                    <a:pt x="3485" y="3534"/>
                    <a:pt x="4184" y="3048"/>
                  </a:cubicBezTo>
                  <a:cubicBezTo>
                    <a:pt x="5582" y="2075"/>
                    <a:pt x="6950" y="1103"/>
                    <a:pt x="8318" y="99"/>
                  </a:cubicBezTo>
                  <a:cubicBezTo>
                    <a:pt x="8342" y="50"/>
                    <a:pt x="8327" y="0"/>
                    <a:pt x="8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6474237" y="3434327"/>
              <a:ext cx="156477" cy="102020"/>
            </a:xfrm>
            <a:custGeom>
              <a:avLst/>
              <a:gdLst/>
              <a:ahLst/>
              <a:cxnLst/>
              <a:rect l="l" t="t" r="r" b="b"/>
              <a:pathLst>
                <a:path w="8169" h="5326" extrusionOk="0">
                  <a:moveTo>
                    <a:pt x="8081" y="1"/>
                  </a:moveTo>
                  <a:cubicBezTo>
                    <a:pt x="8073" y="1"/>
                    <a:pt x="8064" y="2"/>
                    <a:pt x="8056" y="7"/>
                  </a:cubicBezTo>
                  <a:cubicBezTo>
                    <a:pt x="6566" y="615"/>
                    <a:pt x="5077" y="1344"/>
                    <a:pt x="3679" y="2165"/>
                  </a:cubicBezTo>
                  <a:cubicBezTo>
                    <a:pt x="2402" y="3107"/>
                    <a:pt x="1186" y="4110"/>
                    <a:pt x="31" y="5204"/>
                  </a:cubicBezTo>
                  <a:cubicBezTo>
                    <a:pt x="1" y="5235"/>
                    <a:pt x="61" y="5326"/>
                    <a:pt x="92" y="5326"/>
                  </a:cubicBezTo>
                  <a:cubicBezTo>
                    <a:pt x="761" y="4961"/>
                    <a:pt x="3283" y="3046"/>
                    <a:pt x="3952" y="2621"/>
                  </a:cubicBezTo>
                  <a:cubicBezTo>
                    <a:pt x="5320" y="1709"/>
                    <a:pt x="6718" y="919"/>
                    <a:pt x="8116" y="98"/>
                  </a:cubicBezTo>
                  <a:cubicBezTo>
                    <a:pt x="8169" y="72"/>
                    <a:pt x="8131" y="1"/>
                    <a:pt x="80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6865497" y="2689619"/>
              <a:ext cx="857876" cy="892738"/>
            </a:xfrm>
            <a:custGeom>
              <a:avLst/>
              <a:gdLst/>
              <a:ahLst/>
              <a:cxnLst/>
              <a:rect l="l" t="t" r="r" b="b"/>
              <a:pathLst>
                <a:path w="44786" h="46606" extrusionOk="0">
                  <a:moveTo>
                    <a:pt x="40596" y="0"/>
                  </a:moveTo>
                  <a:cubicBezTo>
                    <a:pt x="39396" y="0"/>
                    <a:pt x="38060" y="1028"/>
                    <a:pt x="36931" y="2987"/>
                  </a:cubicBezTo>
                  <a:cubicBezTo>
                    <a:pt x="33588" y="8763"/>
                    <a:pt x="25168" y="23656"/>
                    <a:pt x="24408" y="24052"/>
                  </a:cubicBezTo>
                  <a:cubicBezTo>
                    <a:pt x="23618" y="24416"/>
                    <a:pt x="1" y="25936"/>
                    <a:pt x="1" y="25936"/>
                  </a:cubicBezTo>
                  <a:lnTo>
                    <a:pt x="6475" y="46605"/>
                  </a:lnTo>
                  <a:cubicBezTo>
                    <a:pt x="19849" y="46514"/>
                    <a:pt x="32919" y="42715"/>
                    <a:pt x="36506" y="39037"/>
                  </a:cubicBezTo>
                  <a:cubicBezTo>
                    <a:pt x="39454" y="35997"/>
                    <a:pt x="41582" y="25784"/>
                    <a:pt x="43497" y="12623"/>
                  </a:cubicBezTo>
                  <a:cubicBezTo>
                    <a:pt x="44786" y="3963"/>
                    <a:pt x="42952" y="0"/>
                    <a:pt x="40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7117596" y="3493842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35" y="517"/>
                    <a:pt x="183" y="1064"/>
                    <a:pt x="122" y="1641"/>
                  </a:cubicBezTo>
                  <a:cubicBezTo>
                    <a:pt x="31" y="2189"/>
                    <a:pt x="1" y="2766"/>
                    <a:pt x="62" y="3313"/>
                  </a:cubicBezTo>
                  <a:cubicBezTo>
                    <a:pt x="274" y="2796"/>
                    <a:pt x="426" y="2249"/>
                    <a:pt x="487" y="1672"/>
                  </a:cubicBezTo>
                  <a:cubicBezTo>
                    <a:pt x="578" y="1125"/>
                    <a:pt x="578" y="547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7080340" y="3294113"/>
              <a:ext cx="64073" cy="10171"/>
            </a:xfrm>
            <a:custGeom>
              <a:avLst/>
              <a:gdLst/>
              <a:ahLst/>
              <a:cxnLst/>
              <a:rect l="l" t="t" r="r" b="b"/>
              <a:pathLst>
                <a:path w="3345" h="531" extrusionOk="0">
                  <a:moveTo>
                    <a:pt x="606" y="0"/>
                  </a:moveTo>
                  <a:cubicBezTo>
                    <a:pt x="406" y="0"/>
                    <a:pt x="205" y="10"/>
                    <a:pt x="1" y="32"/>
                  </a:cubicBezTo>
                  <a:cubicBezTo>
                    <a:pt x="548" y="245"/>
                    <a:pt x="1095" y="396"/>
                    <a:pt x="1642" y="457"/>
                  </a:cubicBezTo>
                  <a:cubicBezTo>
                    <a:pt x="1943" y="507"/>
                    <a:pt x="2254" y="530"/>
                    <a:pt x="2568" y="530"/>
                  </a:cubicBezTo>
                  <a:cubicBezTo>
                    <a:pt x="2825" y="530"/>
                    <a:pt x="3085" y="515"/>
                    <a:pt x="3344" y="488"/>
                  </a:cubicBezTo>
                  <a:cubicBezTo>
                    <a:pt x="2797" y="305"/>
                    <a:pt x="2250" y="153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6926046" y="3214370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1" y="2006"/>
                  </a:cubicBezTo>
                  <a:cubicBezTo>
                    <a:pt x="517" y="1793"/>
                    <a:pt x="1004" y="1520"/>
                    <a:pt x="1460" y="1155"/>
                  </a:cubicBezTo>
                  <a:cubicBezTo>
                    <a:pt x="1916" y="821"/>
                    <a:pt x="234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7350502" y="3090936"/>
              <a:ext cx="44267" cy="35533"/>
            </a:xfrm>
            <a:custGeom>
              <a:avLst/>
              <a:gdLst/>
              <a:ahLst/>
              <a:cxnLst/>
              <a:rect l="l" t="t" r="r" b="b"/>
              <a:pathLst>
                <a:path w="2311" h="1855" extrusionOk="0">
                  <a:moveTo>
                    <a:pt x="2310" y="0"/>
                  </a:moveTo>
                  <a:cubicBezTo>
                    <a:pt x="1794" y="213"/>
                    <a:pt x="1307" y="517"/>
                    <a:pt x="882" y="882"/>
                  </a:cubicBezTo>
                  <a:cubicBezTo>
                    <a:pt x="699" y="973"/>
                    <a:pt x="547" y="1125"/>
                    <a:pt x="395" y="1247"/>
                  </a:cubicBezTo>
                  <a:cubicBezTo>
                    <a:pt x="243" y="1459"/>
                    <a:pt x="122" y="1672"/>
                    <a:pt x="0" y="1854"/>
                  </a:cubicBezTo>
                  <a:cubicBezTo>
                    <a:pt x="395" y="1642"/>
                    <a:pt x="760" y="1429"/>
                    <a:pt x="1094" y="1155"/>
                  </a:cubicBezTo>
                  <a:cubicBezTo>
                    <a:pt x="1550" y="821"/>
                    <a:pt x="1976" y="42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7683530" y="2896474"/>
              <a:ext cx="19232" cy="19232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639" y="304"/>
                    <a:pt x="304" y="638"/>
                    <a:pt x="1" y="1003"/>
                  </a:cubicBezTo>
                  <a:cubicBezTo>
                    <a:pt x="335" y="851"/>
                    <a:pt x="669" y="699"/>
                    <a:pt x="973" y="486"/>
                  </a:cubicBezTo>
                  <a:cubicBezTo>
                    <a:pt x="973" y="304"/>
                    <a:pt x="1004" y="152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7228235" y="3385540"/>
              <a:ext cx="51240" cy="38444"/>
            </a:xfrm>
            <a:custGeom>
              <a:avLst/>
              <a:gdLst/>
              <a:ahLst/>
              <a:cxnLst/>
              <a:rect l="l" t="t" r="r" b="b"/>
              <a:pathLst>
                <a:path w="2675" h="200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487"/>
                    <a:pt x="1216" y="852"/>
                  </a:cubicBezTo>
                  <a:cubicBezTo>
                    <a:pt x="760" y="1186"/>
                    <a:pt x="365" y="1581"/>
                    <a:pt x="0" y="2007"/>
                  </a:cubicBezTo>
                  <a:cubicBezTo>
                    <a:pt x="517" y="1794"/>
                    <a:pt x="1003" y="1490"/>
                    <a:pt x="1459" y="1155"/>
                  </a:cubicBezTo>
                  <a:cubicBezTo>
                    <a:pt x="1915" y="821"/>
                    <a:pt x="2310" y="42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7642194" y="2689332"/>
              <a:ext cx="36701" cy="46451"/>
            </a:xfrm>
            <a:custGeom>
              <a:avLst/>
              <a:gdLst/>
              <a:ahLst/>
              <a:cxnLst/>
              <a:rect l="l" t="t" r="r" b="b"/>
              <a:pathLst>
                <a:path w="1916" h="2425" extrusionOk="0">
                  <a:moveTo>
                    <a:pt x="118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213" y="419"/>
                    <a:pt x="456" y="814"/>
                    <a:pt x="760" y="1209"/>
                  </a:cubicBezTo>
                  <a:cubicBezTo>
                    <a:pt x="1095" y="1635"/>
                    <a:pt x="1459" y="2060"/>
                    <a:pt x="1915" y="2425"/>
                  </a:cubicBezTo>
                  <a:cubicBezTo>
                    <a:pt x="1672" y="1878"/>
                    <a:pt x="1399" y="1392"/>
                    <a:pt x="1034" y="966"/>
                  </a:cubicBezTo>
                  <a:cubicBezTo>
                    <a:pt x="791" y="601"/>
                    <a:pt x="517" y="297"/>
                    <a:pt x="213" y="24"/>
                  </a:cubicBezTo>
                  <a:cubicBezTo>
                    <a:pt x="183" y="9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7200288" y="2913445"/>
              <a:ext cx="276981" cy="251448"/>
            </a:xfrm>
            <a:custGeom>
              <a:avLst/>
              <a:gdLst/>
              <a:ahLst/>
              <a:cxnLst/>
              <a:rect l="l" t="t" r="r" b="b"/>
              <a:pathLst>
                <a:path w="14460" h="13127" extrusionOk="0">
                  <a:moveTo>
                    <a:pt x="14361" y="1"/>
                  </a:moveTo>
                  <a:cubicBezTo>
                    <a:pt x="14342" y="1"/>
                    <a:pt x="14325" y="8"/>
                    <a:pt x="14316" y="26"/>
                  </a:cubicBezTo>
                  <a:cubicBezTo>
                    <a:pt x="13557" y="1151"/>
                    <a:pt x="12827" y="2366"/>
                    <a:pt x="12128" y="3552"/>
                  </a:cubicBezTo>
                  <a:lnTo>
                    <a:pt x="12067" y="3643"/>
                  </a:lnTo>
                  <a:cubicBezTo>
                    <a:pt x="12098" y="3552"/>
                    <a:pt x="12128" y="3461"/>
                    <a:pt x="12158" y="3400"/>
                  </a:cubicBezTo>
                  <a:cubicBezTo>
                    <a:pt x="12402" y="2792"/>
                    <a:pt x="12614" y="2184"/>
                    <a:pt x="12857" y="1607"/>
                  </a:cubicBezTo>
                  <a:cubicBezTo>
                    <a:pt x="12857" y="1585"/>
                    <a:pt x="12842" y="1564"/>
                    <a:pt x="12823" y="1564"/>
                  </a:cubicBezTo>
                  <a:cubicBezTo>
                    <a:pt x="12815" y="1564"/>
                    <a:pt x="12806" y="1567"/>
                    <a:pt x="12797" y="1576"/>
                  </a:cubicBezTo>
                  <a:cubicBezTo>
                    <a:pt x="12554" y="2154"/>
                    <a:pt x="12250" y="2731"/>
                    <a:pt x="12006" y="3278"/>
                  </a:cubicBezTo>
                  <a:cubicBezTo>
                    <a:pt x="11854" y="3674"/>
                    <a:pt x="11702" y="4069"/>
                    <a:pt x="11581" y="4464"/>
                  </a:cubicBezTo>
                  <a:cubicBezTo>
                    <a:pt x="11034" y="5345"/>
                    <a:pt x="10517" y="6227"/>
                    <a:pt x="10000" y="7139"/>
                  </a:cubicBezTo>
                  <a:cubicBezTo>
                    <a:pt x="9301" y="8324"/>
                    <a:pt x="8602" y="9540"/>
                    <a:pt x="7903" y="10725"/>
                  </a:cubicBezTo>
                  <a:cubicBezTo>
                    <a:pt x="7721" y="10999"/>
                    <a:pt x="7569" y="11303"/>
                    <a:pt x="7386" y="11607"/>
                  </a:cubicBezTo>
                  <a:cubicBezTo>
                    <a:pt x="7265" y="11850"/>
                    <a:pt x="7022" y="12063"/>
                    <a:pt x="6778" y="12154"/>
                  </a:cubicBezTo>
                  <a:cubicBezTo>
                    <a:pt x="6444" y="12245"/>
                    <a:pt x="6110" y="12275"/>
                    <a:pt x="5806" y="12306"/>
                  </a:cubicBezTo>
                  <a:cubicBezTo>
                    <a:pt x="5441" y="12336"/>
                    <a:pt x="5107" y="12367"/>
                    <a:pt x="4742" y="12397"/>
                  </a:cubicBezTo>
                  <a:cubicBezTo>
                    <a:pt x="3192" y="12610"/>
                    <a:pt x="1611" y="12853"/>
                    <a:pt x="61" y="13066"/>
                  </a:cubicBezTo>
                  <a:cubicBezTo>
                    <a:pt x="0" y="13066"/>
                    <a:pt x="0" y="13127"/>
                    <a:pt x="61" y="13127"/>
                  </a:cubicBezTo>
                  <a:cubicBezTo>
                    <a:pt x="1489" y="13035"/>
                    <a:pt x="2948" y="12975"/>
                    <a:pt x="4377" y="12853"/>
                  </a:cubicBezTo>
                  <a:cubicBezTo>
                    <a:pt x="5107" y="12792"/>
                    <a:pt x="5806" y="12731"/>
                    <a:pt x="6535" y="12640"/>
                  </a:cubicBezTo>
                  <a:cubicBezTo>
                    <a:pt x="6778" y="12640"/>
                    <a:pt x="7052" y="12549"/>
                    <a:pt x="7295" y="12397"/>
                  </a:cubicBezTo>
                  <a:cubicBezTo>
                    <a:pt x="7477" y="12215"/>
                    <a:pt x="7629" y="12002"/>
                    <a:pt x="7751" y="11759"/>
                  </a:cubicBezTo>
                  <a:cubicBezTo>
                    <a:pt x="9180" y="9297"/>
                    <a:pt x="10608" y="6804"/>
                    <a:pt x="12037" y="4312"/>
                  </a:cubicBezTo>
                  <a:cubicBezTo>
                    <a:pt x="12857" y="2914"/>
                    <a:pt x="13678" y="1515"/>
                    <a:pt x="14438" y="87"/>
                  </a:cubicBezTo>
                  <a:cubicBezTo>
                    <a:pt x="14460" y="44"/>
                    <a:pt x="14405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7253846" y="2978036"/>
              <a:ext cx="446924" cy="579860"/>
            </a:xfrm>
            <a:custGeom>
              <a:avLst/>
              <a:gdLst/>
              <a:ahLst/>
              <a:cxnLst/>
              <a:rect l="l" t="t" r="r" b="b"/>
              <a:pathLst>
                <a:path w="23332" h="30272" extrusionOk="0">
                  <a:moveTo>
                    <a:pt x="22831" y="1"/>
                  </a:moveTo>
                  <a:cubicBezTo>
                    <a:pt x="22807" y="1"/>
                    <a:pt x="22781" y="17"/>
                    <a:pt x="22767" y="58"/>
                  </a:cubicBezTo>
                  <a:cubicBezTo>
                    <a:pt x="22402" y="2885"/>
                    <a:pt x="21885" y="5712"/>
                    <a:pt x="21278" y="8508"/>
                  </a:cubicBezTo>
                  <a:cubicBezTo>
                    <a:pt x="20670" y="11305"/>
                    <a:pt x="19970" y="14101"/>
                    <a:pt x="19150" y="16837"/>
                  </a:cubicBezTo>
                  <a:cubicBezTo>
                    <a:pt x="18755" y="18204"/>
                    <a:pt x="18329" y="19542"/>
                    <a:pt x="17843" y="20879"/>
                  </a:cubicBezTo>
                  <a:cubicBezTo>
                    <a:pt x="17478" y="22034"/>
                    <a:pt x="16901" y="23129"/>
                    <a:pt x="16171" y="24132"/>
                  </a:cubicBezTo>
                  <a:cubicBezTo>
                    <a:pt x="15320" y="25104"/>
                    <a:pt x="14256" y="25864"/>
                    <a:pt x="13040" y="26351"/>
                  </a:cubicBezTo>
                  <a:cubicBezTo>
                    <a:pt x="11764" y="26928"/>
                    <a:pt x="10487" y="27445"/>
                    <a:pt x="9180" y="27870"/>
                  </a:cubicBezTo>
                  <a:cubicBezTo>
                    <a:pt x="6171" y="28843"/>
                    <a:pt x="3101" y="29481"/>
                    <a:pt x="31" y="30211"/>
                  </a:cubicBezTo>
                  <a:cubicBezTo>
                    <a:pt x="1" y="30211"/>
                    <a:pt x="1" y="30272"/>
                    <a:pt x="31" y="30272"/>
                  </a:cubicBezTo>
                  <a:cubicBezTo>
                    <a:pt x="2827" y="29876"/>
                    <a:pt x="5624" y="29299"/>
                    <a:pt x="8359" y="28569"/>
                  </a:cubicBezTo>
                  <a:cubicBezTo>
                    <a:pt x="9758" y="28205"/>
                    <a:pt x="11125" y="27749"/>
                    <a:pt x="12432" y="27202"/>
                  </a:cubicBezTo>
                  <a:cubicBezTo>
                    <a:pt x="13679" y="26715"/>
                    <a:pt x="14925" y="26138"/>
                    <a:pt x="15897" y="25256"/>
                  </a:cubicBezTo>
                  <a:cubicBezTo>
                    <a:pt x="16809" y="24375"/>
                    <a:pt x="17508" y="23281"/>
                    <a:pt x="17934" y="22095"/>
                  </a:cubicBezTo>
                  <a:cubicBezTo>
                    <a:pt x="18451" y="20849"/>
                    <a:pt x="18846" y="19572"/>
                    <a:pt x="19271" y="18296"/>
                  </a:cubicBezTo>
                  <a:cubicBezTo>
                    <a:pt x="20122" y="15499"/>
                    <a:pt x="20852" y="12673"/>
                    <a:pt x="21460" y="9785"/>
                  </a:cubicBezTo>
                  <a:cubicBezTo>
                    <a:pt x="21642" y="8964"/>
                    <a:pt x="21794" y="8113"/>
                    <a:pt x="21946" y="7292"/>
                  </a:cubicBezTo>
                  <a:cubicBezTo>
                    <a:pt x="22281" y="6502"/>
                    <a:pt x="22554" y="5682"/>
                    <a:pt x="22767" y="4830"/>
                  </a:cubicBezTo>
                  <a:cubicBezTo>
                    <a:pt x="22888" y="4405"/>
                    <a:pt x="22980" y="3979"/>
                    <a:pt x="23071" y="3523"/>
                  </a:cubicBezTo>
                  <a:cubicBezTo>
                    <a:pt x="23162" y="3067"/>
                    <a:pt x="23192" y="2612"/>
                    <a:pt x="23314" y="2186"/>
                  </a:cubicBezTo>
                  <a:cubicBezTo>
                    <a:pt x="23332" y="2150"/>
                    <a:pt x="23318" y="2136"/>
                    <a:pt x="23298" y="2136"/>
                  </a:cubicBezTo>
                  <a:cubicBezTo>
                    <a:pt x="23284" y="2136"/>
                    <a:pt x="23266" y="2143"/>
                    <a:pt x="23253" y="2156"/>
                  </a:cubicBezTo>
                  <a:cubicBezTo>
                    <a:pt x="23192" y="2642"/>
                    <a:pt x="23071" y="3098"/>
                    <a:pt x="22919" y="3554"/>
                  </a:cubicBezTo>
                  <a:cubicBezTo>
                    <a:pt x="22828" y="3949"/>
                    <a:pt x="22706" y="4375"/>
                    <a:pt x="22585" y="4770"/>
                  </a:cubicBezTo>
                  <a:cubicBezTo>
                    <a:pt x="22463" y="5165"/>
                    <a:pt x="22281" y="5682"/>
                    <a:pt x="22129" y="6137"/>
                  </a:cubicBezTo>
                  <a:cubicBezTo>
                    <a:pt x="22433" y="4131"/>
                    <a:pt x="22706" y="2095"/>
                    <a:pt x="22888" y="58"/>
                  </a:cubicBezTo>
                  <a:cubicBezTo>
                    <a:pt x="22888" y="25"/>
                    <a:pt x="22861" y="1"/>
                    <a:pt x="2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6961559" y="3205253"/>
              <a:ext cx="110850" cy="346169"/>
            </a:xfrm>
            <a:custGeom>
              <a:avLst/>
              <a:gdLst/>
              <a:ahLst/>
              <a:cxnLst/>
              <a:rect l="l" t="t" r="r" b="b"/>
              <a:pathLst>
                <a:path w="5787" h="18072" extrusionOk="0">
                  <a:moveTo>
                    <a:pt x="45" y="0"/>
                  </a:moveTo>
                  <a:cubicBezTo>
                    <a:pt x="22" y="0"/>
                    <a:pt x="1" y="15"/>
                    <a:pt x="1" y="51"/>
                  </a:cubicBezTo>
                  <a:cubicBezTo>
                    <a:pt x="639" y="3121"/>
                    <a:pt x="1460" y="6130"/>
                    <a:pt x="2433" y="9108"/>
                  </a:cubicBezTo>
                  <a:cubicBezTo>
                    <a:pt x="3375" y="12118"/>
                    <a:pt x="4499" y="15036"/>
                    <a:pt x="5594" y="18014"/>
                  </a:cubicBezTo>
                  <a:cubicBezTo>
                    <a:pt x="5604" y="18055"/>
                    <a:pt x="5631" y="18072"/>
                    <a:pt x="5660" y="18072"/>
                  </a:cubicBezTo>
                  <a:cubicBezTo>
                    <a:pt x="5719" y="18072"/>
                    <a:pt x="5786" y="18004"/>
                    <a:pt x="5746" y="17923"/>
                  </a:cubicBezTo>
                  <a:cubicBezTo>
                    <a:pt x="4803" y="14944"/>
                    <a:pt x="3983" y="11874"/>
                    <a:pt x="3040" y="8926"/>
                  </a:cubicBezTo>
                  <a:cubicBezTo>
                    <a:pt x="2129" y="5947"/>
                    <a:pt x="1217" y="2938"/>
                    <a:pt x="92" y="20"/>
                  </a:cubicBezTo>
                  <a:cubicBezTo>
                    <a:pt x="79" y="8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6859099" y="3176808"/>
              <a:ext cx="134506" cy="32583"/>
            </a:xfrm>
            <a:custGeom>
              <a:avLst/>
              <a:gdLst/>
              <a:ahLst/>
              <a:cxnLst/>
              <a:rect l="l" t="t" r="r" b="b"/>
              <a:pathLst>
                <a:path w="7022" h="1701" extrusionOk="0">
                  <a:moveTo>
                    <a:pt x="6098" y="1"/>
                  </a:moveTo>
                  <a:cubicBezTo>
                    <a:pt x="5813" y="1"/>
                    <a:pt x="5532" y="16"/>
                    <a:pt x="5259" y="46"/>
                  </a:cubicBezTo>
                  <a:cubicBezTo>
                    <a:pt x="4681" y="46"/>
                    <a:pt x="4104" y="77"/>
                    <a:pt x="3557" y="107"/>
                  </a:cubicBezTo>
                  <a:cubicBezTo>
                    <a:pt x="2401" y="137"/>
                    <a:pt x="1277" y="229"/>
                    <a:pt x="152" y="320"/>
                  </a:cubicBezTo>
                  <a:cubicBezTo>
                    <a:pt x="61" y="320"/>
                    <a:pt x="0" y="411"/>
                    <a:pt x="31" y="502"/>
                  </a:cubicBezTo>
                  <a:cubicBezTo>
                    <a:pt x="183" y="928"/>
                    <a:pt x="365" y="1323"/>
                    <a:pt x="608" y="1688"/>
                  </a:cubicBezTo>
                  <a:cubicBezTo>
                    <a:pt x="617" y="1696"/>
                    <a:pt x="626" y="1700"/>
                    <a:pt x="634" y="1700"/>
                  </a:cubicBezTo>
                  <a:cubicBezTo>
                    <a:pt x="654" y="1700"/>
                    <a:pt x="669" y="1679"/>
                    <a:pt x="669" y="1657"/>
                  </a:cubicBezTo>
                  <a:cubicBezTo>
                    <a:pt x="608" y="1292"/>
                    <a:pt x="517" y="928"/>
                    <a:pt x="365" y="593"/>
                  </a:cubicBezTo>
                  <a:cubicBezTo>
                    <a:pt x="1459" y="533"/>
                    <a:pt x="2523" y="472"/>
                    <a:pt x="3617" y="381"/>
                  </a:cubicBezTo>
                  <a:lnTo>
                    <a:pt x="5289" y="259"/>
                  </a:lnTo>
                  <a:cubicBezTo>
                    <a:pt x="5836" y="198"/>
                    <a:pt x="6414" y="198"/>
                    <a:pt x="6961" y="107"/>
                  </a:cubicBezTo>
                  <a:cubicBezTo>
                    <a:pt x="7022" y="107"/>
                    <a:pt x="6991" y="46"/>
                    <a:pt x="6961" y="46"/>
                  </a:cubicBezTo>
                  <a:cubicBezTo>
                    <a:pt x="6672" y="16"/>
                    <a:pt x="6383" y="1"/>
                    <a:pt x="6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6503927" y="3092679"/>
              <a:ext cx="227715" cy="262462"/>
            </a:xfrm>
            <a:custGeom>
              <a:avLst/>
              <a:gdLst/>
              <a:ahLst/>
              <a:cxnLst/>
              <a:rect l="l" t="t" r="r" b="b"/>
              <a:pathLst>
                <a:path w="11888" h="13702" extrusionOk="0">
                  <a:moveTo>
                    <a:pt x="1" y="0"/>
                  </a:moveTo>
                  <a:lnTo>
                    <a:pt x="1885" y="5289"/>
                  </a:lnTo>
                  <a:cubicBezTo>
                    <a:pt x="2592" y="5230"/>
                    <a:pt x="3299" y="5197"/>
                    <a:pt x="4013" y="5197"/>
                  </a:cubicBezTo>
                  <a:cubicBezTo>
                    <a:pt x="4406" y="5197"/>
                    <a:pt x="4800" y="5207"/>
                    <a:pt x="5199" y="5229"/>
                  </a:cubicBezTo>
                  <a:cubicBezTo>
                    <a:pt x="5199" y="5229"/>
                    <a:pt x="6475" y="8754"/>
                    <a:pt x="7965" y="11946"/>
                  </a:cubicBezTo>
                  <a:cubicBezTo>
                    <a:pt x="8433" y="12959"/>
                    <a:pt x="9481" y="13701"/>
                    <a:pt x="10341" y="13701"/>
                  </a:cubicBezTo>
                  <a:cubicBezTo>
                    <a:pt x="11210" y="13701"/>
                    <a:pt x="11887" y="12944"/>
                    <a:pt x="11582" y="10943"/>
                  </a:cubicBezTo>
                  <a:cubicBezTo>
                    <a:pt x="10852" y="6353"/>
                    <a:pt x="10974" y="4803"/>
                    <a:pt x="9727" y="3283"/>
                  </a:cubicBezTo>
                  <a:cubicBezTo>
                    <a:pt x="7843" y="973"/>
                    <a:pt x="1399" y="70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6548865" y="3378548"/>
              <a:ext cx="217965" cy="200419"/>
            </a:xfrm>
            <a:custGeom>
              <a:avLst/>
              <a:gdLst/>
              <a:ahLst/>
              <a:cxnLst/>
              <a:rect l="l" t="t" r="r" b="b"/>
              <a:pathLst>
                <a:path w="11379" h="10463" extrusionOk="0">
                  <a:moveTo>
                    <a:pt x="2830" y="0"/>
                  </a:moveTo>
                  <a:cubicBezTo>
                    <a:pt x="2623" y="0"/>
                    <a:pt x="2436" y="49"/>
                    <a:pt x="2275" y="153"/>
                  </a:cubicBezTo>
                  <a:cubicBezTo>
                    <a:pt x="1" y="1578"/>
                    <a:pt x="3630" y="10462"/>
                    <a:pt x="6995" y="10462"/>
                  </a:cubicBezTo>
                  <a:cubicBezTo>
                    <a:pt x="7363" y="10462"/>
                    <a:pt x="7727" y="10356"/>
                    <a:pt x="8081" y="10122"/>
                  </a:cubicBezTo>
                  <a:cubicBezTo>
                    <a:pt x="11379" y="7924"/>
                    <a:pt x="5475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6479600" y="3414751"/>
              <a:ext cx="218022" cy="200323"/>
            </a:xfrm>
            <a:custGeom>
              <a:avLst/>
              <a:gdLst/>
              <a:ahLst/>
              <a:cxnLst/>
              <a:rect l="l" t="t" r="r" b="b"/>
              <a:pathLst>
                <a:path w="11382" h="10458" extrusionOk="0">
                  <a:moveTo>
                    <a:pt x="2819" y="0"/>
                  </a:moveTo>
                  <a:cubicBezTo>
                    <a:pt x="2616" y="0"/>
                    <a:pt x="2432" y="47"/>
                    <a:pt x="2274" y="147"/>
                  </a:cubicBezTo>
                  <a:cubicBezTo>
                    <a:pt x="0" y="1599"/>
                    <a:pt x="3627" y="10457"/>
                    <a:pt x="6991" y="10457"/>
                  </a:cubicBezTo>
                  <a:cubicBezTo>
                    <a:pt x="7360" y="10457"/>
                    <a:pt x="7725" y="10351"/>
                    <a:pt x="8079" y="10117"/>
                  </a:cubicBezTo>
                  <a:cubicBezTo>
                    <a:pt x="11382" y="7915"/>
                    <a:pt x="54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6429472" y="3423658"/>
              <a:ext cx="183888" cy="194174"/>
            </a:xfrm>
            <a:custGeom>
              <a:avLst/>
              <a:gdLst/>
              <a:ahLst/>
              <a:cxnLst/>
              <a:rect l="l" t="t" r="r" b="b"/>
              <a:pathLst>
                <a:path w="9600" h="10137" extrusionOk="0">
                  <a:moveTo>
                    <a:pt x="2703" y="1"/>
                  </a:moveTo>
                  <a:cubicBezTo>
                    <a:pt x="2574" y="1"/>
                    <a:pt x="2452" y="26"/>
                    <a:pt x="2338" y="77"/>
                  </a:cubicBezTo>
                  <a:cubicBezTo>
                    <a:pt x="0" y="1063"/>
                    <a:pt x="2255" y="10136"/>
                    <a:pt x="5427" y="10136"/>
                  </a:cubicBezTo>
                  <a:cubicBezTo>
                    <a:pt x="5679" y="10136"/>
                    <a:pt x="5936" y="10079"/>
                    <a:pt x="6198" y="9956"/>
                  </a:cubicBezTo>
                  <a:cubicBezTo>
                    <a:pt x="9600" y="8342"/>
                    <a:pt x="5072" y="1"/>
                    <a:pt x="2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6366873" y="3419789"/>
              <a:ext cx="144237" cy="196722"/>
            </a:xfrm>
            <a:custGeom>
              <a:avLst/>
              <a:gdLst/>
              <a:ahLst/>
              <a:cxnLst/>
              <a:rect l="l" t="t" r="r" b="b"/>
              <a:pathLst>
                <a:path w="7530" h="10270" extrusionOk="0">
                  <a:moveTo>
                    <a:pt x="3056" y="0"/>
                  </a:moveTo>
                  <a:cubicBezTo>
                    <a:pt x="3025" y="0"/>
                    <a:pt x="2993" y="2"/>
                    <a:pt x="2961" y="6"/>
                  </a:cubicBezTo>
                  <a:cubicBezTo>
                    <a:pt x="384" y="302"/>
                    <a:pt x="1" y="10270"/>
                    <a:pt x="3500" y="10270"/>
                  </a:cubicBezTo>
                  <a:cubicBezTo>
                    <a:pt x="3591" y="10270"/>
                    <a:pt x="3685" y="10263"/>
                    <a:pt x="3782" y="10249"/>
                  </a:cubicBezTo>
                  <a:cubicBezTo>
                    <a:pt x="7530" y="9709"/>
                    <a:pt x="5362" y="0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6580950" y="3440629"/>
              <a:ext cx="72770" cy="128971"/>
            </a:xfrm>
            <a:custGeom>
              <a:avLst/>
              <a:gdLst/>
              <a:ahLst/>
              <a:cxnLst/>
              <a:rect l="l" t="t" r="r" b="b"/>
              <a:pathLst>
                <a:path w="3799" h="6733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296" y="620"/>
                    <a:pt x="661" y="1167"/>
                    <a:pt x="965" y="1684"/>
                  </a:cubicBezTo>
                  <a:cubicBezTo>
                    <a:pt x="1269" y="2231"/>
                    <a:pt x="1573" y="2778"/>
                    <a:pt x="1877" y="3325"/>
                  </a:cubicBezTo>
                  <a:cubicBezTo>
                    <a:pt x="2181" y="3872"/>
                    <a:pt x="2454" y="4450"/>
                    <a:pt x="2758" y="4997"/>
                  </a:cubicBezTo>
                  <a:cubicBezTo>
                    <a:pt x="3123" y="5544"/>
                    <a:pt x="3427" y="6091"/>
                    <a:pt x="3670" y="6699"/>
                  </a:cubicBezTo>
                  <a:cubicBezTo>
                    <a:pt x="3682" y="6722"/>
                    <a:pt x="3706" y="6732"/>
                    <a:pt x="3729" y="6732"/>
                  </a:cubicBezTo>
                  <a:cubicBezTo>
                    <a:pt x="3767" y="6732"/>
                    <a:pt x="3799" y="6706"/>
                    <a:pt x="3761" y="6669"/>
                  </a:cubicBezTo>
                  <a:cubicBezTo>
                    <a:pt x="3518" y="6061"/>
                    <a:pt x="3336" y="5392"/>
                    <a:pt x="3092" y="4784"/>
                  </a:cubicBezTo>
                  <a:cubicBezTo>
                    <a:pt x="2849" y="4207"/>
                    <a:pt x="2545" y="3659"/>
                    <a:pt x="2241" y="3112"/>
                  </a:cubicBezTo>
                  <a:cubicBezTo>
                    <a:pt x="1937" y="2535"/>
                    <a:pt x="1573" y="1988"/>
                    <a:pt x="1208" y="1471"/>
                  </a:cubicBezTo>
                  <a:cubicBezTo>
                    <a:pt x="874" y="954"/>
                    <a:pt x="478" y="468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6509406" y="3439059"/>
              <a:ext cx="59764" cy="154581"/>
            </a:xfrm>
            <a:custGeom>
              <a:avLst/>
              <a:gdLst/>
              <a:ahLst/>
              <a:cxnLst/>
              <a:rect l="l" t="t" r="r" b="b"/>
              <a:pathLst>
                <a:path w="3120" h="8070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262" y="1431"/>
                    <a:pt x="627" y="2799"/>
                    <a:pt x="1052" y="4137"/>
                  </a:cubicBezTo>
                  <a:cubicBezTo>
                    <a:pt x="1326" y="4836"/>
                    <a:pt x="1599" y="5504"/>
                    <a:pt x="1934" y="6143"/>
                  </a:cubicBezTo>
                  <a:cubicBezTo>
                    <a:pt x="2268" y="6811"/>
                    <a:pt x="2663" y="7389"/>
                    <a:pt x="3028" y="8058"/>
                  </a:cubicBezTo>
                  <a:cubicBezTo>
                    <a:pt x="3036" y="8066"/>
                    <a:pt x="3046" y="8070"/>
                    <a:pt x="3057" y="8070"/>
                  </a:cubicBezTo>
                  <a:cubicBezTo>
                    <a:pt x="3087" y="8070"/>
                    <a:pt x="3119" y="8041"/>
                    <a:pt x="3119" y="7997"/>
                  </a:cubicBezTo>
                  <a:cubicBezTo>
                    <a:pt x="2754" y="7359"/>
                    <a:pt x="2481" y="6629"/>
                    <a:pt x="2207" y="5960"/>
                  </a:cubicBezTo>
                  <a:cubicBezTo>
                    <a:pt x="1903" y="5292"/>
                    <a:pt x="1630" y="4653"/>
                    <a:pt x="1356" y="3985"/>
                  </a:cubicBezTo>
                  <a:cubicBezTo>
                    <a:pt x="1113" y="3316"/>
                    <a:pt x="323" y="732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6455025" y="3451280"/>
              <a:ext cx="22469" cy="113551"/>
            </a:xfrm>
            <a:custGeom>
              <a:avLst/>
              <a:gdLst/>
              <a:ahLst/>
              <a:cxnLst/>
              <a:rect l="l" t="t" r="r" b="b"/>
              <a:pathLst>
                <a:path w="1173" h="5928" extrusionOk="0">
                  <a:moveTo>
                    <a:pt x="98" y="0"/>
                  </a:moveTo>
                  <a:cubicBezTo>
                    <a:pt x="61" y="0"/>
                    <a:pt x="19" y="26"/>
                    <a:pt x="1" y="64"/>
                  </a:cubicBezTo>
                  <a:cubicBezTo>
                    <a:pt x="31" y="1006"/>
                    <a:pt x="153" y="1979"/>
                    <a:pt x="305" y="2921"/>
                  </a:cubicBezTo>
                  <a:cubicBezTo>
                    <a:pt x="396" y="3407"/>
                    <a:pt x="487" y="3863"/>
                    <a:pt x="609" y="4350"/>
                  </a:cubicBezTo>
                  <a:cubicBezTo>
                    <a:pt x="669" y="4562"/>
                    <a:pt x="730" y="4775"/>
                    <a:pt x="791" y="5018"/>
                  </a:cubicBezTo>
                  <a:cubicBezTo>
                    <a:pt x="912" y="5292"/>
                    <a:pt x="1004" y="5566"/>
                    <a:pt x="1064" y="5869"/>
                  </a:cubicBezTo>
                  <a:cubicBezTo>
                    <a:pt x="1064" y="5911"/>
                    <a:pt x="1089" y="5927"/>
                    <a:pt x="1114" y="5927"/>
                  </a:cubicBezTo>
                  <a:cubicBezTo>
                    <a:pt x="1143" y="5927"/>
                    <a:pt x="1172" y="5903"/>
                    <a:pt x="1156" y="5869"/>
                  </a:cubicBezTo>
                  <a:cubicBezTo>
                    <a:pt x="1095" y="5596"/>
                    <a:pt x="1034" y="5353"/>
                    <a:pt x="1004" y="5079"/>
                  </a:cubicBezTo>
                  <a:cubicBezTo>
                    <a:pt x="973" y="4836"/>
                    <a:pt x="943" y="4623"/>
                    <a:pt x="882" y="4380"/>
                  </a:cubicBezTo>
                  <a:cubicBezTo>
                    <a:pt x="821" y="3894"/>
                    <a:pt x="700" y="3438"/>
                    <a:pt x="639" y="2952"/>
                  </a:cubicBezTo>
                  <a:cubicBezTo>
                    <a:pt x="426" y="1979"/>
                    <a:pt x="335" y="1006"/>
                    <a:pt x="153" y="34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6589531" y="1929970"/>
              <a:ext cx="571758" cy="415721"/>
            </a:xfrm>
            <a:custGeom>
              <a:avLst/>
              <a:gdLst/>
              <a:ahLst/>
              <a:cxnLst/>
              <a:rect l="l" t="t" r="r" b="b"/>
              <a:pathLst>
                <a:path w="29849" h="21703" extrusionOk="0">
                  <a:moveTo>
                    <a:pt x="14681" y="1"/>
                  </a:moveTo>
                  <a:cubicBezTo>
                    <a:pt x="6565" y="1"/>
                    <a:pt x="0" y="4864"/>
                    <a:pt x="0" y="10852"/>
                  </a:cubicBezTo>
                  <a:cubicBezTo>
                    <a:pt x="0" y="16840"/>
                    <a:pt x="6565" y="21703"/>
                    <a:pt x="14681" y="21703"/>
                  </a:cubicBezTo>
                  <a:cubicBezTo>
                    <a:pt x="18602" y="21703"/>
                    <a:pt x="22158" y="20548"/>
                    <a:pt x="24803" y="18694"/>
                  </a:cubicBezTo>
                  <a:lnTo>
                    <a:pt x="29849" y="19970"/>
                  </a:lnTo>
                  <a:lnTo>
                    <a:pt x="27903" y="15563"/>
                  </a:lnTo>
                  <a:cubicBezTo>
                    <a:pt x="28846" y="14165"/>
                    <a:pt x="29332" y="12523"/>
                    <a:pt x="29362" y="10852"/>
                  </a:cubicBezTo>
                  <a:cubicBezTo>
                    <a:pt x="29362" y="4864"/>
                    <a:pt x="22766" y="1"/>
                    <a:pt x="1468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6701300" y="2108706"/>
              <a:ext cx="68153" cy="58212"/>
            </a:xfrm>
            <a:custGeom>
              <a:avLst/>
              <a:gdLst/>
              <a:ahLst/>
              <a:cxnLst/>
              <a:rect l="l" t="t" r="r" b="b"/>
              <a:pathLst>
                <a:path w="3558" h="3039" extrusionOk="0">
                  <a:moveTo>
                    <a:pt x="2038" y="1"/>
                  </a:moveTo>
                  <a:cubicBezTo>
                    <a:pt x="700" y="1"/>
                    <a:pt x="1" y="1642"/>
                    <a:pt x="974" y="2585"/>
                  </a:cubicBezTo>
                  <a:cubicBezTo>
                    <a:pt x="1278" y="2899"/>
                    <a:pt x="1656" y="3039"/>
                    <a:pt x="202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89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6841630" y="2108706"/>
              <a:ext cx="58231" cy="58250"/>
            </a:xfrm>
            <a:custGeom>
              <a:avLst/>
              <a:gdLst/>
              <a:ahLst/>
              <a:cxnLst/>
              <a:rect l="l" t="t" r="r" b="b"/>
              <a:pathLst>
                <a:path w="3040" h="3041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372"/>
                    <a:pt x="669" y="3041"/>
                    <a:pt x="1520" y="3041"/>
                  </a:cubicBezTo>
                  <a:cubicBezTo>
                    <a:pt x="2371" y="3041"/>
                    <a:pt x="3040" y="2372"/>
                    <a:pt x="3040" y="1521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6962153" y="2108706"/>
              <a:ext cx="68134" cy="58212"/>
            </a:xfrm>
            <a:custGeom>
              <a:avLst/>
              <a:gdLst/>
              <a:ahLst/>
              <a:cxnLst/>
              <a:rect l="l" t="t" r="r" b="b"/>
              <a:pathLst>
                <a:path w="3557" h="3039" extrusionOk="0">
                  <a:moveTo>
                    <a:pt x="2037" y="1"/>
                  </a:moveTo>
                  <a:cubicBezTo>
                    <a:pt x="669" y="1"/>
                    <a:pt x="0" y="1642"/>
                    <a:pt x="943" y="2585"/>
                  </a:cubicBezTo>
                  <a:cubicBezTo>
                    <a:pt x="1257" y="2899"/>
                    <a:pt x="1641" y="3039"/>
                    <a:pt x="201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57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5684764" y="1375107"/>
              <a:ext cx="434914" cy="496076"/>
            </a:xfrm>
            <a:custGeom>
              <a:avLst/>
              <a:gdLst/>
              <a:ahLst/>
              <a:cxnLst/>
              <a:rect l="l" t="t" r="r" b="b"/>
              <a:pathLst>
                <a:path w="22705" h="25898" extrusionOk="0">
                  <a:moveTo>
                    <a:pt x="11319" y="0"/>
                  </a:moveTo>
                  <a:cubicBezTo>
                    <a:pt x="3510" y="0"/>
                    <a:pt x="0" y="7335"/>
                    <a:pt x="546" y="11976"/>
                  </a:cubicBezTo>
                  <a:cubicBezTo>
                    <a:pt x="1337" y="19089"/>
                    <a:pt x="5896" y="20396"/>
                    <a:pt x="6656" y="22280"/>
                  </a:cubicBezTo>
                  <a:cubicBezTo>
                    <a:pt x="7051" y="23466"/>
                    <a:pt x="7355" y="24682"/>
                    <a:pt x="7598" y="25898"/>
                  </a:cubicBezTo>
                  <a:lnTo>
                    <a:pt x="15015" y="25898"/>
                  </a:lnTo>
                  <a:cubicBezTo>
                    <a:pt x="15258" y="24682"/>
                    <a:pt x="15592" y="23466"/>
                    <a:pt x="15987" y="22280"/>
                  </a:cubicBezTo>
                  <a:cubicBezTo>
                    <a:pt x="16747" y="20396"/>
                    <a:pt x="21306" y="19119"/>
                    <a:pt x="22158" y="12037"/>
                  </a:cubicBezTo>
                  <a:cubicBezTo>
                    <a:pt x="22705" y="7356"/>
                    <a:pt x="19209" y="1"/>
                    <a:pt x="11367" y="1"/>
                  </a:cubicBezTo>
                  <a:cubicBezTo>
                    <a:pt x="11351" y="0"/>
                    <a:pt x="11335" y="0"/>
                    <a:pt x="1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5821569" y="1654004"/>
              <a:ext cx="48328" cy="227083"/>
            </a:xfrm>
            <a:custGeom>
              <a:avLst/>
              <a:gdLst/>
              <a:ahLst/>
              <a:cxnLst/>
              <a:rect l="l" t="t" r="r" b="b"/>
              <a:pathLst>
                <a:path w="2523" h="11855" extrusionOk="0">
                  <a:moveTo>
                    <a:pt x="365" y="0"/>
                  </a:moveTo>
                  <a:lnTo>
                    <a:pt x="0" y="61"/>
                  </a:lnTo>
                  <a:lnTo>
                    <a:pt x="2158" y="11854"/>
                  </a:lnTo>
                  <a:lnTo>
                    <a:pt x="2523" y="1179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5932763" y="1654579"/>
              <a:ext cx="49516" cy="226508"/>
            </a:xfrm>
            <a:custGeom>
              <a:avLst/>
              <a:gdLst/>
              <a:ahLst/>
              <a:cxnLst/>
              <a:rect l="l" t="t" r="r" b="b"/>
              <a:pathLst>
                <a:path w="2585" h="11825" extrusionOk="0">
                  <a:moveTo>
                    <a:pt x="2220" y="0"/>
                  </a:moveTo>
                  <a:lnTo>
                    <a:pt x="1" y="11763"/>
                  </a:lnTo>
                  <a:lnTo>
                    <a:pt x="365" y="11824"/>
                  </a:lnTo>
                  <a:lnTo>
                    <a:pt x="2584" y="6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5826798" y="1639446"/>
              <a:ext cx="152570" cy="90833"/>
            </a:xfrm>
            <a:custGeom>
              <a:avLst/>
              <a:gdLst/>
              <a:ahLst/>
              <a:cxnLst/>
              <a:rect l="l" t="t" r="r" b="b"/>
              <a:pathLst>
                <a:path w="7965" h="4742" extrusionOk="0">
                  <a:moveTo>
                    <a:pt x="2220" y="213"/>
                  </a:moveTo>
                  <a:cubicBezTo>
                    <a:pt x="2402" y="213"/>
                    <a:pt x="2584" y="304"/>
                    <a:pt x="2675" y="486"/>
                  </a:cubicBezTo>
                  <a:cubicBezTo>
                    <a:pt x="2949" y="1003"/>
                    <a:pt x="2706" y="2128"/>
                    <a:pt x="2311" y="2827"/>
                  </a:cubicBezTo>
                  <a:lnTo>
                    <a:pt x="2220" y="2948"/>
                  </a:lnTo>
                  <a:cubicBezTo>
                    <a:pt x="1764" y="2006"/>
                    <a:pt x="1612" y="882"/>
                    <a:pt x="1855" y="426"/>
                  </a:cubicBezTo>
                  <a:cubicBezTo>
                    <a:pt x="1946" y="304"/>
                    <a:pt x="2068" y="213"/>
                    <a:pt x="2220" y="213"/>
                  </a:cubicBezTo>
                  <a:close/>
                  <a:moveTo>
                    <a:pt x="5441" y="213"/>
                  </a:moveTo>
                  <a:cubicBezTo>
                    <a:pt x="5563" y="213"/>
                    <a:pt x="5685" y="304"/>
                    <a:pt x="5745" y="426"/>
                  </a:cubicBezTo>
                  <a:cubicBezTo>
                    <a:pt x="6049" y="912"/>
                    <a:pt x="5867" y="2189"/>
                    <a:pt x="5411" y="3161"/>
                  </a:cubicBezTo>
                  <a:cubicBezTo>
                    <a:pt x="5320" y="3070"/>
                    <a:pt x="5259" y="2979"/>
                    <a:pt x="5198" y="2888"/>
                  </a:cubicBezTo>
                  <a:cubicBezTo>
                    <a:pt x="4803" y="2158"/>
                    <a:pt x="4682" y="1034"/>
                    <a:pt x="5016" y="517"/>
                  </a:cubicBezTo>
                  <a:cubicBezTo>
                    <a:pt x="5077" y="334"/>
                    <a:pt x="5259" y="213"/>
                    <a:pt x="5441" y="213"/>
                  </a:cubicBezTo>
                  <a:close/>
                  <a:moveTo>
                    <a:pt x="5472" y="0"/>
                  </a:moveTo>
                  <a:cubicBezTo>
                    <a:pt x="5198" y="31"/>
                    <a:pt x="4986" y="152"/>
                    <a:pt x="4864" y="395"/>
                  </a:cubicBezTo>
                  <a:cubicBezTo>
                    <a:pt x="4530" y="1003"/>
                    <a:pt x="4621" y="2189"/>
                    <a:pt x="5077" y="2979"/>
                  </a:cubicBezTo>
                  <a:cubicBezTo>
                    <a:pt x="5138" y="3100"/>
                    <a:pt x="5229" y="3252"/>
                    <a:pt x="5320" y="3344"/>
                  </a:cubicBezTo>
                  <a:cubicBezTo>
                    <a:pt x="5289" y="3404"/>
                    <a:pt x="5259" y="3465"/>
                    <a:pt x="5229" y="3526"/>
                  </a:cubicBezTo>
                  <a:cubicBezTo>
                    <a:pt x="4864" y="4164"/>
                    <a:pt x="4408" y="4529"/>
                    <a:pt x="3952" y="4529"/>
                  </a:cubicBezTo>
                  <a:cubicBezTo>
                    <a:pt x="3253" y="4529"/>
                    <a:pt x="2706" y="3769"/>
                    <a:pt x="2463" y="3313"/>
                  </a:cubicBezTo>
                  <a:cubicBezTo>
                    <a:pt x="2432" y="3283"/>
                    <a:pt x="2402" y="3222"/>
                    <a:pt x="2372" y="3161"/>
                  </a:cubicBezTo>
                  <a:cubicBezTo>
                    <a:pt x="2402" y="3070"/>
                    <a:pt x="2463" y="3009"/>
                    <a:pt x="2523" y="2918"/>
                  </a:cubicBezTo>
                  <a:cubicBezTo>
                    <a:pt x="2949" y="2158"/>
                    <a:pt x="3192" y="942"/>
                    <a:pt x="2858" y="365"/>
                  </a:cubicBezTo>
                  <a:cubicBezTo>
                    <a:pt x="2736" y="152"/>
                    <a:pt x="2493" y="31"/>
                    <a:pt x="2250" y="31"/>
                  </a:cubicBezTo>
                  <a:cubicBezTo>
                    <a:pt x="2037" y="31"/>
                    <a:pt x="1824" y="152"/>
                    <a:pt x="1733" y="334"/>
                  </a:cubicBezTo>
                  <a:cubicBezTo>
                    <a:pt x="1399" y="912"/>
                    <a:pt x="1642" y="2158"/>
                    <a:pt x="2128" y="3131"/>
                  </a:cubicBezTo>
                  <a:cubicBezTo>
                    <a:pt x="2007" y="3313"/>
                    <a:pt x="1794" y="3435"/>
                    <a:pt x="1581" y="3465"/>
                  </a:cubicBezTo>
                  <a:cubicBezTo>
                    <a:pt x="639" y="3465"/>
                    <a:pt x="213" y="1246"/>
                    <a:pt x="213" y="1216"/>
                  </a:cubicBezTo>
                  <a:lnTo>
                    <a:pt x="1" y="1277"/>
                  </a:lnTo>
                  <a:cubicBezTo>
                    <a:pt x="31" y="1368"/>
                    <a:pt x="457" y="3648"/>
                    <a:pt x="1581" y="3648"/>
                  </a:cubicBezTo>
                  <a:cubicBezTo>
                    <a:pt x="1824" y="3648"/>
                    <a:pt x="2068" y="3496"/>
                    <a:pt x="2220" y="3313"/>
                  </a:cubicBezTo>
                  <a:cubicBezTo>
                    <a:pt x="2220" y="3344"/>
                    <a:pt x="2250" y="3374"/>
                    <a:pt x="2280" y="3435"/>
                  </a:cubicBezTo>
                  <a:cubicBezTo>
                    <a:pt x="2767" y="4255"/>
                    <a:pt x="3344" y="4742"/>
                    <a:pt x="3922" y="4742"/>
                  </a:cubicBezTo>
                  <a:cubicBezTo>
                    <a:pt x="4590" y="4742"/>
                    <a:pt x="5077" y="4134"/>
                    <a:pt x="5411" y="3587"/>
                  </a:cubicBezTo>
                  <a:lnTo>
                    <a:pt x="5502" y="3465"/>
                  </a:lnTo>
                  <a:cubicBezTo>
                    <a:pt x="5715" y="3678"/>
                    <a:pt x="6019" y="3800"/>
                    <a:pt x="6323" y="3800"/>
                  </a:cubicBezTo>
                  <a:cubicBezTo>
                    <a:pt x="7265" y="3800"/>
                    <a:pt x="7934" y="1520"/>
                    <a:pt x="7964" y="1429"/>
                  </a:cubicBezTo>
                  <a:lnTo>
                    <a:pt x="7782" y="1368"/>
                  </a:lnTo>
                  <a:cubicBezTo>
                    <a:pt x="7600" y="2006"/>
                    <a:pt x="6992" y="3617"/>
                    <a:pt x="6323" y="3617"/>
                  </a:cubicBezTo>
                  <a:cubicBezTo>
                    <a:pt x="6019" y="3617"/>
                    <a:pt x="5745" y="3496"/>
                    <a:pt x="5563" y="3283"/>
                  </a:cubicBezTo>
                  <a:cubicBezTo>
                    <a:pt x="6080" y="2219"/>
                    <a:pt x="6262" y="882"/>
                    <a:pt x="5928" y="304"/>
                  </a:cubicBezTo>
                  <a:cubicBezTo>
                    <a:pt x="5837" y="122"/>
                    <a:pt x="5654" y="31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5813983" y="1865341"/>
              <a:ext cx="175287" cy="34364"/>
            </a:xfrm>
            <a:custGeom>
              <a:avLst/>
              <a:gdLst/>
              <a:ahLst/>
              <a:cxnLst/>
              <a:rect l="l" t="t" r="r" b="b"/>
              <a:pathLst>
                <a:path w="9151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5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5813983" y="1904935"/>
              <a:ext cx="174694" cy="34958"/>
            </a:xfrm>
            <a:custGeom>
              <a:avLst/>
              <a:gdLst/>
              <a:ahLst/>
              <a:cxnLst/>
              <a:rect l="l" t="t" r="r" b="b"/>
              <a:pathLst>
                <a:path w="9120" h="1825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824"/>
                  </a:lnTo>
                  <a:lnTo>
                    <a:pt x="912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5813983" y="1944528"/>
              <a:ext cx="174694" cy="34364"/>
            </a:xfrm>
            <a:custGeom>
              <a:avLst/>
              <a:gdLst/>
              <a:ahLst/>
              <a:cxnLst/>
              <a:rect l="l" t="t" r="r" b="b"/>
              <a:pathLst>
                <a:path w="9120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5903648" y="1263319"/>
              <a:ext cx="9922" cy="56488"/>
            </a:xfrm>
            <a:custGeom>
              <a:avLst/>
              <a:gdLst/>
              <a:ahLst/>
              <a:cxnLst/>
              <a:rect l="l" t="t" r="r" b="b"/>
              <a:pathLst>
                <a:path w="518" h="294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1" y="973"/>
                    <a:pt x="1" y="1976"/>
                    <a:pt x="244" y="2949"/>
                  </a:cubicBezTo>
                  <a:cubicBezTo>
                    <a:pt x="518" y="1976"/>
                    <a:pt x="518" y="973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5750523" y="1302338"/>
              <a:ext cx="27392" cy="49497"/>
            </a:xfrm>
            <a:custGeom>
              <a:avLst/>
              <a:gdLst/>
              <a:ahLst/>
              <a:cxnLst/>
              <a:rect l="l" t="t" r="r" b="b"/>
              <a:pathLst>
                <a:path w="1430" h="258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486"/>
                    <a:pt x="305" y="942"/>
                    <a:pt x="578" y="1398"/>
                  </a:cubicBezTo>
                  <a:cubicBezTo>
                    <a:pt x="791" y="1824"/>
                    <a:pt x="1095" y="2219"/>
                    <a:pt x="1429" y="2584"/>
                  </a:cubicBezTo>
                  <a:cubicBezTo>
                    <a:pt x="1308" y="2097"/>
                    <a:pt x="1125" y="1611"/>
                    <a:pt x="882" y="1186"/>
                  </a:cubicBezTo>
                  <a:cubicBezTo>
                    <a:pt x="639" y="760"/>
                    <a:pt x="33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5632336" y="141527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66"/>
                    <a:pt x="730" y="670"/>
                    <a:pt x="1186" y="913"/>
                  </a:cubicBezTo>
                  <a:cubicBezTo>
                    <a:pt x="1611" y="1186"/>
                    <a:pt x="2067" y="1369"/>
                    <a:pt x="2554" y="1521"/>
                  </a:cubicBezTo>
                  <a:cubicBezTo>
                    <a:pt x="1855" y="791"/>
                    <a:pt x="973" y="2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5586920" y="1568745"/>
              <a:ext cx="56488" cy="7260"/>
            </a:xfrm>
            <a:custGeom>
              <a:avLst/>
              <a:gdLst/>
              <a:ahLst/>
              <a:cxnLst/>
              <a:rect l="l" t="t" r="r" b="b"/>
              <a:pathLst>
                <a:path w="2949" h="379" extrusionOk="0">
                  <a:moveTo>
                    <a:pt x="1332" y="0"/>
                  </a:moveTo>
                  <a:cubicBezTo>
                    <a:pt x="879" y="0"/>
                    <a:pt x="430" y="54"/>
                    <a:pt x="1" y="165"/>
                  </a:cubicBezTo>
                  <a:cubicBezTo>
                    <a:pt x="501" y="311"/>
                    <a:pt x="1028" y="379"/>
                    <a:pt x="1557" y="379"/>
                  </a:cubicBezTo>
                  <a:cubicBezTo>
                    <a:pt x="2024" y="379"/>
                    <a:pt x="2493" y="326"/>
                    <a:pt x="2949" y="226"/>
                  </a:cubicBezTo>
                  <a:cubicBezTo>
                    <a:pt x="2420" y="77"/>
                    <a:pt x="187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5625345" y="1702907"/>
              <a:ext cx="49516" cy="27966"/>
            </a:xfrm>
            <a:custGeom>
              <a:avLst/>
              <a:gdLst/>
              <a:ahLst/>
              <a:cxnLst/>
              <a:rect l="l" t="t" r="r" b="b"/>
              <a:pathLst>
                <a:path w="2585" h="1460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122"/>
                    <a:pt x="1642" y="304"/>
                    <a:pt x="1217" y="578"/>
                  </a:cubicBezTo>
                  <a:cubicBezTo>
                    <a:pt x="761" y="791"/>
                    <a:pt x="365" y="1094"/>
                    <a:pt x="1" y="1459"/>
                  </a:cubicBezTo>
                  <a:cubicBezTo>
                    <a:pt x="973" y="1186"/>
                    <a:pt x="1855" y="699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6123164" y="171338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0"/>
                  </a:moveTo>
                  <a:lnTo>
                    <a:pt x="0" y="0"/>
                  </a:lnTo>
                  <a:cubicBezTo>
                    <a:pt x="699" y="730"/>
                    <a:pt x="1581" y="1247"/>
                    <a:pt x="2553" y="1520"/>
                  </a:cubicBezTo>
                  <a:cubicBezTo>
                    <a:pt x="1854" y="821"/>
                    <a:pt x="973" y="3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6160995" y="1581656"/>
              <a:ext cx="56507" cy="7739"/>
            </a:xfrm>
            <a:custGeom>
              <a:avLst/>
              <a:gdLst/>
              <a:ahLst/>
              <a:cxnLst/>
              <a:rect l="l" t="t" r="r" b="b"/>
              <a:pathLst>
                <a:path w="2950" h="404" extrusionOk="0">
                  <a:moveTo>
                    <a:pt x="1227" y="0"/>
                  </a:moveTo>
                  <a:cubicBezTo>
                    <a:pt x="807" y="0"/>
                    <a:pt x="404" y="59"/>
                    <a:pt x="1" y="160"/>
                  </a:cubicBezTo>
                  <a:cubicBezTo>
                    <a:pt x="487" y="312"/>
                    <a:pt x="973" y="403"/>
                    <a:pt x="1490" y="403"/>
                  </a:cubicBezTo>
                  <a:cubicBezTo>
                    <a:pt x="1976" y="403"/>
                    <a:pt x="2463" y="342"/>
                    <a:pt x="2949" y="221"/>
                  </a:cubicBezTo>
                  <a:cubicBezTo>
                    <a:pt x="2493" y="69"/>
                    <a:pt x="1976" y="8"/>
                    <a:pt x="1490" y="8"/>
                  </a:cubicBezTo>
                  <a:cubicBezTo>
                    <a:pt x="1402" y="3"/>
                    <a:pt x="131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6129562" y="1427515"/>
              <a:ext cx="49516" cy="27372"/>
            </a:xfrm>
            <a:custGeom>
              <a:avLst/>
              <a:gdLst/>
              <a:ahLst/>
              <a:cxnLst/>
              <a:rect l="l" t="t" r="r" b="b"/>
              <a:pathLst>
                <a:path w="2585" h="1429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91"/>
                    <a:pt x="1611" y="304"/>
                    <a:pt x="1186" y="547"/>
                  </a:cubicBezTo>
                  <a:cubicBezTo>
                    <a:pt x="760" y="790"/>
                    <a:pt x="365" y="1064"/>
                    <a:pt x="0" y="1429"/>
                  </a:cubicBezTo>
                  <a:cubicBezTo>
                    <a:pt x="487" y="1307"/>
                    <a:pt x="943" y="1125"/>
                    <a:pt x="1368" y="851"/>
                  </a:cubicBezTo>
                  <a:cubicBezTo>
                    <a:pt x="1824" y="638"/>
                    <a:pt x="2219" y="33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6036986" y="1309310"/>
              <a:ext cx="29135" cy="48347"/>
            </a:xfrm>
            <a:custGeom>
              <a:avLst/>
              <a:gdLst/>
              <a:ahLst/>
              <a:cxnLst/>
              <a:rect l="l" t="t" r="r" b="b"/>
              <a:pathLst>
                <a:path w="1521" h="252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156" y="335"/>
                    <a:pt x="852" y="730"/>
                    <a:pt x="578" y="1156"/>
                  </a:cubicBezTo>
                  <a:cubicBezTo>
                    <a:pt x="335" y="1581"/>
                    <a:pt x="122" y="2037"/>
                    <a:pt x="0" y="2524"/>
                  </a:cubicBezTo>
                  <a:cubicBezTo>
                    <a:pt x="700" y="1825"/>
                    <a:pt x="1247" y="943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620" y="1273326"/>
            <a:ext cx="1048603" cy="10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55"/>
          <p:cNvSpPr/>
          <p:nvPr/>
        </p:nvSpPr>
        <p:spPr>
          <a:xfrm flipH="1">
            <a:off x="357894" y="4390775"/>
            <a:ext cx="4924306" cy="463905"/>
          </a:xfrm>
          <a:custGeom>
            <a:avLst/>
            <a:gdLst/>
            <a:ahLst/>
            <a:cxnLst/>
            <a:rect l="l" t="t" r="r" b="b"/>
            <a:pathLst>
              <a:path w="179196" h="16880" extrusionOk="0">
                <a:moveTo>
                  <a:pt x="89598" y="0"/>
                </a:moveTo>
                <a:cubicBezTo>
                  <a:pt x="40129" y="0"/>
                  <a:pt x="1" y="3770"/>
                  <a:pt x="1" y="8440"/>
                </a:cubicBezTo>
                <a:cubicBezTo>
                  <a:pt x="1" y="13076"/>
                  <a:pt x="40129" y="16879"/>
                  <a:pt x="89598" y="16879"/>
                </a:cubicBezTo>
                <a:cubicBezTo>
                  <a:pt x="139067" y="16879"/>
                  <a:pt x="179195" y="13076"/>
                  <a:pt x="179195" y="8440"/>
                </a:cubicBezTo>
                <a:cubicBezTo>
                  <a:pt x="179195" y="3770"/>
                  <a:pt x="139067" y="0"/>
                  <a:pt x="895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Veamos el siguiente video </a:t>
            </a:r>
            <a:endParaRPr dirty="0"/>
          </a:p>
        </p:txBody>
      </p:sp>
      <p:grpSp>
        <p:nvGrpSpPr>
          <p:cNvPr id="2834" name="Google Shape;2834;p55"/>
          <p:cNvGrpSpPr/>
          <p:nvPr/>
        </p:nvGrpSpPr>
        <p:grpSpPr>
          <a:xfrm>
            <a:off x="719999" y="1655298"/>
            <a:ext cx="4200099" cy="2946218"/>
            <a:chOff x="238125" y="351975"/>
            <a:chExt cx="7143025" cy="5010575"/>
          </a:xfrm>
        </p:grpSpPr>
        <p:sp>
          <p:nvSpPr>
            <p:cNvPr id="2835" name="Google Shape;2835;p55"/>
            <p:cNvSpPr/>
            <p:nvPr/>
          </p:nvSpPr>
          <p:spPr>
            <a:xfrm>
              <a:off x="238125" y="398550"/>
              <a:ext cx="7143025" cy="4964000"/>
            </a:xfrm>
            <a:custGeom>
              <a:avLst/>
              <a:gdLst/>
              <a:ahLst/>
              <a:cxnLst/>
              <a:rect l="l" t="t" r="r" b="b"/>
              <a:pathLst>
                <a:path w="285721" h="198560" extrusionOk="0">
                  <a:moveTo>
                    <a:pt x="4894" y="1"/>
                  </a:moveTo>
                  <a:cubicBezTo>
                    <a:pt x="2320" y="1"/>
                    <a:pt x="0" y="2065"/>
                    <a:pt x="0" y="4901"/>
                  </a:cubicBezTo>
                  <a:lnTo>
                    <a:pt x="0" y="193405"/>
                  </a:lnTo>
                  <a:cubicBezTo>
                    <a:pt x="0" y="196239"/>
                    <a:pt x="2320" y="198560"/>
                    <a:pt x="4894" y="198560"/>
                  </a:cubicBezTo>
                  <a:lnTo>
                    <a:pt x="281292" y="198560"/>
                  </a:lnTo>
                  <a:cubicBezTo>
                    <a:pt x="283867" y="198560"/>
                    <a:pt x="285720" y="196239"/>
                    <a:pt x="285720" y="193405"/>
                  </a:cubicBezTo>
                  <a:lnTo>
                    <a:pt x="285719" y="4901"/>
                  </a:lnTo>
                  <a:cubicBezTo>
                    <a:pt x="285719" y="2065"/>
                    <a:pt x="283865" y="1"/>
                    <a:pt x="281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5"/>
            <p:cNvSpPr/>
            <p:nvPr/>
          </p:nvSpPr>
          <p:spPr>
            <a:xfrm>
              <a:off x="238125" y="351975"/>
              <a:ext cx="7143025" cy="522150"/>
            </a:xfrm>
            <a:custGeom>
              <a:avLst/>
              <a:gdLst/>
              <a:ahLst/>
              <a:cxnLst/>
              <a:rect l="l" t="t" r="r" b="b"/>
              <a:pathLst>
                <a:path w="285721" h="20886" extrusionOk="0">
                  <a:moveTo>
                    <a:pt x="4894" y="0"/>
                  </a:moveTo>
                  <a:cubicBezTo>
                    <a:pt x="2320" y="0"/>
                    <a:pt x="0" y="2064"/>
                    <a:pt x="0" y="4898"/>
                  </a:cubicBezTo>
                  <a:lnTo>
                    <a:pt x="0" y="20886"/>
                  </a:lnTo>
                  <a:lnTo>
                    <a:pt x="285720" y="20886"/>
                  </a:lnTo>
                  <a:lnTo>
                    <a:pt x="285720" y="4898"/>
                  </a:lnTo>
                  <a:cubicBezTo>
                    <a:pt x="285720" y="2064"/>
                    <a:pt x="283865" y="0"/>
                    <a:pt x="28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5"/>
            <p:cNvSpPr/>
            <p:nvPr/>
          </p:nvSpPr>
          <p:spPr>
            <a:xfrm>
              <a:off x="327525" y="4547925"/>
              <a:ext cx="6954250" cy="788275"/>
            </a:xfrm>
            <a:custGeom>
              <a:avLst/>
              <a:gdLst/>
              <a:ahLst/>
              <a:cxnLst/>
              <a:rect l="l" t="t" r="r" b="b"/>
              <a:pathLst>
                <a:path w="278170" h="31531" extrusionOk="0">
                  <a:moveTo>
                    <a:pt x="1" y="0"/>
                  </a:moveTo>
                  <a:lnTo>
                    <a:pt x="1" y="31531"/>
                  </a:lnTo>
                  <a:lnTo>
                    <a:pt x="278169" y="31531"/>
                  </a:lnTo>
                  <a:lnTo>
                    <a:pt x="278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5"/>
            <p:cNvSpPr/>
            <p:nvPr/>
          </p:nvSpPr>
          <p:spPr>
            <a:xfrm>
              <a:off x="552775" y="4672675"/>
              <a:ext cx="6472425" cy="36100"/>
            </a:xfrm>
            <a:custGeom>
              <a:avLst/>
              <a:gdLst/>
              <a:ahLst/>
              <a:cxnLst/>
              <a:rect l="l" t="t" r="r" b="b"/>
              <a:pathLst>
                <a:path w="258897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258897" y="1443"/>
                  </a:lnTo>
                  <a:lnTo>
                    <a:pt x="258897" y="0"/>
                  </a:lnTo>
                  <a:close/>
                </a:path>
              </a:pathLst>
            </a:custGeom>
            <a:solidFill>
              <a:srgbClr val="DB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5"/>
            <p:cNvSpPr/>
            <p:nvPr/>
          </p:nvSpPr>
          <p:spPr>
            <a:xfrm>
              <a:off x="552775" y="4672675"/>
              <a:ext cx="2643325" cy="36100"/>
            </a:xfrm>
            <a:custGeom>
              <a:avLst/>
              <a:gdLst/>
              <a:ahLst/>
              <a:cxnLst/>
              <a:rect l="l" t="t" r="r" b="b"/>
              <a:pathLst>
                <a:path w="105733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105732" y="1443"/>
                  </a:lnTo>
                  <a:lnTo>
                    <a:pt x="105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5"/>
            <p:cNvSpPr/>
            <p:nvPr/>
          </p:nvSpPr>
          <p:spPr>
            <a:xfrm>
              <a:off x="1792625" y="4873400"/>
              <a:ext cx="171400" cy="241125"/>
            </a:xfrm>
            <a:custGeom>
              <a:avLst/>
              <a:gdLst/>
              <a:ahLst/>
              <a:cxnLst/>
              <a:rect l="l" t="t" r="r" b="b"/>
              <a:pathLst>
                <a:path w="685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6855" y="4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5"/>
            <p:cNvSpPr/>
            <p:nvPr/>
          </p:nvSpPr>
          <p:spPr>
            <a:xfrm>
              <a:off x="19937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5"/>
            <p:cNvSpPr/>
            <p:nvPr/>
          </p:nvSpPr>
          <p:spPr>
            <a:xfrm>
              <a:off x="1306250" y="4873400"/>
              <a:ext cx="171450" cy="241125"/>
            </a:xfrm>
            <a:custGeom>
              <a:avLst/>
              <a:gdLst/>
              <a:ahLst/>
              <a:cxnLst/>
              <a:rect l="l" t="t" r="r" b="b"/>
              <a:pathLst>
                <a:path w="6858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6857" y="4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5"/>
            <p:cNvSpPr/>
            <p:nvPr/>
          </p:nvSpPr>
          <p:spPr>
            <a:xfrm>
              <a:off x="819925" y="4873400"/>
              <a:ext cx="171425" cy="241125"/>
            </a:xfrm>
            <a:custGeom>
              <a:avLst/>
              <a:gdLst/>
              <a:ahLst/>
              <a:cxnLst/>
              <a:rect l="l" t="t" r="r" b="b"/>
              <a:pathLst>
                <a:path w="6857" h="9645" extrusionOk="0">
                  <a:moveTo>
                    <a:pt x="6857" y="0"/>
                  </a:moveTo>
                  <a:lnTo>
                    <a:pt x="0" y="4822"/>
                  </a:lnTo>
                  <a:lnTo>
                    <a:pt x="6857" y="9644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5"/>
            <p:cNvSpPr/>
            <p:nvPr/>
          </p:nvSpPr>
          <p:spPr>
            <a:xfrm>
              <a:off x="7500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5"/>
            <p:cNvSpPr/>
            <p:nvPr/>
          </p:nvSpPr>
          <p:spPr>
            <a:xfrm>
              <a:off x="5536250" y="4831550"/>
              <a:ext cx="313300" cy="306475"/>
            </a:xfrm>
            <a:custGeom>
              <a:avLst/>
              <a:gdLst/>
              <a:ahLst/>
              <a:cxnLst/>
              <a:rect l="l" t="t" r="r" b="b"/>
              <a:pathLst>
                <a:path w="12532" h="12259" extrusionOk="0">
                  <a:moveTo>
                    <a:pt x="6266" y="4165"/>
                  </a:moveTo>
                  <a:cubicBezTo>
                    <a:pt x="7372" y="4165"/>
                    <a:pt x="8275" y="5046"/>
                    <a:pt x="8275" y="6128"/>
                  </a:cubicBezTo>
                  <a:cubicBezTo>
                    <a:pt x="8275" y="7212"/>
                    <a:pt x="7374" y="8094"/>
                    <a:pt x="6266" y="8094"/>
                  </a:cubicBezTo>
                  <a:cubicBezTo>
                    <a:pt x="5158" y="8094"/>
                    <a:pt x="4257" y="7212"/>
                    <a:pt x="4257" y="6128"/>
                  </a:cubicBezTo>
                  <a:cubicBezTo>
                    <a:pt x="4257" y="5046"/>
                    <a:pt x="5159" y="4165"/>
                    <a:pt x="6266" y="4165"/>
                  </a:cubicBezTo>
                  <a:close/>
                  <a:moveTo>
                    <a:pt x="5550" y="0"/>
                  </a:moveTo>
                  <a:cubicBezTo>
                    <a:pt x="5454" y="0"/>
                    <a:pt x="4829" y="1686"/>
                    <a:pt x="4829" y="1686"/>
                  </a:cubicBezTo>
                  <a:lnTo>
                    <a:pt x="4064" y="1996"/>
                  </a:lnTo>
                  <a:cubicBezTo>
                    <a:pt x="4064" y="1996"/>
                    <a:pt x="2509" y="1336"/>
                    <a:pt x="2319" y="1336"/>
                  </a:cubicBezTo>
                  <a:cubicBezTo>
                    <a:pt x="2310" y="1336"/>
                    <a:pt x="2304" y="1338"/>
                    <a:pt x="2301" y="1340"/>
                  </a:cubicBezTo>
                  <a:lnTo>
                    <a:pt x="1328" y="2292"/>
                  </a:lnTo>
                  <a:cubicBezTo>
                    <a:pt x="1261" y="2357"/>
                    <a:pt x="2035" y="3983"/>
                    <a:pt x="2035" y="3983"/>
                  </a:cubicBezTo>
                  <a:lnTo>
                    <a:pt x="1719" y="4733"/>
                  </a:lnTo>
                  <a:cubicBezTo>
                    <a:pt x="1719" y="4733"/>
                    <a:pt x="0" y="5394"/>
                    <a:pt x="0" y="5484"/>
                  </a:cubicBezTo>
                  <a:lnTo>
                    <a:pt x="0" y="6830"/>
                  </a:lnTo>
                  <a:cubicBezTo>
                    <a:pt x="0" y="6924"/>
                    <a:pt x="1724" y="7537"/>
                    <a:pt x="1724" y="7537"/>
                  </a:cubicBezTo>
                  <a:lnTo>
                    <a:pt x="2039" y="8285"/>
                  </a:lnTo>
                  <a:cubicBezTo>
                    <a:pt x="2039" y="8285"/>
                    <a:pt x="1304" y="9944"/>
                    <a:pt x="1369" y="10007"/>
                  </a:cubicBezTo>
                  <a:lnTo>
                    <a:pt x="2342" y="10961"/>
                  </a:lnTo>
                  <a:cubicBezTo>
                    <a:pt x="2345" y="10963"/>
                    <a:pt x="2350" y="10964"/>
                    <a:pt x="2358" y="10964"/>
                  </a:cubicBezTo>
                  <a:cubicBezTo>
                    <a:pt x="2540" y="10964"/>
                    <a:pt x="4069" y="10267"/>
                    <a:pt x="4069" y="10267"/>
                  </a:cubicBezTo>
                  <a:lnTo>
                    <a:pt x="4836" y="10579"/>
                  </a:lnTo>
                  <a:cubicBezTo>
                    <a:pt x="4836" y="10579"/>
                    <a:pt x="5513" y="12259"/>
                    <a:pt x="5607" y="12259"/>
                  </a:cubicBezTo>
                  <a:lnTo>
                    <a:pt x="6983" y="12259"/>
                  </a:lnTo>
                  <a:cubicBezTo>
                    <a:pt x="7077" y="12259"/>
                    <a:pt x="7704" y="10573"/>
                    <a:pt x="7704" y="10573"/>
                  </a:cubicBezTo>
                  <a:lnTo>
                    <a:pt x="8471" y="10263"/>
                  </a:lnTo>
                  <a:cubicBezTo>
                    <a:pt x="8471" y="10263"/>
                    <a:pt x="10025" y="10924"/>
                    <a:pt x="10212" y="10924"/>
                  </a:cubicBezTo>
                  <a:cubicBezTo>
                    <a:pt x="10220" y="10924"/>
                    <a:pt x="10226" y="10923"/>
                    <a:pt x="10229" y="10920"/>
                  </a:cubicBezTo>
                  <a:lnTo>
                    <a:pt x="11203" y="9968"/>
                  </a:lnTo>
                  <a:cubicBezTo>
                    <a:pt x="11271" y="9902"/>
                    <a:pt x="10495" y="8276"/>
                    <a:pt x="10495" y="8276"/>
                  </a:cubicBezTo>
                  <a:lnTo>
                    <a:pt x="10811" y="7526"/>
                  </a:lnTo>
                  <a:cubicBezTo>
                    <a:pt x="10811" y="7526"/>
                    <a:pt x="12531" y="6865"/>
                    <a:pt x="12531" y="6773"/>
                  </a:cubicBezTo>
                  <a:lnTo>
                    <a:pt x="12531" y="5427"/>
                  </a:lnTo>
                  <a:cubicBezTo>
                    <a:pt x="12531" y="5334"/>
                    <a:pt x="10809" y="4724"/>
                    <a:pt x="10809" y="4724"/>
                  </a:cubicBezTo>
                  <a:lnTo>
                    <a:pt x="10492" y="3972"/>
                  </a:lnTo>
                  <a:cubicBezTo>
                    <a:pt x="10492" y="3972"/>
                    <a:pt x="11229" y="2313"/>
                    <a:pt x="11163" y="2249"/>
                  </a:cubicBezTo>
                  <a:lnTo>
                    <a:pt x="10190" y="1298"/>
                  </a:lnTo>
                  <a:cubicBezTo>
                    <a:pt x="10187" y="1296"/>
                    <a:pt x="10181" y="1294"/>
                    <a:pt x="10173" y="1294"/>
                  </a:cubicBezTo>
                  <a:cubicBezTo>
                    <a:pt x="9987" y="1294"/>
                    <a:pt x="8462" y="1991"/>
                    <a:pt x="8462" y="1991"/>
                  </a:cubicBezTo>
                  <a:lnTo>
                    <a:pt x="7695" y="1682"/>
                  </a:lnTo>
                  <a:cubicBezTo>
                    <a:pt x="7695" y="1682"/>
                    <a:pt x="7019" y="0"/>
                    <a:pt x="6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5"/>
            <p:cNvSpPr/>
            <p:nvPr/>
          </p:nvSpPr>
          <p:spPr>
            <a:xfrm>
              <a:off x="6071425" y="4865225"/>
              <a:ext cx="357425" cy="234950"/>
            </a:xfrm>
            <a:custGeom>
              <a:avLst/>
              <a:gdLst/>
              <a:ahLst/>
              <a:cxnLst/>
              <a:rect l="l" t="t" r="r" b="b"/>
              <a:pathLst>
                <a:path w="14297" h="9398" extrusionOk="0">
                  <a:moveTo>
                    <a:pt x="13244" y="1052"/>
                  </a:moveTo>
                  <a:lnTo>
                    <a:pt x="13244" y="8346"/>
                  </a:lnTo>
                  <a:lnTo>
                    <a:pt x="1053" y="8346"/>
                  </a:lnTo>
                  <a:lnTo>
                    <a:pt x="1053" y="1052"/>
                  </a:lnTo>
                  <a:close/>
                  <a:moveTo>
                    <a:pt x="0" y="1"/>
                  </a:moveTo>
                  <a:lnTo>
                    <a:pt x="0" y="9398"/>
                  </a:lnTo>
                  <a:lnTo>
                    <a:pt x="14296" y="9398"/>
                  </a:lnTo>
                  <a:lnTo>
                    <a:pt x="14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5"/>
            <p:cNvSpPr/>
            <p:nvPr/>
          </p:nvSpPr>
          <p:spPr>
            <a:xfrm>
              <a:off x="6812775" y="4840300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1" y="1"/>
                  </a:moveTo>
                  <a:lnTo>
                    <a:pt x="1" y="1052"/>
                  </a:lnTo>
                  <a:lnTo>
                    <a:pt x="3630" y="1052"/>
                  </a:lnTo>
                  <a:lnTo>
                    <a:pt x="3630" y="4678"/>
                  </a:lnTo>
                  <a:lnTo>
                    <a:pt x="4682" y="4678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5"/>
            <p:cNvSpPr/>
            <p:nvPr/>
          </p:nvSpPr>
          <p:spPr>
            <a:xfrm>
              <a:off x="6644800" y="4840300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1"/>
                  </a:moveTo>
                  <a:lnTo>
                    <a:pt x="1" y="4678"/>
                  </a:lnTo>
                  <a:lnTo>
                    <a:pt x="1053" y="4678"/>
                  </a:lnTo>
                  <a:lnTo>
                    <a:pt x="1053" y="1052"/>
                  </a:lnTo>
                  <a:lnTo>
                    <a:pt x="4681" y="1052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5"/>
            <p:cNvSpPr/>
            <p:nvPr/>
          </p:nvSpPr>
          <p:spPr>
            <a:xfrm>
              <a:off x="6812775" y="5008175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3630" y="0"/>
                  </a:moveTo>
                  <a:lnTo>
                    <a:pt x="3630" y="3626"/>
                  </a:lnTo>
                  <a:lnTo>
                    <a:pt x="1" y="3626"/>
                  </a:lnTo>
                  <a:lnTo>
                    <a:pt x="1" y="4677"/>
                  </a:lnTo>
                  <a:lnTo>
                    <a:pt x="4682" y="4677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5"/>
            <p:cNvSpPr/>
            <p:nvPr/>
          </p:nvSpPr>
          <p:spPr>
            <a:xfrm>
              <a:off x="6644800" y="5008175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0"/>
                  </a:moveTo>
                  <a:lnTo>
                    <a:pt x="1" y="4677"/>
                  </a:lnTo>
                  <a:lnTo>
                    <a:pt x="4681" y="4677"/>
                  </a:lnTo>
                  <a:lnTo>
                    <a:pt x="4681" y="3626"/>
                  </a:lnTo>
                  <a:lnTo>
                    <a:pt x="1053" y="36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5"/>
            <p:cNvSpPr/>
            <p:nvPr/>
          </p:nvSpPr>
          <p:spPr>
            <a:xfrm>
              <a:off x="3131625" y="4627575"/>
              <a:ext cx="129250" cy="124325"/>
            </a:xfrm>
            <a:custGeom>
              <a:avLst/>
              <a:gdLst/>
              <a:ahLst/>
              <a:cxnLst/>
              <a:rect l="l" t="t" r="r" b="b"/>
              <a:pathLst>
                <a:path w="5170" h="4973" extrusionOk="0">
                  <a:moveTo>
                    <a:pt x="2684" y="0"/>
                  </a:moveTo>
                  <a:cubicBezTo>
                    <a:pt x="2683" y="0"/>
                    <a:pt x="2682" y="0"/>
                    <a:pt x="2681" y="0"/>
                  </a:cubicBezTo>
                  <a:cubicBezTo>
                    <a:pt x="1675" y="0"/>
                    <a:pt x="768" y="607"/>
                    <a:pt x="385" y="1536"/>
                  </a:cubicBezTo>
                  <a:cubicBezTo>
                    <a:pt x="0" y="2464"/>
                    <a:pt x="213" y="3535"/>
                    <a:pt x="925" y="4246"/>
                  </a:cubicBezTo>
                  <a:cubicBezTo>
                    <a:pt x="1400" y="4721"/>
                    <a:pt x="2035" y="4973"/>
                    <a:pt x="2682" y="4973"/>
                  </a:cubicBezTo>
                  <a:cubicBezTo>
                    <a:pt x="3003" y="4973"/>
                    <a:pt x="3328" y="4910"/>
                    <a:pt x="3637" y="4782"/>
                  </a:cubicBezTo>
                  <a:cubicBezTo>
                    <a:pt x="4565" y="4397"/>
                    <a:pt x="5170" y="3488"/>
                    <a:pt x="5170" y="2482"/>
                  </a:cubicBezTo>
                  <a:cubicBezTo>
                    <a:pt x="5168" y="1112"/>
                    <a:pt x="4056" y="0"/>
                    <a:pt x="2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54" name="Google Shape;2854;p55"/>
          <p:cNvCxnSpPr/>
          <p:nvPr/>
        </p:nvCxnSpPr>
        <p:spPr>
          <a:xfrm>
            <a:off x="3375450" y="1048500"/>
            <a:ext cx="2393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ángulo 1"/>
          <p:cNvSpPr/>
          <p:nvPr/>
        </p:nvSpPr>
        <p:spPr>
          <a:xfrm>
            <a:off x="1021011" y="1962322"/>
            <a:ext cx="3689788" cy="20452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8" y="1623879"/>
            <a:ext cx="3116465" cy="29776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0237" t="187" r="19003" b="25902"/>
          <a:stretch/>
        </p:blipFill>
        <p:spPr>
          <a:xfrm>
            <a:off x="970738" y="1923365"/>
            <a:ext cx="3770393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0"/>
          <p:cNvSpPr txBox="1">
            <a:spLocks noGrp="1"/>
          </p:cNvSpPr>
          <p:nvPr>
            <p:ph type="subTitle" idx="1"/>
          </p:nvPr>
        </p:nvSpPr>
        <p:spPr>
          <a:xfrm>
            <a:off x="72000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/>
              <a:t>01</a:t>
            </a:r>
            <a:endParaRPr dirty="0"/>
          </a:p>
        </p:txBody>
      </p:sp>
      <p:sp>
        <p:nvSpPr>
          <p:cNvPr id="913" name="Google Shape;913;p40"/>
          <p:cNvSpPr txBox="1">
            <a:spLocks noGrp="1"/>
          </p:cNvSpPr>
          <p:nvPr>
            <p:ph type="title"/>
          </p:nvPr>
        </p:nvSpPr>
        <p:spPr>
          <a:xfrm>
            <a:off x="720000" y="72669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dirty="0"/>
              <a:t>¿ Qué sabemos acerca de la inclusión?</a:t>
            </a:r>
            <a:br>
              <a:rPr lang="es-CL" dirty="0"/>
            </a:br>
            <a:endParaRPr dirty="0"/>
          </a:p>
        </p:txBody>
      </p:sp>
      <p:sp>
        <p:nvSpPr>
          <p:cNvPr id="914" name="Google Shape;914;p40"/>
          <p:cNvSpPr txBox="1">
            <a:spLocks noGrp="1"/>
          </p:cNvSpPr>
          <p:nvPr>
            <p:ph type="subTitle" idx="2"/>
          </p:nvPr>
        </p:nvSpPr>
        <p:spPr>
          <a:xfrm>
            <a:off x="877050" y="3375924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L" sz="2000" dirty="0"/>
              <a:t>¿ Somos </a:t>
            </a:r>
            <a:r>
              <a:rPr lang="es-CL" sz="2000" dirty="0" smtClean="0"/>
              <a:t>todos y todas  </a:t>
            </a:r>
            <a:r>
              <a:rPr lang="es-CL" sz="2000" dirty="0"/>
              <a:t>iguales en </a:t>
            </a:r>
            <a:r>
              <a:rPr lang="es-CL" sz="2000" dirty="0" smtClean="0"/>
              <a:t>nuestros </a:t>
            </a:r>
            <a:r>
              <a:rPr lang="es-CL" sz="2000" dirty="0"/>
              <a:t>curso</a:t>
            </a:r>
            <a:r>
              <a:rPr lang="es-CL" sz="2000" dirty="0" smtClean="0"/>
              <a:t>?</a:t>
            </a:r>
            <a:endParaRPr sz="2000" dirty="0"/>
          </a:p>
        </p:txBody>
      </p:sp>
      <p:sp>
        <p:nvSpPr>
          <p:cNvPr id="915" name="Google Shape;915;p40"/>
          <p:cNvSpPr txBox="1">
            <a:spLocks noGrp="1"/>
          </p:cNvSpPr>
          <p:nvPr>
            <p:ph type="subTitle" idx="3"/>
          </p:nvPr>
        </p:nvSpPr>
        <p:spPr>
          <a:xfrm>
            <a:off x="335775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/>
              <a:t>02</a:t>
            </a:r>
            <a:endParaRPr dirty="0"/>
          </a:p>
        </p:txBody>
      </p:sp>
      <p:sp>
        <p:nvSpPr>
          <p:cNvPr id="916" name="Google Shape;916;p40"/>
          <p:cNvSpPr txBox="1">
            <a:spLocks noGrp="1"/>
          </p:cNvSpPr>
          <p:nvPr>
            <p:ph type="subTitle" idx="4"/>
          </p:nvPr>
        </p:nvSpPr>
        <p:spPr>
          <a:xfrm>
            <a:off x="3514800" y="3517895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L" sz="2000" dirty="0"/>
              <a:t>¿ </a:t>
            </a:r>
            <a:r>
              <a:rPr lang="es-CL" sz="2000" dirty="0" smtClean="0"/>
              <a:t>Todos y todas </a:t>
            </a:r>
            <a:r>
              <a:rPr lang="es-CL" sz="2000" dirty="0"/>
              <a:t>tenemos </a:t>
            </a:r>
            <a:r>
              <a:rPr lang="es-CL" sz="2000" dirty="0" smtClean="0"/>
              <a:t>derecho </a:t>
            </a:r>
            <a:r>
              <a:rPr lang="es-CL" sz="2000" dirty="0"/>
              <a:t>a estar en este curso</a:t>
            </a:r>
            <a:r>
              <a:rPr lang="es-CL" sz="2000" dirty="0" smtClean="0"/>
              <a:t>?</a:t>
            </a:r>
            <a:endParaRPr lang="es-CL" sz="2000" dirty="0"/>
          </a:p>
        </p:txBody>
      </p:sp>
      <p:sp>
        <p:nvSpPr>
          <p:cNvPr id="917" name="Google Shape;917;p40"/>
          <p:cNvSpPr txBox="1">
            <a:spLocks noGrp="1"/>
          </p:cNvSpPr>
          <p:nvPr>
            <p:ph type="subTitle" idx="5"/>
          </p:nvPr>
        </p:nvSpPr>
        <p:spPr>
          <a:xfrm>
            <a:off x="5995500" y="280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/>
              <a:t>03</a:t>
            </a:r>
            <a:endParaRPr dirty="0"/>
          </a:p>
        </p:txBody>
      </p:sp>
      <p:sp>
        <p:nvSpPr>
          <p:cNvPr id="918" name="Google Shape;918;p40"/>
          <p:cNvSpPr txBox="1">
            <a:spLocks noGrp="1"/>
          </p:cNvSpPr>
          <p:nvPr>
            <p:ph type="subTitle" idx="6"/>
          </p:nvPr>
        </p:nvSpPr>
        <p:spPr>
          <a:xfrm>
            <a:off x="6166979" y="3435212"/>
            <a:ext cx="21144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L" sz="2000" dirty="0"/>
              <a:t>¿ Qué hago yo para formar un curso inclusivo</a:t>
            </a:r>
            <a:r>
              <a:rPr lang="es-CL" sz="2000" dirty="0" smtClean="0"/>
              <a:t>?</a:t>
            </a:r>
            <a:endParaRPr lang="es-CL" sz="2000" dirty="0"/>
          </a:p>
        </p:txBody>
      </p:sp>
      <p:cxnSp>
        <p:nvCxnSpPr>
          <p:cNvPr id="919" name="Google Shape;919;p40"/>
          <p:cNvCxnSpPr/>
          <p:nvPr/>
        </p:nvCxnSpPr>
        <p:spPr>
          <a:xfrm>
            <a:off x="2049209" y="1477478"/>
            <a:ext cx="49227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20" name="Google Shape;920;p40"/>
          <p:cNvGrpSpPr/>
          <p:nvPr/>
        </p:nvGrpSpPr>
        <p:grpSpPr>
          <a:xfrm>
            <a:off x="4308157" y="2058976"/>
            <a:ext cx="527674" cy="520783"/>
            <a:chOff x="6232000" y="1435050"/>
            <a:chExt cx="488225" cy="481850"/>
          </a:xfrm>
        </p:grpSpPr>
        <p:sp>
          <p:nvSpPr>
            <p:cNvPr id="921" name="Google Shape;921;p40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32" name="Google Shape;932;p40"/>
          <p:cNvGrpSpPr/>
          <p:nvPr/>
        </p:nvGrpSpPr>
        <p:grpSpPr>
          <a:xfrm>
            <a:off x="6939726" y="2069534"/>
            <a:ext cx="538831" cy="499595"/>
            <a:chOff x="6543825" y="3202075"/>
            <a:chExt cx="296975" cy="275350"/>
          </a:xfrm>
        </p:grpSpPr>
        <p:sp>
          <p:nvSpPr>
            <p:cNvPr id="933" name="Google Shape;933;p4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40" name="Google Shape;940;p40"/>
          <p:cNvCxnSpPr/>
          <p:nvPr/>
        </p:nvCxnSpPr>
        <p:spPr>
          <a:xfrm>
            <a:off x="4302150" y="2732200"/>
            <a:ext cx="539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1" name="Google Shape;941;p40"/>
          <p:cNvCxnSpPr/>
          <p:nvPr/>
        </p:nvCxnSpPr>
        <p:spPr>
          <a:xfrm>
            <a:off x="1664400" y="2732200"/>
            <a:ext cx="539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2" name="Google Shape;942;p40"/>
          <p:cNvCxnSpPr/>
          <p:nvPr/>
        </p:nvCxnSpPr>
        <p:spPr>
          <a:xfrm>
            <a:off x="6939900" y="2732200"/>
            <a:ext cx="5397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533" y="2159522"/>
            <a:ext cx="469433" cy="4633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83524" y="4539221"/>
            <a:ext cx="6976533" cy="553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AR BLANCA" panose="02000000000000000000" pitchFamily="2" charset="0"/>
              </a:rPr>
              <a:t>Niños y niñas, son diferentes, pero iguales en derechos.</a:t>
            </a:r>
            <a:endParaRPr lang="es-CL" sz="2400" dirty="0">
              <a:latin typeface="AR BLANC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7"/>
          <p:cNvSpPr txBox="1">
            <a:spLocks noGrp="1"/>
          </p:cNvSpPr>
          <p:nvPr>
            <p:ph type="title"/>
          </p:nvPr>
        </p:nvSpPr>
        <p:spPr>
          <a:xfrm>
            <a:off x="1703100" y="1757850"/>
            <a:ext cx="5737800" cy="16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dirty="0" smtClean="0"/>
              <a:t>¿Por qué es importante valorar la diversidad en mi curso?</a:t>
            </a:r>
            <a:endParaRPr sz="3200" dirty="0"/>
          </a:p>
        </p:txBody>
      </p:sp>
      <p:grpSp>
        <p:nvGrpSpPr>
          <p:cNvPr id="658" name="Google Shape;658;p37"/>
          <p:cNvGrpSpPr/>
          <p:nvPr/>
        </p:nvGrpSpPr>
        <p:grpSpPr>
          <a:xfrm flipH="1">
            <a:off x="232814" y="3442516"/>
            <a:ext cx="1275425" cy="1673833"/>
            <a:chOff x="4731875" y="3020625"/>
            <a:chExt cx="1205050" cy="1581475"/>
          </a:xfrm>
        </p:grpSpPr>
        <p:sp>
          <p:nvSpPr>
            <p:cNvPr id="659" name="Google Shape;659;p37"/>
            <p:cNvSpPr/>
            <p:nvPr/>
          </p:nvSpPr>
          <p:spPr>
            <a:xfrm>
              <a:off x="5219725" y="3059350"/>
              <a:ext cx="497650" cy="1023100"/>
            </a:xfrm>
            <a:custGeom>
              <a:avLst/>
              <a:gdLst/>
              <a:ahLst/>
              <a:cxnLst/>
              <a:rect l="l" t="t" r="r" b="b"/>
              <a:pathLst>
                <a:path w="19906" h="40924" extrusionOk="0">
                  <a:moveTo>
                    <a:pt x="8426" y="0"/>
                  </a:moveTo>
                  <a:cubicBezTo>
                    <a:pt x="8243" y="0"/>
                    <a:pt x="8059" y="10"/>
                    <a:pt x="7873" y="32"/>
                  </a:cubicBezTo>
                  <a:cubicBezTo>
                    <a:pt x="6105" y="265"/>
                    <a:pt x="4571" y="1366"/>
                    <a:pt x="3503" y="2767"/>
                  </a:cubicBezTo>
                  <a:cubicBezTo>
                    <a:pt x="2336" y="4335"/>
                    <a:pt x="1702" y="6203"/>
                    <a:pt x="1268" y="8071"/>
                  </a:cubicBezTo>
                  <a:cubicBezTo>
                    <a:pt x="801" y="10139"/>
                    <a:pt x="501" y="12207"/>
                    <a:pt x="368" y="14342"/>
                  </a:cubicBezTo>
                  <a:cubicBezTo>
                    <a:pt x="67" y="18712"/>
                    <a:pt x="1" y="23148"/>
                    <a:pt x="1" y="27552"/>
                  </a:cubicBezTo>
                  <a:cubicBezTo>
                    <a:pt x="1" y="29720"/>
                    <a:pt x="1" y="31921"/>
                    <a:pt x="34" y="34123"/>
                  </a:cubicBezTo>
                  <a:cubicBezTo>
                    <a:pt x="34" y="35224"/>
                    <a:pt x="67" y="36358"/>
                    <a:pt x="67" y="37492"/>
                  </a:cubicBezTo>
                  <a:cubicBezTo>
                    <a:pt x="34" y="38559"/>
                    <a:pt x="67" y="39660"/>
                    <a:pt x="234" y="40761"/>
                  </a:cubicBezTo>
                  <a:cubicBezTo>
                    <a:pt x="252" y="40865"/>
                    <a:pt x="359" y="40924"/>
                    <a:pt x="463" y="40924"/>
                  </a:cubicBezTo>
                  <a:cubicBezTo>
                    <a:pt x="559" y="40924"/>
                    <a:pt x="652" y="40873"/>
                    <a:pt x="668" y="40761"/>
                  </a:cubicBezTo>
                  <a:cubicBezTo>
                    <a:pt x="801" y="39593"/>
                    <a:pt x="868" y="38459"/>
                    <a:pt x="801" y="37325"/>
                  </a:cubicBezTo>
                  <a:cubicBezTo>
                    <a:pt x="835" y="36124"/>
                    <a:pt x="835" y="34923"/>
                    <a:pt x="835" y="33756"/>
                  </a:cubicBezTo>
                  <a:cubicBezTo>
                    <a:pt x="868" y="31388"/>
                    <a:pt x="901" y="29053"/>
                    <a:pt x="935" y="26718"/>
                  </a:cubicBezTo>
                  <a:cubicBezTo>
                    <a:pt x="1068" y="22581"/>
                    <a:pt x="1135" y="18412"/>
                    <a:pt x="1468" y="14275"/>
                  </a:cubicBezTo>
                  <a:cubicBezTo>
                    <a:pt x="1602" y="12274"/>
                    <a:pt x="1902" y="10272"/>
                    <a:pt x="2369" y="8304"/>
                  </a:cubicBezTo>
                  <a:cubicBezTo>
                    <a:pt x="2803" y="6536"/>
                    <a:pt x="3370" y="4702"/>
                    <a:pt x="4504" y="3234"/>
                  </a:cubicBezTo>
                  <a:cubicBezTo>
                    <a:pt x="5504" y="1976"/>
                    <a:pt x="7004" y="1029"/>
                    <a:pt x="8641" y="1029"/>
                  </a:cubicBezTo>
                  <a:cubicBezTo>
                    <a:pt x="8696" y="1029"/>
                    <a:pt x="8752" y="1030"/>
                    <a:pt x="8807" y="1033"/>
                  </a:cubicBezTo>
                  <a:cubicBezTo>
                    <a:pt x="10508" y="1066"/>
                    <a:pt x="12043" y="2133"/>
                    <a:pt x="13210" y="3301"/>
                  </a:cubicBezTo>
                  <a:cubicBezTo>
                    <a:pt x="14511" y="4602"/>
                    <a:pt x="15679" y="6036"/>
                    <a:pt x="16713" y="7571"/>
                  </a:cubicBezTo>
                  <a:cubicBezTo>
                    <a:pt x="17880" y="9138"/>
                    <a:pt x="18914" y="10840"/>
                    <a:pt x="19782" y="12574"/>
                  </a:cubicBezTo>
                  <a:cubicBezTo>
                    <a:pt x="19791" y="12594"/>
                    <a:pt x="19807" y="12602"/>
                    <a:pt x="19823" y="12602"/>
                  </a:cubicBezTo>
                  <a:cubicBezTo>
                    <a:pt x="19862" y="12602"/>
                    <a:pt x="19905" y="12555"/>
                    <a:pt x="19882" y="12507"/>
                  </a:cubicBezTo>
                  <a:cubicBezTo>
                    <a:pt x="18881" y="10439"/>
                    <a:pt x="17713" y="8438"/>
                    <a:pt x="16479" y="6536"/>
                  </a:cubicBezTo>
                  <a:cubicBezTo>
                    <a:pt x="15312" y="4802"/>
                    <a:pt x="14111" y="3034"/>
                    <a:pt x="12510" y="1700"/>
                  </a:cubicBezTo>
                  <a:cubicBezTo>
                    <a:pt x="11348" y="717"/>
                    <a:pt x="9948" y="0"/>
                    <a:pt x="8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5330100" y="3020625"/>
              <a:ext cx="606825" cy="624125"/>
            </a:xfrm>
            <a:custGeom>
              <a:avLst/>
              <a:gdLst/>
              <a:ahLst/>
              <a:cxnLst/>
              <a:rect l="l" t="t" r="r" b="b"/>
              <a:pathLst>
                <a:path w="24273" h="24965" extrusionOk="0">
                  <a:moveTo>
                    <a:pt x="6806" y="8469"/>
                  </a:moveTo>
                  <a:cubicBezTo>
                    <a:pt x="6874" y="8469"/>
                    <a:pt x="6937" y="8485"/>
                    <a:pt x="6994" y="8519"/>
                  </a:cubicBezTo>
                  <a:lnTo>
                    <a:pt x="6994" y="8552"/>
                  </a:lnTo>
                  <a:cubicBezTo>
                    <a:pt x="7517" y="8872"/>
                    <a:pt x="6900" y="10611"/>
                    <a:pt x="6115" y="10611"/>
                  </a:cubicBezTo>
                  <a:cubicBezTo>
                    <a:pt x="5999" y="10611"/>
                    <a:pt x="5880" y="10573"/>
                    <a:pt x="5760" y="10487"/>
                  </a:cubicBezTo>
                  <a:cubicBezTo>
                    <a:pt x="5065" y="9943"/>
                    <a:pt x="6149" y="8469"/>
                    <a:pt x="6806" y="8469"/>
                  </a:cubicBezTo>
                  <a:close/>
                  <a:moveTo>
                    <a:pt x="19238" y="12167"/>
                  </a:moveTo>
                  <a:cubicBezTo>
                    <a:pt x="20022" y="12167"/>
                    <a:pt x="21644" y="13591"/>
                    <a:pt x="21071" y="14423"/>
                  </a:cubicBezTo>
                  <a:cubicBezTo>
                    <a:pt x="20959" y="14585"/>
                    <a:pt x="20808" y="14654"/>
                    <a:pt x="20636" y="14654"/>
                  </a:cubicBezTo>
                  <a:cubicBezTo>
                    <a:pt x="19778" y="14654"/>
                    <a:pt x="18408" y="12928"/>
                    <a:pt x="18936" y="12288"/>
                  </a:cubicBezTo>
                  <a:cubicBezTo>
                    <a:pt x="19006" y="12205"/>
                    <a:pt x="19111" y="12167"/>
                    <a:pt x="19238" y="12167"/>
                  </a:cubicBezTo>
                  <a:close/>
                  <a:moveTo>
                    <a:pt x="12591" y="1"/>
                  </a:moveTo>
                  <a:cubicBezTo>
                    <a:pt x="11994" y="1"/>
                    <a:pt x="11464" y="73"/>
                    <a:pt x="11030" y="213"/>
                  </a:cubicBezTo>
                  <a:cubicBezTo>
                    <a:pt x="9328" y="770"/>
                    <a:pt x="9778" y="5021"/>
                    <a:pt x="9449" y="5021"/>
                  </a:cubicBezTo>
                  <a:cubicBezTo>
                    <a:pt x="9442" y="5021"/>
                    <a:pt x="9436" y="5020"/>
                    <a:pt x="9429" y="5017"/>
                  </a:cubicBezTo>
                  <a:cubicBezTo>
                    <a:pt x="7497" y="4249"/>
                    <a:pt x="5857" y="3846"/>
                    <a:pt x="4550" y="3846"/>
                  </a:cubicBezTo>
                  <a:cubicBezTo>
                    <a:pt x="1142" y="3846"/>
                    <a:pt x="0" y="6592"/>
                    <a:pt x="1857" y="12789"/>
                  </a:cubicBezTo>
                  <a:cubicBezTo>
                    <a:pt x="2057" y="11621"/>
                    <a:pt x="2457" y="10087"/>
                    <a:pt x="3124" y="9186"/>
                  </a:cubicBezTo>
                  <a:cubicBezTo>
                    <a:pt x="3593" y="8548"/>
                    <a:pt x="4077" y="8266"/>
                    <a:pt x="4421" y="8266"/>
                  </a:cubicBezTo>
                  <a:cubicBezTo>
                    <a:pt x="4960" y="8266"/>
                    <a:pt x="5158" y="8955"/>
                    <a:pt x="4425" y="10054"/>
                  </a:cubicBezTo>
                  <a:cubicBezTo>
                    <a:pt x="3558" y="11388"/>
                    <a:pt x="2991" y="12922"/>
                    <a:pt x="2758" y="14490"/>
                  </a:cubicBezTo>
                  <a:cubicBezTo>
                    <a:pt x="2758" y="14490"/>
                    <a:pt x="4759" y="17359"/>
                    <a:pt x="7194" y="18793"/>
                  </a:cubicBezTo>
                  <a:cubicBezTo>
                    <a:pt x="7094" y="17692"/>
                    <a:pt x="6794" y="15991"/>
                    <a:pt x="6994" y="14357"/>
                  </a:cubicBezTo>
                  <a:cubicBezTo>
                    <a:pt x="7233" y="12530"/>
                    <a:pt x="7909" y="11699"/>
                    <a:pt x="8440" y="11699"/>
                  </a:cubicBezTo>
                  <a:cubicBezTo>
                    <a:pt x="8947" y="11699"/>
                    <a:pt x="9323" y="12455"/>
                    <a:pt x="9062" y="13823"/>
                  </a:cubicBezTo>
                  <a:cubicBezTo>
                    <a:pt x="8662" y="16091"/>
                    <a:pt x="8462" y="18493"/>
                    <a:pt x="8595" y="19527"/>
                  </a:cubicBezTo>
                  <a:cubicBezTo>
                    <a:pt x="9396" y="20027"/>
                    <a:pt x="10263" y="20461"/>
                    <a:pt x="11197" y="20761"/>
                  </a:cubicBezTo>
                  <a:cubicBezTo>
                    <a:pt x="11063" y="20361"/>
                    <a:pt x="10897" y="19861"/>
                    <a:pt x="10730" y="19260"/>
                  </a:cubicBezTo>
                  <a:cubicBezTo>
                    <a:pt x="10152" y="17150"/>
                    <a:pt x="10906" y="16001"/>
                    <a:pt x="11494" y="16001"/>
                  </a:cubicBezTo>
                  <a:cubicBezTo>
                    <a:pt x="11789" y="16001"/>
                    <a:pt x="12042" y="16290"/>
                    <a:pt x="12064" y="16892"/>
                  </a:cubicBezTo>
                  <a:cubicBezTo>
                    <a:pt x="12198" y="18426"/>
                    <a:pt x="12498" y="19927"/>
                    <a:pt x="12898" y="21395"/>
                  </a:cubicBezTo>
                  <a:cubicBezTo>
                    <a:pt x="14066" y="21795"/>
                    <a:pt x="15033" y="22062"/>
                    <a:pt x="15633" y="22262"/>
                  </a:cubicBezTo>
                  <a:cubicBezTo>
                    <a:pt x="17134" y="22829"/>
                    <a:pt x="18502" y="23763"/>
                    <a:pt x="19603" y="24964"/>
                  </a:cubicBezTo>
                  <a:cubicBezTo>
                    <a:pt x="20704" y="23997"/>
                    <a:pt x="21604" y="22796"/>
                    <a:pt x="22305" y="21462"/>
                  </a:cubicBezTo>
                  <a:cubicBezTo>
                    <a:pt x="21571" y="20828"/>
                    <a:pt x="20403" y="19894"/>
                    <a:pt x="18769" y="18726"/>
                  </a:cubicBezTo>
                  <a:cubicBezTo>
                    <a:pt x="16372" y="17059"/>
                    <a:pt x="16498" y="15025"/>
                    <a:pt x="17813" y="15025"/>
                  </a:cubicBezTo>
                  <a:cubicBezTo>
                    <a:pt x="18182" y="15025"/>
                    <a:pt x="18643" y="15185"/>
                    <a:pt x="19169" y="15557"/>
                  </a:cubicBezTo>
                  <a:cubicBezTo>
                    <a:pt x="20937" y="16758"/>
                    <a:pt x="22272" y="19027"/>
                    <a:pt x="22905" y="20194"/>
                  </a:cubicBezTo>
                  <a:cubicBezTo>
                    <a:pt x="23706" y="18193"/>
                    <a:pt x="24173" y="16024"/>
                    <a:pt x="24273" y="13856"/>
                  </a:cubicBezTo>
                  <a:cubicBezTo>
                    <a:pt x="21871" y="11588"/>
                    <a:pt x="15934" y="8452"/>
                    <a:pt x="17735" y="8452"/>
                  </a:cubicBezTo>
                  <a:cubicBezTo>
                    <a:pt x="19336" y="8452"/>
                    <a:pt x="22939" y="10821"/>
                    <a:pt x="24273" y="11721"/>
                  </a:cubicBezTo>
                  <a:cubicBezTo>
                    <a:pt x="24240" y="11121"/>
                    <a:pt x="24173" y="10487"/>
                    <a:pt x="24073" y="9887"/>
                  </a:cubicBezTo>
                  <a:cubicBezTo>
                    <a:pt x="21805" y="8419"/>
                    <a:pt x="14466" y="6117"/>
                    <a:pt x="15633" y="5450"/>
                  </a:cubicBezTo>
                  <a:cubicBezTo>
                    <a:pt x="15804" y="5354"/>
                    <a:pt x="16041" y="5311"/>
                    <a:pt x="16327" y="5311"/>
                  </a:cubicBezTo>
                  <a:cubicBezTo>
                    <a:pt x="18215" y="5311"/>
                    <a:pt x="22240" y="7181"/>
                    <a:pt x="23572" y="7819"/>
                  </a:cubicBezTo>
                  <a:cubicBezTo>
                    <a:pt x="23306" y="6818"/>
                    <a:pt x="22839" y="5884"/>
                    <a:pt x="22238" y="5017"/>
                  </a:cubicBezTo>
                  <a:cubicBezTo>
                    <a:pt x="19653" y="1579"/>
                    <a:pt x="15391" y="1"/>
                    <a:pt x="12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5484075" y="3151650"/>
              <a:ext cx="328375" cy="441825"/>
            </a:xfrm>
            <a:custGeom>
              <a:avLst/>
              <a:gdLst/>
              <a:ahLst/>
              <a:cxnLst/>
              <a:rect l="l" t="t" r="r" b="b"/>
              <a:pathLst>
                <a:path w="13135" h="17673" extrusionOk="0">
                  <a:moveTo>
                    <a:pt x="3648" y="0"/>
                  </a:moveTo>
                  <a:cubicBezTo>
                    <a:pt x="3615" y="0"/>
                    <a:pt x="3577" y="49"/>
                    <a:pt x="3604" y="76"/>
                  </a:cubicBezTo>
                  <a:lnTo>
                    <a:pt x="3904" y="443"/>
                  </a:lnTo>
                  <a:cubicBezTo>
                    <a:pt x="3470" y="976"/>
                    <a:pt x="3070" y="1544"/>
                    <a:pt x="2736" y="2111"/>
                  </a:cubicBezTo>
                  <a:cubicBezTo>
                    <a:pt x="2403" y="2711"/>
                    <a:pt x="2069" y="3345"/>
                    <a:pt x="1736" y="3979"/>
                  </a:cubicBezTo>
                  <a:cubicBezTo>
                    <a:pt x="1135" y="5213"/>
                    <a:pt x="568" y="6480"/>
                    <a:pt x="1" y="7715"/>
                  </a:cubicBezTo>
                  <a:cubicBezTo>
                    <a:pt x="1" y="7756"/>
                    <a:pt x="39" y="7784"/>
                    <a:pt x="76" y="7784"/>
                  </a:cubicBezTo>
                  <a:cubicBezTo>
                    <a:pt x="99" y="7784"/>
                    <a:pt x="122" y="7773"/>
                    <a:pt x="134" y="7748"/>
                  </a:cubicBezTo>
                  <a:cubicBezTo>
                    <a:pt x="601" y="6447"/>
                    <a:pt x="1202" y="5179"/>
                    <a:pt x="1902" y="4012"/>
                  </a:cubicBezTo>
                  <a:cubicBezTo>
                    <a:pt x="2236" y="3445"/>
                    <a:pt x="2569" y="2911"/>
                    <a:pt x="2936" y="2344"/>
                  </a:cubicBezTo>
                  <a:cubicBezTo>
                    <a:pt x="3303" y="1777"/>
                    <a:pt x="3704" y="1210"/>
                    <a:pt x="4004" y="610"/>
                  </a:cubicBezTo>
                  <a:cubicBezTo>
                    <a:pt x="4738" y="1544"/>
                    <a:pt x="5405" y="2511"/>
                    <a:pt x="6005" y="3512"/>
                  </a:cubicBezTo>
                  <a:cubicBezTo>
                    <a:pt x="4871" y="5713"/>
                    <a:pt x="4271" y="8115"/>
                    <a:pt x="3637" y="10483"/>
                  </a:cubicBezTo>
                  <a:cubicBezTo>
                    <a:pt x="3618" y="10541"/>
                    <a:pt x="3654" y="10577"/>
                    <a:pt x="3689" y="10577"/>
                  </a:cubicBezTo>
                  <a:cubicBezTo>
                    <a:pt x="3714" y="10577"/>
                    <a:pt x="3737" y="10559"/>
                    <a:pt x="3737" y="10517"/>
                  </a:cubicBezTo>
                  <a:cubicBezTo>
                    <a:pt x="4171" y="8148"/>
                    <a:pt x="5171" y="5880"/>
                    <a:pt x="6105" y="3678"/>
                  </a:cubicBezTo>
                  <a:cubicBezTo>
                    <a:pt x="6672" y="4612"/>
                    <a:pt x="7173" y="5546"/>
                    <a:pt x="7673" y="6514"/>
                  </a:cubicBezTo>
                  <a:lnTo>
                    <a:pt x="7673" y="6547"/>
                  </a:lnTo>
                  <a:cubicBezTo>
                    <a:pt x="7640" y="9116"/>
                    <a:pt x="8107" y="11617"/>
                    <a:pt x="8274" y="14153"/>
                  </a:cubicBezTo>
                  <a:cubicBezTo>
                    <a:pt x="8274" y="14186"/>
                    <a:pt x="8299" y="14203"/>
                    <a:pt x="8324" y="14203"/>
                  </a:cubicBezTo>
                  <a:cubicBezTo>
                    <a:pt x="8349" y="14203"/>
                    <a:pt x="8374" y="14186"/>
                    <a:pt x="8374" y="14153"/>
                  </a:cubicBezTo>
                  <a:cubicBezTo>
                    <a:pt x="8007" y="11784"/>
                    <a:pt x="8040" y="9382"/>
                    <a:pt x="7907" y="7014"/>
                  </a:cubicBezTo>
                  <a:lnTo>
                    <a:pt x="7907" y="7014"/>
                  </a:lnTo>
                  <a:cubicBezTo>
                    <a:pt x="8140" y="7448"/>
                    <a:pt x="8340" y="7881"/>
                    <a:pt x="8540" y="8282"/>
                  </a:cubicBezTo>
                  <a:cubicBezTo>
                    <a:pt x="9208" y="9749"/>
                    <a:pt x="9875" y="11250"/>
                    <a:pt x="10575" y="12718"/>
                  </a:cubicBezTo>
                  <a:cubicBezTo>
                    <a:pt x="11309" y="14353"/>
                    <a:pt x="12110" y="15954"/>
                    <a:pt x="12810" y="17622"/>
                  </a:cubicBezTo>
                  <a:cubicBezTo>
                    <a:pt x="12822" y="17658"/>
                    <a:pt x="12844" y="17673"/>
                    <a:pt x="12864" y="17673"/>
                  </a:cubicBezTo>
                  <a:cubicBezTo>
                    <a:pt x="12899" y="17673"/>
                    <a:pt x="12931" y="17631"/>
                    <a:pt x="12910" y="17588"/>
                  </a:cubicBezTo>
                  <a:cubicBezTo>
                    <a:pt x="10642" y="12818"/>
                    <a:pt x="8941" y="7715"/>
                    <a:pt x="6072" y="3278"/>
                  </a:cubicBezTo>
                  <a:lnTo>
                    <a:pt x="6072" y="3278"/>
                  </a:lnTo>
                  <a:cubicBezTo>
                    <a:pt x="7206" y="3778"/>
                    <a:pt x="8374" y="4212"/>
                    <a:pt x="9508" y="4712"/>
                  </a:cubicBezTo>
                  <a:cubicBezTo>
                    <a:pt x="10709" y="5280"/>
                    <a:pt x="11876" y="5880"/>
                    <a:pt x="13010" y="6547"/>
                  </a:cubicBezTo>
                  <a:cubicBezTo>
                    <a:pt x="13020" y="6552"/>
                    <a:pt x="13029" y="6554"/>
                    <a:pt x="13038" y="6554"/>
                  </a:cubicBezTo>
                  <a:cubicBezTo>
                    <a:pt x="13093" y="6554"/>
                    <a:pt x="13134" y="6476"/>
                    <a:pt x="13077" y="6447"/>
                  </a:cubicBezTo>
                  <a:cubicBezTo>
                    <a:pt x="11909" y="5780"/>
                    <a:pt x="10742" y="5113"/>
                    <a:pt x="9541" y="4512"/>
                  </a:cubicBezTo>
                  <a:cubicBezTo>
                    <a:pt x="8374" y="3945"/>
                    <a:pt x="7206" y="3445"/>
                    <a:pt x="5972" y="3078"/>
                  </a:cubicBezTo>
                  <a:cubicBezTo>
                    <a:pt x="5738" y="2744"/>
                    <a:pt x="5538" y="2444"/>
                    <a:pt x="5338" y="2144"/>
                  </a:cubicBezTo>
                  <a:lnTo>
                    <a:pt x="5338" y="2144"/>
                  </a:lnTo>
                  <a:cubicBezTo>
                    <a:pt x="6005" y="2344"/>
                    <a:pt x="6606" y="2511"/>
                    <a:pt x="7306" y="2711"/>
                  </a:cubicBezTo>
                  <a:cubicBezTo>
                    <a:pt x="7973" y="2945"/>
                    <a:pt x="8640" y="3245"/>
                    <a:pt x="9308" y="3545"/>
                  </a:cubicBezTo>
                  <a:cubicBezTo>
                    <a:pt x="9374" y="3545"/>
                    <a:pt x="9408" y="3445"/>
                    <a:pt x="9341" y="3412"/>
                  </a:cubicBezTo>
                  <a:cubicBezTo>
                    <a:pt x="8674" y="3145"/>
                    <a:pt x="8007" y="2911"/>
                    <a:pt x="7306" y="2678"/>
                  </a:cubicBezTo>
                  <a:cubicBezTo>
                    <a:pt x="6639" y="2444"/>
                    <a:pt x="5972" y="2244"/>
                    <a:pt x="5271" y="2077"/>
                  </a:cubicBezTo>
                  <a:cubicBezTo>
                    <a:pt x="4904" y="1544"/>
                    <a:pt x="4471" y="1010"/>
                    <a:pt x="4071" y="476"/>
                  </a:cubicBezTo>
                  <a:cubicBezTo>
                    <a:pt x="4037" y="476"/>
                    <a:pt x="4037" y="443"/>
                    <a:pt x="4004" y="443"/>
                  </a:cubicBezTo>
                  <a:cubicBezTo>
                    <a:pt x="3904" y="276"/>
                    <a:pt x="3804" y="143"/>
                    <a:pt x="3670" y="9"/>
                  </a:cubicBezTo>
                  <a:cubicBezTo>
                    <a:pt x="3664" y="3"/>
                    <a:pt x="3656" y="0"/>
                    <a:pt x="3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965525" y="3280300"/>
              <a:ext cx="386000" cy="807050"/>
            </a:xfrm>
            <a:custGeom>
              <a:avLst/>
              <a:gdLst/>
              <a:ahLst/>
              <a:cxnLst/>
              <a:rect l="l" t="t" r="r" b="b"/>
              <a:pathLst>
                <a:path w="15440" h="32282" extrusionOk="0">
                  <a:moveTo>
                    <a:pt x="6833" y="0"/>
                  </a:moveTo>
                  <a:cubicBezTo>
                    <a:pt x="3998" y="0"/>
                    <a:pt x="1863" y="2402"/>
                    <a:pt x="28" y="4236"/>
                  </a:cubicBezTo>
                  <a:cubicBezTo>
                    <a:pt x="1" y="4291"/>
                    <a:pt x="63" y="4345"/>
                    <a:pt x="104" y="4345"/>
                  </a:cubicBezTo>
                  <a:cubicBezTo>
                    <a:pt x="114" y="4345"/>
                    <a:pt x="122" y="4343"/>
                    <a:pt x="128" y="4337"/>
                  </a:cubicBezTo>
                  <a:cubicBezTo>
                    <a:pt x="1732" y="2706"/>
                    <a:pt x="3977" y="819"/>
                    <a:pt x="6385" y="819"/>
                  </a:cubicBezTo>
                  <a:cubicBezTo>
                    <a:pt x="6983" y="819"/>
                    <a:pt x="7590" y="936"/>
                    <a:pt x="8201" y="1201"/>
                  </a:cubicBezTo>
                  <a:cubicBezTo>
                    <a:pt x="10436" y="2168"/>
                    <a:pt x="11737" y="4703"/>
                    <a:pt x="12437" y="6938"/>
                  </a:cubicBezTo>
                  <a:cubicBezTo>
                    <a:pt x="13204" y="9373"/>
                    <a:pt x="13438" y="12009"/>
                    <a:pt x="13738" y="14544"/>
                  </a:cubicBezTo>
                  <a:cubicBezTo>
                    <a:pt x="14072" y="17446"/>
                    <a:pt x="14305" y="20381"/>
                    <a:pt x="14405" y="23283"/>
                  </a:cubicBezTo>
                  <a:cubicBezTo>
                    <a:pt x="14472" y="24718"/>
                    <a:pt x="14505" y="26186"/>
                    <a:pt x="14472" y="27653"/>
                  </a:cubicBezTo>
                  <a:cubicBezTo>
                    <a:pt x="14438" y="29121"/>
                    <a:pt x="14372" y="30589"/>
                    <a:pt x="14472" y="32056"/>
                  </a:cubicBezTo>
                  <a:cubicBezTo>
                    <a:pt x="14472" y="32207"/>
                    <a:pt x="14589" y="32282"/>
                    <a:pt x="14710" y="32282"/>
                  </a:cubicBezTo>
                  <a:cubicBezTo>
                    <a:pt x="14830" y="32282"/>
                    <a:pt x="14956" y="32207"/>
                    <a:pt x="14972" y="32056"/>
                  </a:cubicBezTo>
                  <a:cubicBezTo>
                    <a:pt x="15272" y="30322"/>
                    <a:pt x="15406" y="28554"/>
                    <a:pt x="15406" y="26786"/>
                  </a:cubicBezTo>
                  <a:cubicBezTo>
                    <a:pt x="15439" y="25018"/>
                    <a:pt x="15439" y="23283"/>
                    <a:pt x="15406" y="21549"/>
                  </a:cubicBezTo>
                  <a:cubicBezTo>
                    <a:pt x="15306" y="18380"/>
                    <a:pt x="15072" y="15244"/>
                    <a:pt x="14672" y="12109"/>
                  </a:cubicBezTo>
                  <a:cubicBezTo>
                    <a:pt x="14338" y="9507"/>
                    <a:pt x="13905" y="6838"/>
                    <a:pt x="12704" y="4470"/>
                  </a:cubicBezTo>
                  <a:cubicBezTo>
                    <a:pt x="11536" y="2202"/>
                    <a:pt x="9535" y="0"/>
                    <a:pt x="6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731875" y="3174775"/>
              <a:ext cx="506225" cy="527500"/>
            </a:xfrm>
            <a:custGeom>
              <a:avLst/>
              <a:gdLst/>
              <a:ahLst/>
              <a:cxnLst/>
              <a:rect l="l" t="t" r="r" b="b"/>
              <a:pathLst>
                <a:path w="20249" h="21100" extrusionOk="0">
                  <a:moveTo>
                    <a:pt x="3733" y="8280"/>
                  </a:moveTo>
                  <a:cubicBezTo>
                    <a:pt x="4058" y="8280"/>
                    <a:pt x="4366" y="8388"/>
                    <a:pt x="4471" y="8624"/>
                  </a:cubicBezTo>
                  <a:cubicBezTo>
                    <a:pt x="4624" y="8953"/>
                    <a:pt x="3916" y="9324"/>
                    <a:pt x="3363" y="9324"/>
                  </a:cubicBezTo>
                  <a:cubicBezTo>
                    <a:pt x="3074" y="9324"/>
                    <a:pt x="2827" y="9222"/>
                    <a:pt x="2769" y="8958"/>
                  </a:cubicBezTo>
                  <a:cubicBezTo>
                    <a:pt x="2689" y="8533"/>
                    <a:pt x="3232" y="8280"/>
                    <a:pt x="3733" y="8280"/>
                  </a:cubicBezTo>
                  <a:close/>
                  <a:moveTo>
                    <a:pt x="16584" y="12824"/>
                  </a:moveTo>
                  <a:cubicBezTo>
                    <a:pt x="16943" y="12824"/>
                    <a:pt x="17496" y="13158"/>
                    <a:pt x="17447" y="13528"/>
                  </a:cubicBezTo>
                  <a:cubicBezTo>
                    <a:pt x="17411" y="13697"/>
                    <a:pt x="17305" y="13764"/>
                    <a:pt x="17170" y="13764"/>
                  </a:cubicBezTo>
                  <a:cubicBezTo>
                    <a:pt x="16799" y="13764"/>
                    <a:pt x="16215" y="13254"/>
                    <a:pt x="16312" y="12961"/>
                  </a:cubicBezTo>
                  <a:cubicBezTo>
                    <a:pt x="16356" y="12865"/>
                    <a:pt x="16458" y="12824"/>
                    <a:pt x="16584" y="12824"/>
                  </a:cubicBezTo>
                  <a:close/>
                  <a:moveTo>
                    <a:pt x="9044" y="15464"/>
                  </a:moveTo>
                  <a:cubicBezTo>
                    <a:pt x="9802" y="15464"/>
                    <a:pt x="10782" y="17161"/>
                    <a:pt x="10008" y="17564"/>
                  </a:cubicBezTo>
                  <a:cubicBezTo>
                    <a:pt x="9932" y="17602"/>
                    <a:pt x="9855" y="17620"/>
                    <a:pt x="9779" y="17620"/>
                  </a:cubicBezTo>
                  <a:cubicBezTo>
                    <a:pt x="8989" y="17620"/>
                    <a:pt x="8265" y="15739"/>
                    <a:pt x="8874" y="15496"/>
                  </a:cubicBezTo>
                  <a:cubicBezTo>
                    <a:pt x="8929" y="15474"/>
                    <a:pt x="8986" y="15464"/>
                    <a:pt x="9044" y="15464"/>
                  </a:cubicBezTo>
                  <a:close/>
                  <a:moveTo>
                    <a:pt x="8783" y="1"/>
                  </a:moveTo>
                  <a:cubicBezTo>
                    <a:pt x="7757" y="1"/>
                    <a:pt x="6548" y="280"/>
                    <a:pt x="5338" y="985"/>
                  </a:cubicBezTo>
                  <a:cubicBezTo>
                    <a:pt x="6472" y="1086"/>
                    <a:pt x="7840" y="1452"/>
                    <a:pt x="8373" y="2253"/>
                  </a:cubicBezTo>
                  <a:cubicBezTo>
                    <a:pt x="8899" y="3004"/>
                    <a:pt x="8411" y="3491"/>
                    <a:pt x="7839" y="3491"/>
                  </a:cubicBezTo>
                  <a:cubicBezTo>
                    <a:pt x="7648" y="3491"/>
                    <a:pt x="7448" y="3437"/>
                    <a:pt x="7273" y="3320"/>
                  </a:cubicBezTo>
                  <a:cubicBezTo>
                    <a:pt x="6772" y="3020"/>
                    <a:pt x="5838" y="1986"/>
                    <a:pt x="4170" y="1853"/>
                  </a:cubicBezTo>
                  <a:cubicBezTo>
                    <a:pt x="3470" y="2453"/>
                    <a:pt x="2836" y="3154"/>
                    <a:pt x="2302" y="3921"/>
                  </a:cubicBezTo>
                  <a:cubicBezTo>
                    <a:pt x="2102" y="4188"/>
                    <a:pt x="1936" y="4488"/>
                    <a:pt x="1769" y="4788"/>
                  </a:cubicBezTo>
                  <a:cubicBezTo>
                    <a:pt x="2700" y="4371"/>
                    <a:pt x="3694" y="4162"/>
                    <a:pt x="4686" y="4162"/>
                  </a:cubicBezTo>
                  <a:cubicBezTo>
                    <a:pt x="5754" y="4162"/>
                    <a:pt x="6821" y="4404"/>
                    <a:pt x="7806" y="4888"/>
                  </a:cubicBezTo>
                  <a:cubicBezTo>
                    <a:pt x="9711" y="5840"/>
                    <a:pt x="9123" y="7639"/>
                    <a:pt x="7740" y="7639"/>
                  </a:cubicBezTo>
                  <a:cubicBezTo>
                    <a:pt x="7476" y="7639"/>
                    <a:pt x="7183" y="7573"/>
                    <a:pt x="6872" y="7423"/>
                  </a:cubicBezTo>
                  <a:cubicBezTo>
                    <a:pt x="5331" y="6706"/>
                    <a:pt x="3873" y="6009"/>
                    <a:pt x="2298" y="6009"/>
                  </a:cubicBezTo>
                  <a:cubicBezTo>
                    <a:pt x="1897" y="6009"/>
                    <a:pt x="1488" y="6054"/>
                    <a:pt x="1068" y="6156"/>
                  </a:cubicBezTo>
                  <a:cubicBezTo>
                    <a:pt x="334" y="7990"/>
                    <a:pt x="1" y="9959"/>
                    <a:pt x="68" y="11960"/>
                  </a:cubicBezTo>
                  <a:cubicBezTo>
                    <a:pt x="1102" y="11226"/>
                    <a:pt x="2202" y="10692"/>
                    <a:pt x="3403" y="10359"/>
                  </a:cubicBezTo>
                  <a:cubicBezTo>
                    <a:pt x="3807" y="10251"/>
                    <a:pt x="4160" y="10205"/>
                    <a:pt x="4454" y="10205"/>
                  </a:cubicBezTo>
                  <a:cubicBezTo>
                    <a:pt x="5788" y="10205"/>
                    <a:pt x="5893" y="11141"/>
                    <a:pt x="3870" y="11360"/>
                  </a:cubicBezTo>
                  <a:cubicBezTo>
                    <a:pt x="2536" y="11493"/>
                    <a:pt x="1235" y="11893"/>
                    <a:pt x="68" y="12560"/>
                  </a:cubicBezTo>
                  <a:cubicBezTo>
                    <a:pt x="68" y="12927"/>
                    <a:pt x="101" y="13294"/>
                    <a:pt x="134" y="13661"/>
                  </a:cubicBezTo>
                  <a:cubicBezTo>
                    <a:pt x="1002" y="12994"/>
                    <a:pt x="2036" y="12560"/>
                    <a:pt x="3136" y="12394"/>
                  </a:cubicBezTo>
                  <a:cubicBezTo>
                    <a:pt x="3299" y="12377"/>
                    <a:pt x="3451" y="12369"/>
                    <a:pt x="3592" y="12369"/>
                  </a:cubicBezTo>
                  <a:cubicBezTo>
                    <a:pt x="5678" y="12369"/>
                    <a:pt x="5430" y="14101"/>
                    <a:pt x="3837" y="14195"/>
                  </a:cubicBezTo>
                  <a:cubicBezTo>
                    <a:pt x="2603" y="14195"/>
                    <a:pt x="1402" y="14428"/>
                    <a:pt x="268" y="14895"/>
                  </a:cubicBezTo>
                  <a:cubicBezTo>
                    <a:pt x="668" y="18331"/>
                    <a:pt x="1635" y="21067"/>
                    <a:pt x="1769" y="21100"/>
                  </a:cubicBezTo>
                  <a:cubicBezTo>
                    <a:pt x="4070" y="20966"/>
                    <a:pt x="6339" y="20700"/>
                    <a:pt x="8607" y="20233"/>
                  </a:cubicBezTo>
                  <a:cubicBezTo>
                    <a:pt x="7973" y="18865"/>
                    <a:pt x="6505" y="17030"/>
                    <a:pt x="7239" y="16897"/>
                  </a:cubicBezTo>
                  <a:cubicBezTo>
                    <a:pt x="7269" y="16892"/>
                    <a:pt x="7298" y="16889"/>
                    <a:pt x="7328" y="16889"/>
                  </a:cubicBezTo>
                  <a:cubicBezTo>
                    <a:pt x="8068" y="16889"/>
                    <a:pt x="8824" y="18465"/>
                    <a:pt x="9241" y="20133"/>
                  </a:cubicBezTo>
                  <a:cubicBezTo>
                    <a:pt x="10942" y="19799"/>
                    <a:pt x="12610" y="19365"/>
                    <a:pt x="14244" y="18765"/>
                  </a:cubicBezTo>
                  <a:cubicBezTo>
                    <a:pt x="13110" y="17764"/>
                    <a:pt x="11309" y="16530"/>
                    <a:pt x="12009" y="16030"/>
                  </a:cubicBezTo>
                  <a:cubicBezTo>
                    <a:pt x="12099" y="15962"/>
                    <a:pt x="12199" y="15930"/>
                    <a:pt x="12309" y="15930"/>
                  </a:cubicBezTo>
                  <a:cubicBezTo>
                    <a:pt x="13058" y="15930"/>
                    <a:pt x="14217" y="17392"/>
                    <a:pt x="14945" y="18498"/>
                  </a:cubicBezTo>
                  <a:cubicBezTo>
                    <a:pt x="15679" y="18164"/>
                    <a:pt x="16413" y="17764"/>
                    <a:pt x="17080" y="17297"/>
                  </a:cubicBezTo>
                  <a:cubicBezTo>
                    <a:pt x="15545" y="15029"/>
                    <a:pt x="11809" y="14562"/>
                    <a:pt x="12276" y="12927"/>
                  </a:cubicBezTo>
                  <a:cubicBezTo>
                    <a:pt x="12392" y="12550"/>
                    <a:pt x="12667" y="12381"/>
                    <a:pt x="13042" y="12381"/>
                  </a:cubicBezTo>
                  <a:cubicBezTo>
                    <a:pt x="14290" y="12381"/>
                    <a:pt x="16641" y="14262"/>
                    <a:pt x="17847" y="16597"/>
                  </a:cubicBezTo>
                  <a:cubicBezTo>
                    <a:pt x="19715" y="14662"/>
                    <a:pt x="20249" y="11960"/>
                    <a:pt x="20048" y="9658"/>
                  </a:cubicBezTo>
                  <a:cubicBezTo>
                    <a:pt x="18447" y="9458"/>
                    <a:pt x="15345" y="9792"/>
                    <a:pt x="15579" y="8658"/>
                  </a:cubicBezTo>
                  <a:cubicBezTo>
                    <a:pt x="15680" y="8069"/>
                    <a:pt x="16299" y="7836"/>
                    <a:pt x="17123" y="7836"/>
                  </a:cubicBezTo>
                  <a:cubicBezTo>
                    <a:pt x="17932" y="7836"/>
                    <a:pt x="18939" y="8060"/>
                    <a:pt x="19848" y="8391"/>
                  </a:cubicBezTo>
                  <a:cubicBezTo>
                    <a:pt x="19682" y="7457"/>
                    <a:pt x="19315" y="6589"/>
                    <a:pt x="18781" y="5822"/>
                  </a:cubicBezTo>
                  <a:cubicBezTo>
                    <a:pt x="18302" y="5212"/>
                    <a:pt x="17549" y="4993"/>
                    <a:pt x="16713" y="4993"/>
                  </a:cubicBezTo>
                  <a:cubicBezTo>
                    <a:pt x="14579" y="4993"/>
                    <a:pt x="11909" y="6423"/>
                    <a:pt x="11909" y="6423"/>
                  </a:cubicBezTo>
                  <a:cubicBezTo>
                    <a:pt x="11909" y="6423"/>
                    <a:pt x="12476" y="1219"/>
                    <a:pt x="10508" y="318"/>
                  </a:cubicBezTo>
                  <a:cubicBezTo>
                    <a:pt x="10046" y="120"/>
                    <a:pt x="9454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4783125" y="3340000"/>
              <a:ext cx="326300" cy="354700"/>
            </a:xfrm>
            <a:custGeom>
              <a:avLst/>
              <a:gdLst/>
              <a:ahLst/>
              <a:cxnLst/>
              <a:rect l="l" t="t" r="r" b="b"/>
              <a:pathLst>
                <a:path w="13052" h="14188" extrusionOk="0">
                  <a:moveTo>
                    <a:pt x="9861" y="0"/>
                  </a:moveTo>
                  <a:cubicBezTo>
                    <a:pt x="9848" y="0"/>
                    <a:pt x="9836" y="4"/>
                    <a:pt x="9826" y="14"/>
                  </a:cubicBezTo>
                  <a:cubicBezTo>
                    <a:pt x="9660" y="255"/>
                    <a:pt x="9467" y="504"/>
                    <a:pt x="9271" y="743"/>
                  </a:cubicBezTo>
                  <a:lnTo>
                    <a:pt x="9271" y="743"/>
                  </a:lnTo>
                  <a:cubicBezTo>
                    <a:pt x="9471" y="506"/>
                    <a:pt x="9679" y="274"/>
                    <a:pt x="9893" y="47"/>
                  </a:cubicBezTo>
                  <a:cubicBezTo>
                    <a:pt x="9916" y="24"/>
                    <a:pt x="9890" y="0"/>
                    <a:pt x="9861" y="0"/>
                  </a:cubicBezTo>
                  <a:close/>
                  <a:moveTo>
                    <a:pt x="9271" y="743"/>
                  </a:moveTo>
                  <a:cubicBezTo>
                    <a:pt x="9207" y="819"/>
                    <a:pt x="9144" y="895"/>
                    <a:pt x="9082" y="971"/>
                  </a:cubicBezTo>
                  <a:lnTo>
                    <a:pt x="9082" y="971"/>
                  </a:lnTo>
                  <a:cubicBezTo>
                    <a:pt x="9144" y="897"/>
                    <a:pt x="9208" y="820"/>
                    <a:pt x="9271" y="743"/>
                  </a:cubicBezTo>
                  <a:close/>
                  <a:moveTo>
                    <a:pt x="3764" y="11783"/>
                  </a:moveTo>
                  <a:lnTo>
                    <a:pt x="3764" y="11783"/>
                  </a:lnTo>
                  <a:cubicBezTo>
                    <a:pt x="3769" y="11861"/>
                    <a:pt x="3775" y="11940"/>
                    <a:pt x="3782" y="12021"/>
                  </a:cubicBezTo>
                  <a:lnTo>
                    <a:pt x="3782" y="12021"/>
                  </a:lnTo>
                  <a:cubicBezTo>
                    <a:pt x="3779" y="11941"/>
                    <a:pt x="3773" y="11862"/>
                    <a:pt x="3764" y="11783"/>
                  </a:cubicBezTo>
                  <a:close/>
                  <a:moveTo>
                    <a:pt x="3782" y="12021"/>
                  </a:moveTo>
                  <a:cubicBezTo>
                    <a:pt x="3788" y="12155"/>
                    <a:pt x="3788" y="12289"/>
                    <a:pt x="3788" y="12423"/>
                  </a:cubicBezTo>
                  <a:cubicBezTo>
                    <a:pt x="3772" y="12439"/>
                    <a:pt x="3780" y="12448"/>
                    <a:pt x="3793" y="12448"/>
                  </a:cubicBezTo>
                  <a:cubicBezTo>
                    <a:pt x="3805" y="12448"/>
                    <a:pt x="3822" y="12439"/>
                    <a:pt x="3822" y="12423"/>
                  </a:cubicBezTo>
                  <a:cubicBezTo>
                    <a:pt x="3808" y="12284"/>
                    <a:pt x="3794" y="12150"/>
                    <a:pt x="3782" y="12021"/>
                  </a:cubicBezTo>
                  <a:close/>
                  <a:moveTo>
                    <a:pt x="1020" y="948"/>
                  </a:moveTo>
                  <a:cubicBezTo>
                    <a:pt x="953" y="948"/>
                    <a:pt x="953" y="1015"/>
                    <a:pt x="1020" y="1015"/>
                  </a:cubicBezTo>
                  <a:cubicBezTo>
                    <a:pt x="3221" y="1381"/>
                    <a:pt x="5356" y="2049"/>
                    <a:pt x="7391" y="3049"/>
                  </a:cubicBezTo>
                  <a:cubicBezTo>
                    <a:pt x="6690" y="3883"/>
                    <a:pt x="6057" y="4717"/>
                    <a:pt x="5423" y="5584"/>
                  </a:cubicBezTo>
                  <a:cubicBezTo>
                    <a:pt x="5323" y="5551"/>
                    <a:pt x="5189" y="5551"/>
                    <a:pt x="5089" y="5518"/>
                  </a:cubicBezTo>
                  <a:cubicBezTo>
                    <a:pt x="4922" y="5484"/>
                    <a:pt x="4722" y="5451"/>
                    <a:pt x="4556" y="5418"/>
                  </a:cubicBezTo>
                  <a:cubicBezTo>
                    <a:pt x="4222" y="5384"/>
                    <a:pt x="3922" y="5351"/>
                    <a:pt x="3555" y="5318"/>
                  </a:cubicBezTo>
                  <a:cubicBezTo>
                    <a:pt x="3221" y="5284"/>
                    <a:pt x="2888" y="5284"/>
                    <a:pt x="2521" y="5284"/>
                  </a:cubicBezTo>
                  <a:cubicBezTo>
                    <a:pt x="2154" y="5318"/>
                    <a:pt x="1754" y="5351"/>
                    <a:pt x="1420" y="5351"/>
                  </a:cubicBezTo>
                  <a:cubicBezTo>
                    <a:pt x="1353" y="5351"/>
                    <a:pt x="1353" y="5384"/>
                    <a:pt x="1420" y="5384"/>
                  </a:cubicBezTo>
                  <a:cubicBezTo>
                    <a:pt x="1656" y="5361"/>
                    <a:pt x="1908" y="5337"/>
                    <a:pt x="2166" y="5337"/>
                  </a:cubicBezTo>
                  <a:cubicBezTo>
                    <a:pt x="2272" y="5337"/>
                    <a:pt x="2380" y="5341"/>
                    <a:pt x="2487" y="5351"/>
                  </a:cubicBezTo>
                  <a:cubicBezTo>
                    <a:pt x="2854" y="5351"/>
                    <a:pt x="3155" y="5351"/>
                    <a:pt x="3521" y="5384"/>
                  </a:cubicBezTo>
                  <a:cubicBezTo>
                    <a:pt x="3888" y="5418"/>
                    <a:pt x="4255" y="5484"/>
                    <a:pt x="4589" y="5551"/>
                  </a:cubicBezTo>
                  <a:lnTo>
                    <a:pt x="5056" y="5651"/>
                  </a:lnTo>
                  <a:cubicBezTo>
                    <a:pt x="5156" y="5651"/>
                    <a:pt x="5256" y="5685"/>
                    <a:pt x="5323" y="5685"/>
                  </a:cubicBezTo>
                  <a:cubicBezTo>
                    <a:pt x="4722" y="6552"/>
                    <a:pt x="4122" y="7419"/>
                    <a:pt x="3555" y="8320"/>
                  </a:cubicBezTo>
                  <a:cubicBezTo>
                    <a:pt x="2321" y="10221"/>
                    <a:pt x="1186" y="12189"/>
                    <a:pt x="19" y="14124"/>
                  </a:cubicBezTo>
                  <a:cubicBezTo>
                    <a:pt x="1" y="14161"/>
                    <a:pt x="23" y="14187"/>
                    <a:pt x="46" y="14187"/>
                  </a:cubicBezTo>
                  <a:cubicBezTo>
                    <a:pt x="65" y="14187"/>
                    <a:pt x="86" y="14169"/>
                    <a:pt x="86" y="14124"/>
                  </a:cubicBezTo>
                  <a:cubicBezTo>
                    <a:pt x="753" y="13057"/>
                    <a:pt x="1420" y="11956"/>
                    <a:pt x="2087" y="10888"/>
                  </a:cubicBezTo>
                  <a:cubicBezTo>
                    <a:pt x="2454" y="10321"/>
                    <a:pt x="2788" y="9787"/>
                    <a:pt x="3121" y="9220"/>
                  </a:cubicBezTo>
                  <a:cubicBezTo>
                    <a:pt x="3155" y="9320"/>
                    <a:pt x="3155" y="9320"/>
                    <a:pt x="3188" y="9454"/>
                  </a:cubicBezTo>
                  <a:cubicBezTo>
                    <a:pt x="3255" y="9587"/>
                    <a:pt x="3288" y="9721"/>
                    <a:pt x="3321" y="9854"/>
                  </a:cubicBezTo>
                  <a:cubicBezTo>
                    <a:pt x="3421" y="10121"/>
                    <a:pt x="3488" y="10355"/>
                    <a:pt x="3555" y="10655"/>
                  </a:cubicBezTo>
                  <a:cubicBezTo>
                    <a:pt x="3622" y="10922"/>
                    <a:pt x="3655" y="11222"/>
                    <a:pt x="3722" y="11522"/>
                  </a:cubicBezTo>
                  <a:cubicBezTo>
                    <a:pt x="3741" y="11609"/>
                    <a:pt x="3755" y="11696"/>
                    <a:pt x="3764" y="11783"/>
                  </a:cubicBezTo>
                  <a:lnTo>
                    <a:pt x="3764" y="11783"/>
                  </a:lnTo>
                  <a:cubicBezTo>
                    <a:pt x="3759" y="11684"/>
                    <a:pt x="3755" y="11586"/>
                    <a:pt x="3755" y="11489"/>
                  </a:cubicBezTo>
                  <a:cubicBezTo>
                    <a:pt x="3722" y="11188"/>
                    <a:pt x="3688" y="10922"/>
                    <a:pt x="3655" y="10655"/>
                  </a:cubicBezTo>
                  <a:cubicBezTo>
                    <a:pt x="3588" y="10355"/>
                    <a:pt x="3521" y="10054"/>
                    <a:pt x="3455" y="9787"/>
                  </a:cubicBezTo>
                  <a:cubicBezTo>
                    <a:pt x="3421" y="9654"/>
                    <a:pt x="3355" y="9487"/>
                    <a:pt x="3321" y="9354"/>
                  </a:cubicBezTo>
                  <a:cubicBezTo>
                    <a:pt x="3288" y="9287"/>
                    <a:pt x="3255" y="9187"/>
                    <a:pt x="3221" y="9120"/>
                  </a:cubicBezTo>
                  <a:cubicBezTo>
                    <a:pt x="3955" y="7953"/>
                    <a:pt x="4722" y="6819"/>
                    <a:pt x="5523" y="5685"/>
                  </a:cubicBezTo>
                  <a:cubicBezTo>
                    <a:pt x="5523" y="5685"/>
                    <a:pt x="5523" y="5651"/>
                    <a:pt x="5523" y="5651"/>
                  </a:cubicBezTo>
                  <a:cubicBezTo>
                    <a:pt x="5623" y="5551"/>
                    <a:pt x="5690" y="5451"/>
                    <a:pt x="5756" y="5318"/>
                  </a:cubicBezTo>
                  <a:cubicBezTo>
                    <a:pt x="6023" y="4984"/>
                    <a:pt x="6257" y="4650"/>
                    <a:pt x="6524" y="4284"/>
                  </a:cubicBezTo>
                  <a:cubicBezTo>
                    <a:pt x="6757" y="4817"/>
                    <a:pt x="7024" y="5284"/>
                    <a:pt x="7291" y="5851"/>
                  </a:cubicBezTo>
                  <a:cubicBezTo>
                    <a:pt x="7558" y="6418"/>
                    <a:pt x="7825" y="7019"/>
                    <a:pt x="8025" y="7619"/>
                  </a:cubicBezTo>
                  <a:cubicBezTo>
                    <a:pt x="8492" y="8753"/>
                    <a:pt x="8859" y="9954"/>
                    <a:pt x="9092" y="11188"/>
                  </a:cubicBezTo>
                  <a:cubicBezTo>
                    <a:pt x="9092" y="11205"/>
                    <a:pt x="9109" y="11214"/>
                    <a:pt x="9125" y="11214"/>
                  </a:cubicBezTo>
                  <a:cubicBezTo>
                    <a:pt x="9142" y="11214"/>
                    <a:pt x="9159" y="11205"/>
                    <a:pt x="9159" y="11188"/>
                  </a:cubicBezTo>
                  <a:cubicBezTo>
                    <a:pt x="8925" y="9954"/>
                    <a:pt x="8592" y="8720"/>
                    <a:pt x="8191" y="7519"/>
                  </a:cubicBezTo>
                  <a:cubicBezTo>
                    <a:pt x="7958" y="6985"/>
                    <a:pt x="7758" y="6418"/>
                    <a:pt x="7491" y="5851"/>
                  </a:cubicBezTo>
                  <a:cubicBezTo>
                    <a:pt x="7257" y="5284"/>
                    <a:pt x="6957" y="4751"/>
                    <a:pt x="6590" y="4250"/>
                  </a:cubicBezTo>
                  <a:lnTo>
                    <a:pt x="7491" y="3049"/>
                  </a:lnTo>
                  <a:lnTo>
                    <a:pt x="7524" y="3016"/>
                  </a:lnTo>
                  <a:lnTo>
                    <a:pt x="7791" y="2682"/>
                  </a:lnTo>
                  <a:lnTo>
                    <a:pt x="8325" y="1949"/>
                  </a:lnTo>
                  <a:cubicBezTo>
                    <a:pt x="9125" y="2616"/>
                    <a:pt x="9959" y="3216"/>
                    <a:pt x="10727" y="3850"/>
                  </a:cubicBezTo>
                  <a:cubicBezTo>
                    <a:pt x="11527" y="4517"/>
                    <a:pt x="12261" y="5184"/>
                    <a:pt x="12995" y="5918"/>
                  </a:cubicBezTo>
                  <a:cubicBezTo>
                    <a:pt x="13005" y="5928"/>
                    <a:pt x="13014" y="5932"/>
                    <a:pt x="13023" y="5932"/>
                  </a:cubicBezTo>
                  <a:cubicBezTo>
                    <a:pt x="13042" y="5932"/>
                    <a:pt x="13052" y="5908"/>
                    <a:pt x="13028" y="5885"/>
                  </a:cubicBezTo>
                  <a:cubicBezTo>
                    <a:pt x="12294" y="5151"/>
                    <a:pt x="11561" y="4450"/>
                    <a:pt x="10760" y="3750"/>
                  </a:cubicBezTo>
                  <a:cubicBezTo>
                    <a:pt x="10026" y="3083"/>
                    <a:pt x="9226" y="2449"/>
                    <a:pt x="8425" y="1848"/>
                  </a:cubicBezTo>
                  <a:cubicBezTo>
                    <a:pt x="8630" y="1549"/>
                    <a:pt x="8850" y="1256"/>
                    <a:pt x="9082" y="971"/>
                  </a:cubicBezTo>
                  <a:lnTo>
                    <a:pt x="9082" y="971"/>
                  </a:lnTo>
                  <a:cubicBezTo>
                    <a:pt x="8908" y="1178"/>
                    <a:pt x="8739" y="1374"/>
                    <a:pt x="8592" y="1548"/>
                  </a:cubicBezTo>
                  <a:cubicBezTo>
                    <a:pt x="8225" y="2015"/>
                    <a:pt x="7825" y="2449"/>
                    <a:pt x="7458" y="2916"/>
                  </a:cubicBezTo>
                  <a:cubicBezTo>
                    <a:pt x="5423" y="1915"/>
                    <a:pt x="3255" y="1281"/>
                    <a:pt x="1020" y="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5232250" y="3592125"/>
              <a:ext cx="335000" cy="478100"/>
            </a:xfrm>
            <a:custGeom>
              <a:avLst/>
              <a:gdLst/>
              <a:ahLst/>
              <a:cxnLst/>
              <a:rect l="l" t="t" r="r" b="b"/>
              <a:pathLst>
                <a:path w="13400" h="19124" extrusionOk="0">
                  <a:moveTo>
                    <a:pt x="6784" y="0"/>
                  </a:moveTo>
                  <a:cubicBezTo>
                    <a:pt x="6735" y="0"/>
                    <a:pt x="6687" y="1"/>
                    <a:pt x="6638" y="3"/>
                  </a:cubicBezTo>
                  <a:cubicBezTo>
                    <a:pt x="5671" y="103"/>
                    <a:pt x="4770" y="536"/>
                    <a:pt x="4103" y="1237"/>
                  </a:cubicBezTo>
                  <a:cubicBezTo>
                    <a:pt x="2769" y="2505"/>
                    <a:pt x="1868" y="4172"/>
                    <a:pt x="1501" y="5974"/>
                  </a:cubicBezTo>
                  <a:cubicBezTo>
                    <a:pt x="1034" y="8075"/>
                    <a:pt x="901" y="10243"/>
                    <a:pt x="667" y="12345"/>
                  </a:cubicBezTo>
                  <a:cubicBezTo>
                    <a:pt x="567" y="13446"/>
                    <a:pt x="434" y="14546"/>
                    <a:pt x="300" y="15647"/>
                  </a:cubicBezTo>
                  <a:cubicBezTo>
                    <a:pt x="200" y="16748"/>
                    <a:pt x="33" y="17849"/>
                    <a:pt x="0" y="18950"/>
                  </a:cubicBezTo>
                  <a:cubicBezTo>
                    <a:pt x="0" y="19063"/>
                    <a:pt x="86" y="19123"/>
                    <a:pt x="179" y="19123"/>
                  </a:cubicBezTo>
                  <a:cubicBezTo>
                    <a:pt x="249" y="19123"/>
                    <a:pt x="324" y="19088"/>
                    <a:pt x="367" y="19016"/>
                  </a:cubicBezTo>
                  <a:cubicBezTo>
                    <a:pt x="601" y="17882"/>
                    <a:pt x="701" y="16681"/>
                    <a:pt x="834" y="15514"/>
                  </a:cubicBezTo>
                  <a:cubicBezTo>
                    <a:pt x="1001" y="14346"/>
                    <a:pt x="1168" y="13179"/>
                    <a:pt x="1301" y="12011"/>
                  </a:cubicBezTo>
                  <a:cubicBezTo>
                    <a:pt x="1568" y="10077"/>
                    <a:pt x="1735" y="8042"/>
                    <a:pt x="2268" y="6140"/>
                  </a:cubicBezTo>
                  <a:cubicBezTo>
                    <a:pt x="2702" y="4539"/>
                    <a:pt x="3436" y="2871"/>
                    <a:pt x="4737" y="1771"/>
                  </a:cubicBezTo>
                  <a:cubicBezTo>
                    <a:pt x="5371" y="1170"/>
                    <a:pt x="6205" y="837"/>
                    <a:pt x="7072" y="837"/>
                  </a:cubicBezTo>
                  <a:cubicBezTo>
                    <a:pt x="7972" y="937"/>
                    <a:pt x="8806" y="1270"/>
                    <a:pt x="9474" y="1837"/>
                  </a:cubicBezTo>
                  <a:cubicBezTo>
                    <a:pt x="11041" y="3005"/>
                    <a:pt x="12342" y="4473"/>
                    <a:pt x="13310" y="6140"/>
                  </a:cubicBezTo>
                  <a:cubicBezTo>
                    <a:pt x="13319" y="6150"/>
                    <a:pt x="13332" y="6154"/>
                    <a:pt x="13344" y="6154"/>
                  </a:cubicBezTo>
                  <a:cubicBezTo>
                    <a:pt x="13373" y="6154"/>
                    <a:pt x="13400" y="6131"/>
                    <a:pt x="13376" y="6107"/>
                  </a:cubicBezTo>
                  <a:cubicBezTo>
                    <a:pt x="12843" y="5106"/>
                    <a:pt x="12276" y="4139"/>
                    <a:pt x="11608" y="3238"/>
                  </a:cubicBezTo>
                  <a:cubicBezTo>
                    <a:pt x="11008" y="2304"/>
                    <a:pt x="10241" y="1504"/>
                    <a:pt x="9340" y="837"/>
                  </a:cubicBezTo>
                  <a:cubicBezTo>
                    <a:pt x="8580" y="298"/>
                    <a:pt x="7699" y="0"/>
                    <a:pt x="6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5299800" y="3578725"/>
              <a:ext cx="447825" cy="397925"/>
            </a:xfrm>
            <a:custGeom>
              <a:avLst/>
              <a:gdLst/>
              <a:ahLst/>
              <a:cxnLst/>
              <a:rect l="l" t="t" r="r" b="b"/>
              <a:pathLst>
                <a:path w="17913" h="15917" extrusionOk="0">
                  <a:moveTo>
                    <a:pt x="14154" y="3364"/>
                  </a:moveTo>
                  <a:cubicBezTo>
                    <a:pt x="14575" y="3364"/>
                    <a:pt x="14997" y="3509"/>
                    <a:pt x="15044" y="3841"/>
                  </a:cubicBezTo>
                  <a:cubicBezTo>
                    <a:pt x="15090" y="4208"/>
                    <a:pt x="14744" y="4358"/>
                    <a:pt x="14345" y="4358"/>
                  </a:cubicBezTo>
                  <a:cubicBezTo>
                    <a:pt x="13874" y="4358"/>
                    <a:pt x="13330" y="4148"/>
                    <a:pt x="13276" y="3841"/>
                  </a:cubicBezTo>
                  <a:cubicBezTo>
                    <a:pt x="13224" y="3543"/>
                    <a:pt x="13688" y="3364"/>
                    <a:pt x="14154" y="3364"/>
                  </a:cubicBezTo>
                  <a:close/>
                  <a:moveTo>
                    <a:pt x="16499" y="9316"/>
                  </a:moveTo>
                  <a:cubicBezTo>
                    <a:pt x="16705" y="9316"/>
                    <a:pt x="16930" y="9416"/>
                    <a:pt x="17012" y="9645"/>
                  </a:cubicBezTo>
                  <a:cubicBezTo>
                    <a:pt x="17077" y="9791"/>
                    <a:pt x="16881" y="9866"/>
                    <a:pt x="16655" y="9866"/>
                  </a:cubicBezTo>
                  <a:cubicBezTo>
                    <a:pt x="16417" y="9866"/>
                    <a:pt x="16146" y="9783"/>
                    <a:pt x="16112" y="9612"/>
                  </a:cubicBezTo>
                  <a:cubicBezTo>
                    <a:pt x="16095" y="9425"/>
                    <a:pt x="16286" y="9316"/>
                    <a:pt x="16499" y="9316"/>
                  </a:cubicBezTo>
                  <a:close/>
                  <a:moveTo>
                    <a:pt x="6582" y="9944"/>
                  </a:moveTo>
                  <a:cubicBezTo>
                    <a:pt x="6590" y="9944"/>
                    <a:pt x="6597" y="9944"/>
                    <a:pt x="6605" y="9945"/>
                  </a:cubicBezTo>
                  <a:cubicBezTo>
                    <a:pt x="7201" y="10012"/>
                    <a:pt x="7534" y="12114"/>
                    <a:pt x="6561" y="12114"/>
                  </a:cubicBezTo>
                  <a:cubicBezTo>
                    <a:pt x="6553" y="12114"/>
                    <a:pt x="6546" y="12114"/>
                    <a:pt x="6538" y="12114"/>
                  </a:cubicBezTo>
                  <a:cubicBezTo>
                    <a:pt x="5749" y="12081"/>
                    <a:pt x="6094" y="9944"/>
                    <a:pt x="6582" y="9944"/>
                  </a:cubicBezTo>
                  <a:close/>
                  <a:moveTo>
                    <a:pt x="11682" y="1"/>
                  </a:moveTo>
                  <a:cubicBezTo>
                    <a:pt x="7953" y="1"/>
                    <a:pt x="9340" y="4775"/>
                    <a:pt x="9340" y="4775"/>
                  </a:cubicBezTo>
                  <a:cubicBezTo>
                    <a:pt x="9340" y="4775"/>
                    <a:pt x="6763" y="2939"/>
                    <a:pt x="4268" y="2939"/>
                  </a:cubicBezTo>
                  <a:cubicBezTo>
                    <a:pt x="4224" y="2939"/>
                    <a:pt x="4180" y="2939"/>
                    <a:pt x="4136" y="2940"/>
                  </a:cubicBezTo>
                  <a:cubicBezTo>
                    <a:pt x="1601" y="2974"/>
                    <a:pt x="0" y="7177"/>
                    <a:pt x="2702" y="10946"/>
                  </a:cubicBezTo>
                  <a:cubicBezTo>
                    <a:pt x="3036" y="11413"/>
                    <a:pt x="3436" y="11813"/>
                    <a:pt x="3903" y="12180"/>
                  </a:cubicBezTo>
                  <a:cubicBezTo>
                    <a:pt x="3736" y="11080"/>
                    <a:pt x="3503" y="9178"/>
                    <a:pt x="4036" y="8178"/>
                  </a:cubicBezTo>
                  <a:cubicBezTo>
                    <a:pt x="4363" y="7550"/>
                    <a:pt x="4716" y="7291"/>
                    <a:pt x="4993" y="7291"/>
                  </a:cubicBezTo>
                  <a:cubicBezTo>
                    <a:pt x="5424" y="7291"/>
                    <a:pt x="5675" y="7913"/>
                    <a:pt x="5371" y="8745"/>
                  </a:cubicBezTo>
                  <a:cubicBezTo>
                    <a:pt x="4870" y="9979"/>
                    <a:pt x="4603" y="11313"/>
                    <a:pt x="4570" y="12647"/>
                  </a:cubicBezTo>
                  <a:cubicBezTo>
                    <a:pt x="5704" y="13348"/>
                    <a:pt x="6938" y="13948"/>
                    <a:pt x="8239" y="14349"/>
                  </a:cubicBezTo>
                  <a:cubicBezTo>
                    <a:pt x="8106" y="13748"/>
                    <a:pt x="8039" y="13114"/>
                    <a:pt x="8106" y="12481"/>
                  </a:cubicBezTo>
                  <a:cubicBezTo>
                    <a:pt x="8188" y="11659"/>
                    <a:pt x="8546" y="11242"/>
                    <a:pt x="8847" y="11242"/>
                  </a:cubicBezTo>
                  <a:cubicBezTo>
                    <a:pt x="9158" y="11242"/>
                    <a:pt x="9409" y="11684"/>
                    <a:pt x="9240" y="12581"/>
                  </a:cubicBezTo>
                  <a:cubicBezTo>
                    <a:pt x="9107" y="13248"/>
                    <a:pt x="9040" y="13948"/>
                    <a:pt x="9040" y="14649"/>
                  </a:cubicBezTo>
                  <a:cubicBezTo>
                    <a:pt x="10908" y="15216"/>
                    <a:pt x="12843" y="15650"/>
                    <a:pt x="14744" y="15916"/>
                  </a:cubicBezTo>
                  <a:cubicBezTo>
                    <a:pt x="15745" y="14649"/>
                    <a:pt x="16545" y="13248"/>
                    <a:pt x="17112" y="11713"/>
                  </a:cubicBezTo>
                  <a:cubicBezTo>
                    <a:pt x="15745" y="11380"/>
                    <a:pt x="12943" y="11313"/>
                    <a:pt x="13009" y="10312"/>
                  </a:cubicBezTo>
                  <a:cubicBezTo>
                    <a:pt x="13044" y="9868"/>
                    <a:pt x="13382" y="9692"/>
                    <a:pt x="13875" y="9692"/>
                  </a:cubicBezTo>
                  <a:cubicBezTo>
                    <a:pt x="14824" y="9692"/>
                    <a:pt x="16347" y="10343"/>
                    <a:pt x="17379" y="10980"/>
                  </a:cubicBezTo>
                  <a:cubicBezTo>
                    <a:pt x="17746" y="9845"/>
                    <a:pt x="17913" y="8611"/>
                    <a:pt x="17846" y="7410"/>
                  </a:cubicBezTo>
                  <a:cubicBezTo>
                    <a:pt x="16612" y="7077"/>
                    <a:pt x="15344" y="6877"/>
                    <a:pt x="14077" y="6777"/>
                  </a:cubicBezTo>
                  <a:cubicBezTo>
                    <a:pt x="11271" y="6545"/>
                    <a:pt x="11372" y="4975"/>
                    <a:pt x="13347" y="4975"/>
                  </a:cubicBezTo>
                  <a:cubicBezTo>
                    <a:pt x="13368" y="4975"/>
                    <a:pt x="13389" y="4975"/>
                    <a:pt x="13410" y="4975"/>
                  </a:cubicBezTo>
                  <a:cubicBezTo>
                    <a:pt x="14944" y="5009"/>
                    <a:pt x="16845" y="5943"/>
                    <a:pt x="17746" y="6410"/>
                  </a:cubicBezTo>
                  <a:cubicBezTo>
                    <a:pt x="17179" y="2574"/>
                    <a:pt x="14244" y="105"/>
                    <a:pt x="11875" y="5"/>
                  </a:cubicBezTo>
                  <a:cubicBezTo>
                    <a:pt x="11809" y="2"/>
                    <a:pt x="11745" y="1"/>
                    <a:pt x="11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5494100" y="3703100"/>
              <a:ext cx="207550" cy="268900"/>
            </a:xfrm>
            <a:custGeom>
              <a:avLst/>
              <a:gdLst/>
              <a:ahLst/>
              <a:cxnLst/>
              <a:rect l="l" t="t" r="r" b="b"/>
              <a:pathLst>
                <a:path w="8302" h="10756" extrusionOk="0">
                  <a:moveTo>
                    <a:pt x="1735" y="0"/>
                  </a:moveTo>
                  <a:cubicBezTo>
                    <a:pt x="1701" y="0"/>
                    <a:pt x="1701" y="0"/>
                    <a:pt x="1701" y="34"/>
                  </a:cubicBezTo>
                  <a:cubicBezTo>
                    <a:pt x="1802" y="267"/>
                    <a:pt x="1902" y="501"/>
                    <a:pt x="2035" y="701"/>
                  </a:cubicBezTo>
                  <a:cubicBezTo>
                    <a:pt x="1868" y="934"/>
                    <a:pt x="1768" y="1168"/>
                    <a:pt x="1668" y="1435"/>
                  </a:cubicBezTo>
                  <a:cubicBezTo>
                    <a:pt x="1535" y="1701"/>
                    <a:pt x="1435" y="2002"/>
                    <a:pt x="1335" y="2269"/>
                  </a:cubicBezTo>
                  <a:cubicBezTo>
                    <a:pt x="1101" y="2836"/>
                    <a:pt x="901" y="3369"/>
                    <a:pt x="701" y="3903"/>
                  </a:cubicBezTo>
                  <a:cubicBezTo>
                    <a:pt x="434" y="4704"/>
                    <a:pt x="234" y="5538"/>
                    <a:pt x="0" y="6338"/>
                  </a:cubicBezTo>
                  <a:cubicBezTo>
                    <a:pt x="267" y="5504"/>
                    <a:pt x="601" y="4704"/>
                    <a:pt x="901" y="3903"/>
                  </a:cubicBezTo>
                  <a:cubicBezTo>
                    <a:pt x="1134" y="3369"/>
                    <a:pt x="1301" y="2802"/>
                    <a:pt x="1535" y="2235"/>
                  </a:cubicBezTo>
                  <a:cubicBezTo>
                    <a:pt x="1635" y="2002"/>
                    <a:pt x="1735" y="1735"/>
                    <a:pt x="1835" y="1501"/>
                  </a:cubicBezTo>
                  <a:cubicBezTo>
                    <a:pt x="1935" y="1268"/>
                    <a:pt x="2035" y="1068"/>
                    <a:pt x="2102" y="834"/>
                  </a:cubicBezTo>
                  <a:cubicBezTo>
                    <a:pt x="2202" y="1001"/>
                    <a:pt x="2302" y="1201"/>
                    <a:pt x="2402" y="1368"/>
                  </a:cubicBezTo>
                  <a:cubicBezTo>
                    <a:pt x="2635" y="1802"/>
                    <a:pt x="2836" y="2235"/>
                    <a:pt x="3069" y="2669"/>
                  </a:cubicBezTo>
                  <a:cubicBezTo>
                    <a:pt x="3303" y="3136"/>
                    <a:pt x="3536" y="3603"/>
                    <a:pt x="3770" y="4070"/>
                  </a:cubicBezTo>
                  <a:cubicBezTo>
                    <a:pt x="3703" y="4237"/>
                    <a:pt x="3670" y="4403"/>
                    <a:pt x="3636" y="4570"/>
                  </a:cubicBezTo>
                  <a:cubicBezTo>
                    <a:pt x="3603" y="4770"/>
                    <a:pt x="3569" y="5004"/>
                    <a:pt x="3536" y="5204"/>
                  </a:cubicBezTo>
                  <a:cubicBezTo>
                    <a:pt x="3469" y="5671"/>
                    <a:pt x="3403" y="6071"/>
                    <a:pt x="3336" y="6538"/>
                  </a:cubicBezTo>
                  <a:cubicBezTo>
                    <a:pt x="3303" y="7005"/>
                    <a:pt x="3269" y="7506"/>
                    <a:pt x="3236" y="7939"/>
                  </a:cubicBezTo>
                  <a:cubicBezTo>
                    <a:pt x="3203" y="8373"/>
                    <a:pt x="3203" y="8840"/>
                    <a:pt x="3136" y="9274"/>
                  </a:cubicBezTo>
                  <a:cubicBezTo>
                    <a:pt x="3136" y="9307"/>
                    <a:pt x="3153" y="9324"/>
                    <a:pt x="3169" y="9324"/>
                  </a:cubicBezTo>
                  <a:cubicBezTo>
                    <a:pt x="3186" y="9324"/>
                    <a:pt x="3203" y="9307"/>
                    <a:pt x="3203" y="9274"/>
                  </a:cubicBezTo>
                  <a:cubicBezTo>
                    <a:pt x="3236" y="8340"/>
                    <a:pt x="3336" y="7439"/>
                    <a:pt x="3536" y="6538"/>
                  </a:cubicBezTo>
                  <a:cubicBezTo>
                    <a:pt x="3603" y="6071"/>
                    <a:pt x="3670" y="5638"/>
                    <a:pt x="3736" y="5204"/>
                  </a:cubicBezTo>
                  <a:cubicBezTo>
                    <a:pt x="3770" y="4970"/>
                    <a:pt x="3836" y="4770"/>
                    <a:pt x="3870" y="4537"/>
                  </a:cubicBezTo>
                  <a:cubicBezTo>
                    <a:pt x="3870" y="4470"/>
                    <a:pt x="3903" y="4403"/>
                    <a:pt x="3903" y="4337"/>
                  </a:cubicBezTo>
                  <a:cubicBezTo>
                    <a:pt x="4070" y="4670"/>
                    <a:pt x="4237" y="4970"/>
                    <a:pt x="4370" y="5304"/>
                  </a:cubicBezTo>
                  <a:cubicBezTo>
                    <a:pt x="5271" y="7072"/>
                    <a:pt x="6071" y="8873"/>
                    <a:pt x="6738" y="10741"/>
                  </a:cubicBezTo>
                  <a:cubicBezTo>
                    <a:pt x="6748" y="10751"/>
                    <a:pt x="6758" y="10755"/>
                    <a:pt x="6767" y="10755"/>
                  </a:cubicBezTo>
                  <a:cubicBezTo>
                    <a:pt x="6788" y="10755"/>
                    <a:pt x="6805" y="10731"/>
                    <a:pt x="6805" y="10708"/>
                  </a:cubicBezTo>
                  <a:cubicBezTo>
                    <a:pt x="6105" y="8840"/>
                    <a:pt x="5437" y="6972"/>
                    <a:pt x="4604" y="5137"/>
                  </a:cubicBezTo>
                  <a:cubicBezTo>
                    <a:pt x="4203" y="4303"/>
                    <a:pt x="3803" y="3503"/>
                    <a:pt x="3369" y="2702"/>
                  </a:cubicBezTo>
                  <a:lnTo>
                    <a:pt x="3369" y="2702"/>
                  </a:lnTo>
                  <a:cubicBezTo>
                    <a:pt x="3536" y="2736"/>
                    <a:pt x="3670" y="2769"/>
                    <a:pt x="3836" y="2802"/>
                  </a:cubicBezTo>
                  <a:lnTo>
                    <a:pt x="4470" y="2936"/>
                  </a:lnTo>
                  <a:cubicBezTo>
                    <a:pt x="4870" y="3002"/>
                    <a:pt x="5271" y="3102"/>
                    <a:pt x="5671" y="3203"/>
                  </a:cubicBezTo>
                  <a:cubicBezTo>
                    <a:pt x="6538" y="3369"/>
                    <a:pt x="7406" y="3603"/>
                    <a:pt x="8239" y="3903"/>
                  </a:cubicBezTo>
                  <a:cubicBezTo>
                    <a:pt x="8244" y="3908"/>
                    <a:pt x="8249" y="3910"/>
                    <a:pt x="8254" y="3910"/>
                  </a:cubicBezTo>
                  <a:cubicBezTo>
                    <a:pt x="8281" y="3910"/>
                    <a:pt x="8301" y="3836"/>
                    <a:pt x="8273" y="3836"/>
                  </a:cubicBezTo>
                  <a:cubicBezTo>
                    <a:pt x="7406" y="3569"/>
                    <a:pt x="6538" y="3269"/>
                    <a:pt x="5704" y="3036"/>
                  </a:cubicBezTo>
                  <a:cubicBezTo>
                    <a:pt x="5304" y="2936"/>
                    <a:pt x="4870" y="2836"/>
                    <a:pt x="4470" y="2736"/>
                  </a:cubicBezTo>
                  <a:cubicBezTo>
                    <a:pt x="4270" y="2702"/>
                    <a:pt x="4070" y="2669"/>
                    <a:pt x="3870" y="2635"/>
                  </a:cubicBezTo>
                  <a:cubicBezTo>
                    <a:pt x="3723" y="2587"/>
                    <a:pt x="3577" y="2556"/>
                    <a:pt x="3430" y="2556"/>
                  </a:cubicBezTo>
                  <a:cubicBezTo>
                    <a:pt x="3377" y="2556"/>
                    <a:pt x="3323" y="2560"/>
                    <a:pt x="3269" y="2569"/>
                  </a:cubicBezTo>
                  <a:cubicBezTo>
                    <a:pt x="3269" y="2535"/>
                    <a:pt x="3269" y="2502"/>
                    <a:pt x="3236" y="2469"/>
                  </a:cubicBezTo>
                  <a:cubicBezTo>
                    <a:pt x="3136" y="2302"/>
                    <a:pt x="3069" y="2135"/>
                    <a:pt x="2969" y="1968"/>
                  </a:cubicBezTo>
                  <a:lnTo>
                    <a:pt x="2969" y="1968"/>
                  </a:lnTo>
                  <a:lnTo>
                    <a:pt x="3469" y="2035"/>
                  </a:lnTo>
                  <a:cubicBezTo>
                    <a:pt x="3703" y="2035"/>
                    <a:pt x="3936" y="2068"/>
                    <a:pt x="4170" y="2102"/>
                  </a:cubicBezTo>
                  <a:cubicBezTo>
                    <a:pt x="4403" y="2135"/>
                    <a:pt x="4637" y="2168"/>
                    <a:pt x="4870" y="2235"/>
                  </a:cubicBezTo>
                  <a:cubicBezTo>
                    <a:pt x="5104" y="2269"/>
                    <a:pt x="5371" y="2335"/>
                    <a:pt x="5604" y="2435"/>
                  </a:cubicBezTo>
                  <a:cubicBezTo>
                    <a:pt x="5638" y="2435"/>
                    <a:pt x="5671" y="2369"/>
                    <a:pt x="5604" y="2335"/>
                  </a:cubicBezTo>
                  <a:cubicBezTo>
                    <a:pt x="5371" y="2302"/>
                    <a:pt x="5137" y="2235"/>
                    <a:pt x="4904" y="2168"/>
                  </a:cubicBezTo>
                  <a:lnTo>
                    <a:pt x="4203" y="2002"/>
                  </a:lnTo>
                  <a:cubicBezTo>
                    <a:pt x="3970" y="1968"/>
                    <a:pt x="3736" y="1902"/>
                    <a:pt x="3503" y="1868"/>
                  </a:cubicBezTo>
                  <a:cubicBezTo>
                    <a:pt x="3269" y="1835"/>
                    <a:pt x="3069" y="1802"/>
                    <a:pt x="2836" y="1768"/>
                  </a:cubicBezTo>
                  <a:lnTo>
                    <a:pt x="2502" y="1201"/>
                  </a:lnTo>
                  <a:cubicBezTo>
                    <a:pt x="2302" y="767"/>
                    <a:pt x="2035" y="367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5066300" y="4012475"/>
              <a:ext cx="442000" cy="527075"/>
            </a:xfrm>
            <a:custGeom>
              <a:avLst/>
              <a:gdLst/>
              <a:ahLst/>
              <a:cxnLst/>
              <a:rect l="l" t="t" r="r" b="b"/>
              <a:pathLst>
                <a:path w="17680" h="21083" extrusionOk="0">
                  <a:moveTo>
                    <a:pt x="0" y="1"/>
                  </a:moveTo>
                  <a:lnTo>
                    <a:pt x="300" y="5905"/>
                  </a:lnTo>
                  <a:lnTo>
                    <a:pt x="1001" y="21083"/>
                  </a:lnTo>
                  <a:lnTo>
                    <a:pt x="16679" y="21083"/>
                  </a:lnTo>
                  <a:lnTo>
                    <a:pt x="17379" y="5905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5066300" y="4012475"/>
              <a:ext cx="442000" cy="147625"/>
            </a:xfrm>
            <a:custGeom>
              <a:avLst/>
              <a:gdLst/>
              <a:ahLst/>
              <a:cxnLst/>
              <a:rect l="l" t="t" r="r" b="b"/>
              <a:pathLst>
                <a:path w="17680" h="5905" extrusionOk="0">
                  <a:moveTo>
                    <a:pt x="0" y="1"/>
                  </a:moveTo>
                  <a:lnTo>
                    <a:pt x="300" y="5905"/>
                  </a:lnTo>
                  <a:lnTo>
                    <a:pt x="17379" y="5905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5038775" y="3953275"/>
              <a:ext cx="497050" cy="119275"/>
            </a:xfrm>
            <a:custGeom>
              <a:avLst/>
              <a:gdLst/>
              <a:ahLst/>
              <a:cxnLst/>
              <a:rect l="l" t="t" r="r" b="b"/>
              <a:pathLst>
                <a:path w="19882" h="4771" extrusionOk="0">
                  <a:moveTo>
                    <a:pt x="0" y="0"/>
                  </a:moveTo>
                  <a:lnTo>
                    <a:pt x="0" y="4770"/>
                  </a:lnTo>
                  <a:lnTo>
                    <a:pt x="19881" y="4770"/>
                  </a:lnTo>
                  <a:lnTo>
                    <a:pt x="19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5382350" y="4539525"/>
              <a:ext cx="69250" cy="62575"/>
            </a:xfrm>
            <a:custGeom>
              <a:avLst/>
              <a:gdLst/>
              <a:ahLst/>
              <a:cxnLst/>
              <a:rect l="l" t="t" r="r" b="b"/>
              <a:pathLst>
                <a:path w="2770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769" y="2502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5382350" y="4539525"/>
              <a:ext cx="69250" cy="30875"/>
            </a:xfrm>
            <a:custGeom>
              <a:avLst/>
              <a:gdLst/>
              <a:ahLst/>
              <a:cxnLst/>
              <a:rect l="l" t="t" r="r" b="b"/>
              <a:pathLst>
                <a:path w="2770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2769" y="1235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5123000" y="4539525"/>
              <a:ext cx="68400" cy="62575"/>
            </a:xfrm>
            <a:custGeom>
              <a:avLst/>
              <a:gdLst/>
              <a:ahLst/>
              <a:cxnLst/>
              <a:rect l="l" t="t" r="r" b="b"/>
              <a:pathLst>
                <a:path w="2736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736" y="2502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5123000" y="4539525"/>
              <a:ext cx="68400" cy="30875"/>
            </a:xfrm>
            <a:custGeom>
              <a:avLst/>
              <a:gdLst/>
              <a:ahLst/>
              <a:cxnLst/>
              <a:rect l="l" t="t" r="r" b="b"/>
              <a:pathLst>
                <a:path w="2736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2736" y="1235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redondeado 1"/>
          <p:cNvSpPr/>
          <p:nvPr/>
        </p:nvSpPr>
        <p:spPr>
          <a:xfrm>
            <a:off x="1453996" y="925689"/>
            <a:ext cx="6154715" cy="3503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Agency FB" panose="020B0503020202020204" pitchFamily="34" charset="0"/>
              </a:rPr>
              <a:t>Debemos comprender que la diversidad existe y como tal se debe respetar. Debemos aprender a hacer amigos y respetar a los demás, independientemente de su color de piel, de sus rasgos, de cómo es su pelo, si habla otro idioma, y a respetar su cultura y sus tradiciones.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44"/>
          <p:cNvSpPr txBox="1">
            <a:spLocks noGrp="1"/>
          </p:cNvSpPr>
          <p:nvPr>
            <p:ph type="title"/>
          </p:nvPr>
        </p:nvSpPr>
        <p:spPr>
          <a:xfrm>
            <a:off x="6212100" y="1510235"/>
            <a:ext cx="2211900" cy="5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Actividad </a:t>
            </a:r>
            <a:endParaRPr dirty="0"/>
          </a:p>
        </p:txBody>
      </p:sp>
      <p:sp>
        <p:nvSpPr>
          <p:cNvPr id="1360" name="Google Shape;1360;p44"/>
          <p:cNvSpPr txBox="1">
            <a:spLocks noGrp="1"/>
          </p:cNvSpPr>
          <p:nvPr>
            <p:ph type="subTitle" idx="1"/>
          </p:nvPr>
        </p:nvSpPr>
        <p:spPr>
          <a:xfrm>
            <a:off x="4821725" y="2174365"/>
            <a:ext cx="3602375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Utilizando los materiales, nos transformaremos </a:t>
            </a:r>
            <a:r>
              <a:rPr lang="es-CL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en </a:t>
            </a:r>
            <a:r>
              <a:rPr lang="es-CL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gestores  </a:t>
            </a:r>
            <a:r>
              <a:rPr lang="es-CL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de la Inclusión:</a:t>
            </a:r>
          </a:p>
          <a:p>
            <a:pPr marL="342900" lvl="0" indent="-342900" algn="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Crea un cartel que represente lo que sabes y piensas sobre la inclusión en un curso.</a:t>
            </a:r>
          </a:p>
          <a:p>
            <a:pPr marL="342900" lvl="0" indent="-342900" algn="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dirty="0" smtClean="0"/>
              <a:t>Escribe un mensaje en tu cartel, relacionado a lo que te gustaría que otros niños de otros colegios supieran sobre un colegio inclusivo.  </a:t>
            </a:r>
            <a:endParaRPr dirty="0"/>
          </a:p>
        </p:txBody>
      </p:sp>
      <p:grpSp>
        <p:nvGrpSpPr>
          <p:cNvPr id="1361" name="Google Shape;1361;p44"/>
          <p:cNvGrpSpPr/>
          <p:nvPr/>
        </p:nvGrpSpPr>
        <p:grpSpPr>
          <a:xfrm>
            <a:off x="240100" y="415613"/>
            <a:ext cx="4508250" cy="4312275"/>
            <a:chOff x="1542100" y="738475"/>
            <a:chExt cx="4508250" cy="4312275"/>
          </a:xfrm>
        </p:grpSpPr>
        <p:sp>
          <p:nvSpPr>
            <p:cNvPr id="1362" name="Google Shape;1362;p44"/>
            <p:cNvSpPr/>
            <p:nvPr/>
          </p:nvSpPr>
          <p:spPr>
            <a:xfrm>
              <a:off x="1542100" y="3942425"/>
              <a:ext cx="4508250" cy="214350"/>
            </a:xfrm>
            <a:custGeom>
              <a:avLst/>
              <a:gdLst/>
              <a:ahLst/>
              <a:cxnLst/>
              <a:rect l="l" t="t" r="r" b="b"/>
              <a:pathLst>
                <a:path w="180330" h="8574" extrusionOk="0">
                  <a:moveTo>
                    <a:pt x="1" y="1"/>
                  </a:moveTo>
                  <a:lnTo>
                    <a:pt x="1" y="8574"/>
                  </a:lnTo>
                  <a:lnTo>
                    <a:pt x="180330" y="8574"/>
                  </a:lnTo>
                  <a:lnTo>
                    <a:pt x="1803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4"/>
            <p:cNvSpPr/>
            <p:nvPr/>
          </p:nvSpPr>
          <p:spPr>
            <a:xfrm>
              <a:off x="1667200" y="957800"/>
              <a:ext cx="2059000" cy="1424375"/>
            </a:xfrm>
            <a:custGeom>
              <a:avLst/>
              <a:gdLst/>
              <a:ahLst/>
              <a:cxnLst/>
              <a:rect l="l" t="t" r="r" b="b"/>
              <a:pathLst>
                <a:path w="82360" h="56975" extrusionOk="0">
                  <a:moveTo>
                    <a:pt x="0" y="0"/>
                  </a:moveTo>
                  <a:lnTo>
                    <a:pt x="0" y="56974"/>
                  </a:lnTo>
                  <a:lnTo>
                    <a:pt x="82359" y="56974"/>
                  </a:lnTo>
                  <a:lnTo>
                    <a:pt x="82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1751425" y="1042025"/>
              <a:ext cx="1890550" cy="1256750"/>
            </a:xfrm>
            <a:custGeom>
              <a:avLst/>
              <a:gdLst/>
              <a:ahLst/>
              <a:cxnLst/>
              <a:rect l="l" t="t" r="r" b="b"/>
              <a:pathLst>
                <a:path w="75622" h="50270" extrusionOk="0">
                  <a:moveTo>
                    <a:pt x="0" y="0"/>
                  </a:moveTo>
                  <a:lnTo>
                    <a:pt x="0" y="50270"/>
                  </a:lnTo>
                  <a:lnTo>
                    <a:pt x="75621" y="50270"/>
                  </a:lnTo>
                  <a:lnTo>
                    <a:pt x="756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1879025" y="1286375"/>
              <a:ext cx="391125" cy="462850"/>
            </a:xfrm>
            <a:custGeom>
              <a:avLst/>
              <a:gdLst/>
              <a:ahLst/>
              <a:cxnLst/>
              <a:rect l="l" t="t" r="r" b="b"/>
              <a:pathLst>
                <a:path w="15645" h="18514" extrusionOk="0">
                  <a:moveTo>
                    <a:pt x="0" y="0"/>
                  </a:moveTo>
                  <a:lnTo>
                    <a:pt x="0" y="18513"/>
                  </a:lnTo>
                  <a:lnTo>
                    <a:pt x="15645" y="18513"/>
                  </a:lnTo>
                  <a:lnTo>
                    <a:pt x="15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4"/>
            <p:cNvSpPr/>
            <p:nvPr/>
          </p:nvSpPr>
          <p:spPr>
            <a:xfrm>
              <a:off x="2055800" y="1303875"/>
              <a:ext cx="32550" cy="28100"/>
            </a:xfrm>
            <a:custGeom>
              <a:avLst/>
              <a:gdLst/>
              <a:ahLst/>
              <a:cxnLst/>
              <a:rect l="l" t="t" r="r" b="b"/>
              <a:pathLst>
                <a:path w="1302" h="1124" extrusionOk="0">
                  <a:moveTo>
                    <a:pt x="735" y="1"/>
                  </a:moveTo>
                  <a:cubicBezTo>
                    <a:pt x="234" y="1"/>
                    <a:pt x="1" y="601"/>
                    <a:pt x="334" y="968"/>
                  </a:cubicBezTo>
                  <a:cubicBezTo>
                    <a:pt x="452" y="1075"/>
                    <a:pt x="594" y="1124"/>
                    <a:pt x="733" y="1124"/>
                  </a:cubicBezTo>
                  <a:cubicBezTo>
                    <a:pt x="1025" y="1124"/>
                    <a:pt x="1302" y="907"/>
                    <a:pt x="1302" y="568"/>
                  </a:cubicBezTo>
                  <a:cubicBezTo>
                    <a:pt x="1302" y="267"/>
                    <a:pt x="1068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1953225" y="1375375"/>
              <a:ext cx="237700" cy="7750"/>
            </a:xfrm>
            <a:custGeom>
              <a:avLst/>
              <a:gdLst/>
              <a:ahLst/>
              <a:cxnLst/>
              <a:rect l="l" t="t" r="r" b="b"/>
              <a:pathLst>
                <a:path w="9508" h="310" extrusionOk="0">
                  <a:moveTo>
                    <a:pt x="5586" y="1"/>
                  </a:moveTo>
                  <a:cubicBezTo>
                    <a:pt x="5304" y="1"/>
                    <a:pt x="5021" y="3"/>
                    <a:pt x="4738" y="9"/>
                  </a:cubicBezTo>
                  <a:cubicBezTo>
                    <a:pt x="3170" y="9"/>
                    <a:pt x="1602" y="43"/>
                    <a:pt x="1" y="143"/>
                  </a:cubicBezTo>
                  <a:cubicBezTo>
                    <a:pt x="1602" y="276"/>
                    <a:pt x="3170" y="309"/>
                    <a:pt x="4738" y="309"/>
                  </a:cubicBezTo>
                  <a:cubicBezTo>
                    <a:pt x="6339" y="276"/>
                    <a:pt x="7906" y="276"/>
                    <a:pt x="9508" y="143"/>
                  </a:cubicBezTo>
                  <a:cubicBezTo>
                    <a:pt x="8190" y="60"/>
                    <a:pt x="6895" y="1"/>
                    <a:pt x="55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4"/>
            <p:cNvSpPr/>
            <p:nvPr/>
          </p:nvSpPr>
          <p:spPr>
            <a:xfrm>
              <a:off x="1953225" y="1412275"/>
              <a:ext cx="129300" cy="7950"/>
            </a:xfrm>
            <a:custGeom>
              <a:avLst/>
              <a:gdLst/>
              <a:ahLst/>
              <a:cxnLst/>
              <a:rect l="l" t="t" r="r" b="b"/>
              <a:pathLst>
                <a:path w="5172" h="318" extrusionOk="0">
                  <a:moveTo>
                    <a:pt x="2603" y="1"/>
                  </a:moveTo>
                  <a:cubicBezTo>
                    <a:pt x="1735" y="1"/>
                    <a:pt x="868" y="34"/>
                    <a:pt x="1" y="168"/>
                  </a:cubicBezTo>
                  <a:cubicBezTo>
                    <a:pt x="868" y="268"/>
                    <a:pt x="1727" y="318"/>
                    <a:pt x="2586" y="318"/>
                  </a:cubicBezTo>
                  <a:cubicBezTo>
                    <a:pt x="3445" y="318"/>
                    <a:pt x="4304" y="268"/>
                    <a:pt x="5171" y="168"/>
                  </a:cubicBezTo>
                  <a:cubicBezTo>
                    <a:pt x="4304" y="34"/>
                    <a:pt x="3437" y="1"/>
                    <a:pt x="26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4"/>
            <p:cNvSpPr/>
            <p:nvPr/>
          </p:nvSpPr>
          <p:spPr>
            <a:xfrm>
              <a:off x="1953225" y="1448750"/>
              <a:ext cx="165150" cy="7225"/>
            </a:xfrm>
            <a:custGeom>
              <a:avLst/>
              <a:gdLst/>
              <a:ahLst/>
              <a:cxnLst/>
              <a:rect l="l" t="t" r="r" b="b"/>
              <a:pathLst>
                <a:path w="6606" h="289" extrusionOk="0">
                  <a:moveTo>
                    <a:pt x="3888" y="1"/>
                  </a:moveTo>
                  <a:cubicBezTo>
                    <a:pt x="3693" y="1"/>
                    <a:pt x="3498" y="4"/>
                    <a:pt x="3303" y="10"/>
                  </a:cubicBezTo>
                  <a:cubicBezTo>
                    <a:pt x="2202" y="10"/>
                    <a:pt x="1102" y="43"/>
                    <a:pt x="1" y="143"/>
                  </a:cubicBezTo>
                  <a:cubicBezTo>
                    <a:pt x="842" y="245"/>
                    <a:pt x="1683" y="289"/>
                    <a:pt x="2524" y="289"/>
                  </a:cubicBezTo>
                  <a:cubicBezTo>
                    <a:pt x="2783" y="289"/>
                    <a:pt x="3043" y="284"/>
                    <a:pt x="3303" y="277"/>
                  </a:cubicBezTo>
                  <a:cubicBezTo>
                    <a:pt x="4404" y="277"/>
                    <a:pt x="5505" y="277"/>
                    <a:pt x="6606" y="143"/>
                  </a:cubicBezTo>
                  <a:cubicBezTo>
                    <a:pt x="5700" y="61"/>
                    <a:pt x="4794" y="1"/>
                    <a:pt x="3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1953225" y="1485450"/>
              <a:ext cx="206025" cy="6925"/>
            </a:xfrm>
            <a:custGeom>
              <a:avLst/>
              <a:gdLst/>
              <a:ahLst/>
              <a:cxnLst/>
              <a:rect l="l" t="t" r="r" b="b"/>
              <a:pathLst>
                <a:path w="8241" h="277" extrusionOk="0">
                  <a:moveTo>
                    <a:pt x="4864" y="1"/>
                  </a:moveTo>
                  <a:cubicBezTo>
                    <a:pt x="4622" y="1"/>
                    <a:pt x="4379" y="3"/>
                    <a:pt x="4137" y="9"/>
                  </a:cubicBezTo>
                  <a:cubicBezTo>
                    <a:pt x="2769" y="9"/>
                    <a:pt x="1368" y="43"/>
                    <a:pt x="1" y="143"/>
                  </a:cubicBezTo>
                  <a:cubicBezTo>
                    <a:pt x="1368" y="243"/>
                    <a:pt x="2769" y="276"/>
                    <a:pt x="4137" y="276"/>
                  </a:cubicBezTo>
                  <a:cubicBezTo>
                    <a:pt x="5505" y="276"/>
                    <a:pt x="6872" y="243"/>
                    <a:pt x="8240" y="143"/>
                  </a:cubicBezTo>
                  <a:cubicBezTo>
                    <a:pt x="7115" y="60"/>
                    <a:pt x="5989" y="1"/>
                    <a:pt x="4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1953225" y="1522075"/>
              <a:ext cx="179325" cy="6975"/>
            </a:xfrm>
            <a:custGeom>
              <a:avLst/>
              <a:gdLst/>
              <a:ahLst/>
              <a:cxnLst/>
              <a:rect l="l" t="t" r="r" b="b"/>
              <a:pathLst>
                <a:path w="7173" h="279" extrusionOk="0">
                  <a:moveTo>
                    <a:pt x="4449" y="0"/>
                  </a:moveTo>
                  <a:cubicBezTo>
                    <a:pt x="4168" y="0"/>
                    <a:pt x="3887" y="4"/>
                    <a:pt x="3603" y="12"/>
                  </a:cubicBezTo>
                  <a:cubicBezTo>
                    <a:pt x="2403" y="12"/>
                    <a:pt x="1202" y="12"/>
                    <a:pt x="1" y="146"/>
                  </a:cubicBezTo>
                  <a:cubicBezTo>
                    <a:pt x="1202" y="246"/>
                    <a:pt x="2403" y="279"/>
                    <a:pt x="3603" y="279"/>
                  </a:cubicBezTo>
                  <a:cubicBezTo>
                    <a:pt x="4771" y="279"/>
                    <a:pt x="5972" y="246"/>
                    <a:pt x="7173" y="146"/>
                  </a:cubicBezTo>
                  <a:cubicBezTo>
                    <a:pt x="6255" y="44"/>
                    <a:pt x="5357" y="0"/>
                    <a:pt x="4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1953225" y="1558225"/>
              <a:ext cx="229375" cy="7525"/>
            </a:xfrm>
            <a:custGeom>
              <a:avLst/>
              <a:gdLst/>
              <a:ahLst/>
              <a:cxnLst/>
              <a:rect l="l" t="t" r="r" b="b"/>
              <a:pathLst>
                <a:path w="9175" h="301" extrusionOk="0">
                  <a:moveTo>
                    <a:pt x="4604" y="0"/>
                  </a:moveTo>
                  <a:cubicBezTo>
                    <a:pt x="3070" y="34"/>
                    <a:pt x="1535" y="34"/>
                    <a:pt x="1" y="167"/>
                  </a:cubicBezTo>
                  <a:cubicBezTo>
                    <a:pt x="1535" y="267"/>
                    <a:pt x="3070" y="301"/>
                    <a:pt x="4604" y="301"/>
                  </a:cubicBezTo>
                  <a:cubicBezTo>
                    <a:pt x="6139" y="267"/>
                    <a:pt x="7673" y="267"/>
                    <a:pt x="9174" y="167"/>
                  </a:cubicBezTo>
                  <a:cubicBezTo>
                    <a:pt x="7640" y="34"/>
                    <a:pt x="6139" y="0"/>
                    <a:pt x="46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1953225" y="1594925"/>
              <a:ext cx="148475" cy="7525"/>
            </a:xfrm>
            <a:custGeom>
              <a:avLst/>
              <a:gdLst/>
              <a:ahLst/>
              <a:cxnLst/>
              <a:rect l="l" t="t" r="r" b="b"/>
              <a:pathLst>
                <a:path w="5939" h="301" extrusionOk="0">
                  <a:moveTo>
                    <a:pt x="2970" y="0"/>
                  </a:moveTo>
                  <a:cubicBezTo>
                    <a:pt x="1969" y="0"/>
                    <a:pt x="1002" y="67"/>
                    <a:pt x="1" y="167"/>
                  </a:cubicBezTo>
                  <a:cubicBezTo>
                    <a:pt x="1002" y="267"/>
                    <a:pt x="1969" y="300"/>
                    <a:pt x="2970" y="300"/>
                  </a:cubicBezTo>
                  <a:cubicBezTo>
                    <a:pt x="3970" y="300"/>
                    <a:pt x="4938" y="267"/>
                    <a:pt x="5938" y="167"/>
                  </a:cubicBezTo>
                  <a:cubicBezTo>
                    <a:pt x="4938" y="34"/>
                    <a:pt x="3970" y="0"/>
                    <a:pt x="2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1953225" y="1631300"/>
              <a:ext cx="237700" cy="7300"/>
            </a:xfrm>
            <a:custGeom>
              <a:avLst/>
              <a:gdLst/>
              <a:ahLst/>
              <a:cxnLst/>
              <a:rect l="l" t="t" r="r" b="b"/>
              <a:pathLst>
                <a:path w="9508" h="292" extrusionOk="0">
                  <a:moveTo>
                    <a:pt x="5867" y="1"/>
                  </a:moveTo>
                  <a:cubicBezTo>
                    <a:pt x="5492" y="1"/>
                    <a:pt x="5115" y="5"/>
                    <a:pt x="4738" y="13"/>
                  </a:cubicBezTo>
                  <a:cubicBezTo>
                    <a:pt x="3170" y="13"/>
                    <a:pt x="1602" y="13"/>
                    <a:pt x="1" y="146"/>
                  </a:cubicBezTo>
                  <a:cubicBezTo>
                    <a:pt x="1224" y="248"/>
                    <a:pt x="2428" y="292"/>
                    <a:pt x="3627" y="292"/>
                  </a:cubicBezTo>
                  <a:cubicBezTo>
                    <a:pt x="3997" y="292"/>
                    <a:pt x="4367" y="288"/>
                    <a:pt x="4738" y="280"/>
                  </a:cubicBezTo>
                  <a:cubicBezTo>
                    <a:pt x="6339" y="280"/>
                    <a:pt x="7906" y="280"/>
                    <a:pt x="9508" y="146"/>
                  </a:cubicBezTo>
                  <a:cubicBezTo>
                    <a:pt x="8284" y="44"/>
                    <a:pt x="7081" y="1"/>
                    <a:pt x="5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1953225" y="1668300"/>
              <a:ext cx="237700" cy="7525"/>
            </a:xfrm>
            <a:custGeom>
              <a:avLst/>
              <a:gdLst/>
              <a:ahLst/>
              <a:cxnLst/>
              <a:rect l="l" t="t" r="r" b="b"/>
              <a:pathLst>
                <a:path w="9508" h="301" extrusionOk="0">
                  <a:moveTo>
                    <a:pt x="4738" y="1"/>
                  </a:moveTo>
                  <a:cubicBezTo>
                    <a:pt x="3170" y="34"/>
                    <a:pt x="1602" y="34"/>
                    <a:pt x="1" y="134"/>
                  </a:cubicBezTo>
                  <a:cubicBezTo>
                    <a:pt x="1602" y="267"/>
                    <a:pt x="3170" y="301"/>
                    <a:pt x="4738" y="301"/>
                  </a:cubicBezTo>
                  <a:cubicBezTo>
                    <a:pt x="6339" y="267"/>
                    <a:pt x="7906" y="267"/>
                    <a:pt x="9508" y="134"/>
                  </a:cubicBezTo>
                  <a:cubicBezTo>
                    <a:pt x="7906" y="34"/>
                    <a:pt x="6339" y="1"/>
                    <a:pt x="4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2566175" y="1521525"/>
              <a:ext cx="462850" cy="547925"/>
            </a:xfrm>
            <a:custGeom>
              <a:avLst/>
              <a:gdLst/>
              <a:ahLst/>
              <a:cxnLst/>
              <a:rect l="l" t="t" r="r" b="b"/>
              <a:pathLst>
                <a:path w="18514" h="21917" extrusionOk="0">
                  <a:moveTo>
                    <a:pt x="0" y="1"/>
                  </a:moveTo>
                  <a:lnTo>
                    <a:pt x="0" y="21916"/>
                  </a:lnTo>
                  <a:lnTo>
                    <a:pt x="18514" y="21916"/>
                  </a:lnTo>
                  <a:lnTo>
                    <a:pt x="185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2778825" y="1580750"/>
              <a:ext cx="32550" cy="28475"/>
            </a:xfrm>
            <a:custGeom>
              <a:avLst/>
              <a:gdLst/>
              <a:ahLst/>
              <a:cxnLst/>
              <a:rect l="l" t="t" r="r" b="b"/>
              <a:pathLst>
                <a:path w="1302" h="1139" extrusionOk="0">
                  <a:moveTo>
                    <a:pt x="734" y="0"/>
                  </a:moveTo>
                  <a:cubicBezTo>
                    <a:pt x="234" y="0"/>
                    <a:pt x="0" y="601"/>
                    <a:pt x="334" y="967"/>
                  </a:cubicBezTo>
                  <a:cubicBezTo>
                    <a:pt x="452" y="1086"/>
                    <a:pt x="595" y="1138"/>
                    <a:pt x="734" y="1138"/>
                  </a:cubicBezTo>
                  <a:cubicBezTo>
                    <a:pt x="1026" y="1138"/>
                    <a:pt x="1301" y="906"/>
                    <a:pt x="1301" y="567"/>
                  </a:cubicBezTo>
                  <a:cubicBezTo>
                    <a:pt x="1301" y="267"/>
                    <a:pt x="1068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2631225" y="1654125"/>
              <a:ext cx="102600" cy="7125"/>
            </a:xfrm>
            <a:custGeom>
              <a:avLst/>
              <a:gdLst/>
              <a:ahLst/>
              <a:cxnLst/>
              <a:rect l="l" t="t" r="r" b="b"/>
              <a:pathLst>
                <a:path w="4104" h="285" extrusionOk="0">
                  <a:moveTo>
                    <a:pt x="2035" y="1"/>
                  </a:moveTo>
                  <a:cubicBezTo>
                    <a:pt x="1368" y="1"/>
                    <a:pt x="667" y="34"/>
                    <a:pt x="0" y="134"/>
                  </a:cubicBezTo>
                  <a:cubicBezTo>
                    <a:pt x="667" y="234"/>
                    <a:pt x="1351" y="284"/>
                    <a:pt x="2039" y="284"/>
                  </a:cubicBezTo>
                  <a:cubicBezTo>
                    <a:pt x="2727" y="284"/>
                    <a:pt x="3419" y="234"/>
                    <a:pt x="4103" y="134"/>
                  </a:cubicBezTo>
                  <a:cubicBezTo>
                    <a:pt x="3403" y="34"/>
                    <a:pt x="2735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2631225" y="1695400"/>
              <a:ext cx="132600" cy="7525"/>
            </a:xfrm>
            <a:custGeom>
              <a:avLst/>
              <a:gdLst/>
              <a:ahLst/>
              <a:cxnLst/>
              <a:rect l="l" t="t" r="r" b="b"/>
              <a:pathLst>
                <a:path w="5304" h="301" extrusionOk="0">
                  <a:moveTo>
                    <a:pt x="2652" y="1"/>
                  </a:moveTo>
                  <a:cubicBezTo>
                    <a:pt x="1768" y="1"/>
                    <a:pt x="884" y="51"/>
                    <a:pt x="0" y="151"/>
                  </a:cubicBezTo>
                  <a:cubicBezTo>
                    <a:pt x="884" y="251"/>
                    <a:pt x="1768" y="301"/>
                    <a:pt x="2652" y="301"/>
                  </a:cubicBezTo>
                  <a:cubicBezTo>
                    <a:pt x="3536" y="301"/>
                    <a:pt x="4420" y="251"/>
                    <a:pt x="5304" y="151"/>
                  </a:cubicBezTo>
                  <a:cubicBezTo>
                    <a:pt x="4420" y="51"/>
                    <a:pt x="3536" y="1"/>
                    <a:pt x="2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2631225" y="1737100"/>
              <a:ext cx="122600" cy="6900"/>
            </a:xfrm>
            <a:custGeom>
              <a:avLst/>
              <a:gdLst/>
              <a:ahLst/>
              <a:cxnLst/>
              <a:rect l="l" t="t" r="r" b="b"/>
              <a:pathLst>
                <a:path w="4904" h="276" extrusionOk="0">
                  <a:moveTo>
                    <a:pt x="2452" y="1"/>
                  </a:moveTo>
                  <a:cubicBezTo>
                    <a:pt x="1635" y="1"/>
                    <a:pt x="817" y="51"/>
                    <a:pt x="0" y="151"/>
                  </a:cubicBezTo>
                  <a:cubicBezTo>
                    <a:pt x="817" y="234"/>
                    <a:pt x="1635" y="276"/>
                    <a:pt x="2452" y="276"/>
                  </a:cubicBezTo>
                  <a:cubicBezTo>
                    <a:pt x="3269" y="276"/>
                    <a:pt x="4086" y="234"/>
                    <a:pt x="4904" y="151"/>
                  </a:cubicBezTo>
                  <a:cubicBezTo>
                    <a:pt x="4086" y="51"/>
                    <a:pt x="3269" y="1"/>
                    <a:pt x="2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2631225" y="1777975"/>
              <a:ext cx="122600" cy="7925"/>
            </a:xfrm>
            <a:custGeom>
              <a:avLst/>
              <a:gdLst/>
              <a:ahLst/>
              <a:cxnLst/>
              <a:rect l="l" t="t" r="r" b="b"/>
              <a:pathLst>
                <a:path w="4904" h="317" extrusionOk="0">
                  <a:moveTo>
                    <a:pt x="2452" y="0"/>
                  </a:moveTo>
                  <a:cubicBezTo>
                    <a:pt x="1635" y="0"/>
                    <a:pt x="817" y="50"/>
                    <a:pt x="0" y="150"/>
                  </a:cubicBezTo>
                  <a:cubicBezTo>
                    <a:pt x="801" y="250"/>
                    <a:pt x="1635" y="317"/>
                    <a:pt x="2469" y="317"/>
                  </a:cubicBezTo>
                  <a:cubicBezTo>
                    <a:pt x="3269" y="317"/>
                    <a:pt x="4103" y="250"/>
                    <a:pt x="4904" y="150"/>
                  </a:cubicBezTo>
                  <a:cubicBezTo>
                    <a:pt x="4086" y="50"/>
                    <a:pt x="3269" y="0"/>
                    <a:pt x="2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2631225" y="1819650"/>
              <a:ext cx="106750" cy="7125"/>
            </a:xfrm>
            <a:custGeom>
              <a:avLst/>
              <a:gdLst/>
              <a:ahLst/>
              <a:cxnLst/>
              <a:rect l="l" t="t" r="r" b="b"/>
              <a:pathLst>
                <a:path w="4270" h="285" extrusionOk="0">
                  <a:moveTo>
                    <a:pt x="2123" y="1"/>
                  </a:moveTo>
                  <a:cubicBezTo>
                    <a:pt x="1410" y="1"/>
                    <a:pt x="701" y="51"/>
                    <a:pt x="0" y="151"/>
                  </a:cubicBezTo>
                  <a:cubicBezTo>
                    <a:pt x="701" y="251"/>
                    <a:pt x="1401" y="284"/>
                    <a:pt x="2135" y="284"/>
                  </a:cubicBezTo>
                  <a:cubicBezTo>
                    <a:pt x="2836" y="284"/>
                    <a:pt x="3569" y="251"/>
                    <a:pt x="4270" y="151"/>
                  </a:cubicBezTo>
                  <a:cubicBezTo>
                    <a:pt x="3553" y="51"/>
                    <a:pt x="2836" y="1"/>
                    <a:pt x="2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2631225" y="1860525"/>
              <a:ext cx="136775" cy="7525"/>
            </a:xfrm>
            <a:custGeom>
              <a:avLst/>
              <a:gdLst/>
              <a:ahLst/>
              <a:cxnLst/>
              <a:rect l="l" t="t" r="r" b="b"/>
              <a:pathLst>
                <a:path w="5471" h="301" extrusionOk="0">
                  <a:moveTo>
                    <a:pt x="2723" y="0"/>
                  </a:moveTo>
                  <a:cubicBezTo>
                    <a:pt x="1810" y="0"/>
                    <a:pt x="901" y="50"/>
                    <a:pt x="0" y="151"/>
                  </a:cubicBezTo>
                  <a:cubicBezTo>
                    <a:pt x="901" y="251"/>
                    <a:pt x="1810" y="301"/>
                    <a:pt x="2723" y="301"/>
                  </a:cubicBezTo>
                  <a:cubicBezTo>
                    <a:pt x="3636" y="301"/>
                    <a:pt x="4553" y="251"/>
                    <a:pt x="5471" y="151"/>
                  </a:cubicBezTo>
                  <a:cubicBezTo>
                    <a:pt x="4553" y="50"/>
                    <a:pt x="3636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2631225" y="1902225"/>
              <a:ext cx="112600" cy="7525"/>
            </a:xfrm>
            <a:custGeom>
              <a:avLst/>
              <a:gdLst/>
              <a:ahLst/>
              <a:cxnLst/>
              <a:rect l="l" t="t" r="r" b="b"/>
              <a:pathLst>
                <a:path w="4504" h="301" extrusionOk="0">
                  <a:moveTo>
                    <a:pt x="2252" y="0"/>
                  </a:moveTo>
                  <a:cubicBezTo>
                    <a:pt x="1501" y="0"/>
                    <a:pt x="751" y="50"/>
                    <a:pt x="0" y="150"/>
                  </a:cubicBezTo>
                  <a:cubicBezTo>
                    <a:pt x="751" y="250"/>
                    <a:pt x="1501" y="301"/>
                    <a:pt x="2252" y="301"/>
                  </a:cubicBezTo>
                  <a:cubicBezTo>
                    <a:pt x="3002" y="301"/>
                    <a:pt x="3753" y="250"/>
                    <a:pt x="4503" y="150"/>
                  </a:cubicBezTo>
                  <a:cubicBezTo>
                    <a:pt x="3753" y="50"/>
                    <a:pt x="3002" y="0"/>
                    <a:pt x="225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2631225" y="1943500"/>
              <a:ext cx="140950" cy="7125"/>
            </a:xfrm>
            <a:custGeom>
              <a:avLst/>
              <a:gdLst/>
              <a:ahLst/>
              <a:cxnLst/>
              <a:rect l="l" t="t" r="r" b="b"/>
              <a:pathLst>
                <a:path w="5638" h="285" extrusionOk="0">
                  <a:moveTo>
                    <a:pt x="2836" y="1"/>
                  </a:moveTo>
                  <a:cubicBezTo>
                    <a:pt x="1868" y="1"/>
                    <a:pt x="934" y="34"/>
                    <a:pt x="0" y="134"/>
                  </a:cubicBezTo>
                  <a:cubicBezTo>
                    <a:pt x="934" y="234"/>
                    <a:pt x="1877" y="284"/>
                    <a:pt x="2819" y="284"/>
                  </a:cubicBezTo>
                  <a:cubicBezTo>
                    <a:pt x="3761" y="284"/>
                    <a:pt x="4704" y="234"/>
                    <a:pt x="5638" y="134"/>
                  </a:cubicBezTo>
                  <a:cubicBezTo>
                    <a:pt x="4704" y="34"/>
                    <a:pt x="3770" y="1"/>
                    <a:pt x="2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2631225" y="1984375"/>
              <a:ext cx="140950" cy="7925"/>
            </a:xfrm>
            <a:custGeom>
              <a:avLst/>
              <a:gdLst/>
              <a:ahLst/>
              <a:cxnLst/>
              <a:rect l="l" t="t" r="r" b="b"/>
              <a:pathLst>
                <a:path w="5638" h="317" extrusionOk="0">
                  <a:moveTo>
                    <a:pt x="2836" y="0"/>
                  </a:moveTo>
                  <a:cubicBezTo>
                    <a:pt x="1868" y="0"/>
                    <a:pt x="934" y="67"/>
                    <a:pt x="0" y="167"/>
                  </a:cubicBezTo>
                  <a:cubicBezTo>
                    <a:pt x="934" y="267"/>
                    <a:pt x="1877" y="317"/>
                    <a:pt x="2819" y="317"/>
                  </a:cubicBezTo>
                  <a:cubicBezTo>
                    <a:pt x="3761" y="317"/>
                    <a:pt x="4704" y="267"/>
                    <a:pt x="5638" y="167"/>
                  </a:cubicBezTo>
                  <a:cubicBezTo>
                    <a:pt x="4704" y="67"/>
                    <a:pt x="3770" y="0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2833025" y="1654125"/>
              <a:ext cx="134300" cy="7125"/>
            </a:xfrm>
            <a:custGeom>
              <a:avLst/>
              <a:gdLst/>
              <a:ahLst/>
              <a:cxnLst/>
              <a:rect l="l" t="t" r="r" b="b"/>
              <a:pathLst>
                <a:path w="5372" h="285" extrusionOk="0">
                  <a:moveTo>
                    <a:pt x="2703" y="1"/>
                  </a:moveTo>
                  <a:cubicBezTo>
                    <a:pt x="1802" y="1"/>
                    <a:pt x="901" y="34"/>
                    <a:pt x="1" y="134"/>
                  </a:cubicBezTo>
                  <a:cubicBezTo>
                    <a:pt x="901" y="234"/>
                    <a:pt x="1802" y="284"/>
                    <a:pt x="2698" y="284"/>
                  </a:cubicBezTo>
                  <a:cubicBezTo>
                    <a:pt x="3595" y="284"/>
                    <a:pt x="4487" y="234"/>
                    <a:pt x="5371" y="134"/>
                  </a:cubicBezTo>
                  <a:cubicBezTo>
                    <a:pt x="4470" y="34"/>
                    <a:pt x="3603" y="1"/>
                    <a:pt x="2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2833025" y="1695400"/>
              <a:ext cx="88425" cy="7525"/>
            </a:xfrm>
            <a:custGeom>
              <a:avLst/>
              <a:gdLst/>
              <a:ahLst/>
              <a:cxnLst/>
              <a:rect l="l" t="t" r="r" b="b"/>
              <a:pathLst>
                <a:path w="3537" h="301" extrusionOk="0">
                  <a:moveTo>
                    <a:pt x="1769" y="1"/>
                  </a:moveTo>
                  <a:cubicBezTo>
                    <a:pt x="1176" y="1"/>
                    <a:pt x="584" y="51"/>
                    <a:pt x="1" y="151"/>
                  </a:cubicBezTo>
                  <a:cubicBezTo>
                    <a:pt x="584" y="251"/>
                    <a:pt x="1176" y="301"/>
                    <a:pt x="1769" y="301"/>
                  </a:cubicBezTo>
                  <a:cubicBezTo>
                    <a:pt x="2361" y="301"/>
                    <a:pt x="2953" y="251"/>
                    <a:pt x="3536" y="151"/>
                  </a:cubicBezTo>
                  <a:cubicBezTo>
                    <a:pt x="2953" y="51"/>
                    <a:pt x="2361" y="1"/>
                    <a:pt x="1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2833025" y="1737100"/>
              <a:ext cx="126775" cy="6900"/>
            </a:xfrm>
            <a:custGeom>
              <a:avLst/>
              <a:gdLst/>
              <a:ahLst/>
              <a:cxnLst/>
              <a:rect l="l" t="t" r="r" b="b"/>
              <a:pathLst>
                <a:path w="5071" h="276" extrusionOk="0">
                  <a:moveTo>
                    <a:pt x="2523" y="1"/>
                  </a:moveTo>
                  <a:cubicBezTo>
                    <a:pt x="1677" y="1"/>
                    <a:pt x="835" y="51"/>
                    <a:pt x="1" y="151"/>
                  </a:cubicBezTo>
                  <a:cubicBezTo>
                    <a:pt x="835" y="234"/>
                    <a:pt x="1677" y="276"/>
                    <a:pt x="2523" y="276"/>
                  </a:cubicBezTo>
                  <a:cubicBezTo>
                    <a:pt x="3370" y="276"/>
                    <a:pt x="4220" y="234"/>
                    <a:pt x="5071" y="151"/>
                  </a:cubicBezTo>
                  <a:cubicBezTo>
                    <a:pt x="4220" y="51"/>
                    <a:pt x="3370" y="1"/>
                    <a:pt x="2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2833025" y="1777975"/>
              <a:ext cx="123450" cy="7925"/>
            </a:xfrm>
            <a:custGeom>
              <a:avLst/>
              <a:gdLst/>
              <a:ahLst/>
              <a:cxnLst/>
              <a:rect l="l" t="t" r="r" b="b"/>
              <a:pathLst>
                <a:path w="4938" h="317" extrusionOk="0">
                  <a:moveTo>
                    <a:pt x="2469" y="0"/>
                  </a:moveTo>
                  <a:cubicBezTo>
                    <a:pt x="1643" y="0"/>
                    <a:pt x="818" y="50"/>
                    <a:pt x="1" y="150"/>
                  </a:cubicBezTo>
                  <a:cubicBezTo>
                    <a:pt x="801" y="250"/>
                    <a:pt x="1635" y="317"/>
                    <a:pt x="2469" y="317"/>
                  </a:cubicBezTo>
                  <a:cubicBezTo>
                    <a:pt x="3270" y="317"/>
                    <a:pt x="4104" y="250"/>
                    <a:pt x="4937" y="150"/>
                  </a:cubicBezTo>
                  <a:cubicBezTo>
                    <a:pt x="4120" y="50"/>
                    <a:pt x="3295" y="0"/>
                    <a:pt x="2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2833025" y="1819650"/>
              <a:ext cx="134300" cy="7125"/>
            </a:xfrm>
            <a:custGeom>
              <a:avLst/>
              <a:gdLst/>
              <a:ahLst/>
              <a:cxnLst/>
              <a:rect l="l" t="t" r="r" b="b"/>
              <a:pathLst>
                <a:path w="5372" h="285" extrusionOk="0">
                  <a:moveTo>
                    <a:pt x="2698" y="1"/>
                  </a:moveTo>
                  <a:cubicBezTo>
                    <a:pt x="1802" y="1"/>
                    <a:pt x="901" y="51"/>
                    <a:pt x="1" y="151"/>
                  </a:cubicBezTo>
                  <a:cubicBezTo>
                    <a:pt x="901" y="251"/>
                    <a:pt x="1802" y="284"/>
                    <a:pt x="2703" y="284"/>
                  </a:cubicBezTo>
                  <a:cubicBezTo>
                    <a:pt x="3603" y="284"/>
                    <a:pt x="4470" y="251"/>
                    <a:pt x="5371" y="151"/>
                  </a:cubicBezTo>
                  <a:cubicBezTo>
                    <a:pt x="4487" y="51"/>
                    <a:pt x="3595" y="1"/>
                    <a:pt x="2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2833025" y="1860525"/>
              <a:ext cx="106775" cy="7525"/>
            </a:xfrm>
            <a:custGeom>
              <a:avLst/>
              <a:gdLst/>
              <a:ahLst/>
              <a:cxnLst/>
              <a:rect l="l" t="t" r="r" b="b"/>
              <a:pathLst>
                <a:path w="4271" h="301" extrusionOk="0">
                  <a:moveTo>
                    <a:pt x="2148" y="0"/>
                  </a:moveTo>
                  <a:cubicBezTo>
                    <a:pt x="1435" y="0"/>
                    <a:pt x="718" y="50"/>
                    <a:pt x="1" y="151"/>
                  </a:cubicBezTo>
                  <a:cubicBezTo>
                    <a:pt x="718" y="251"/>
                    <a:pt x="1435" y="301"/>
                    <a:pt x="2148" y="301"/>
                  </a:cubicBezTo>
                  <a:cubicBezTo>
                    <a:pt x="2861" y="301"/>
                    <a:pt x="3570" y="251"/>
                    <a:pt x="4270" y="151"/>
                  </a:cubicBezTo>
                  <a:cubicBezTo>
                    <a:pt x="3570" y="50"/>
                    <a:pt x="2861" y="0"/>
                    <a:pt x="214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2833025" y="1902225"/>
              <a:ext cx="126775" cy="7525"/>
            </a:xfrm>
            <a:custGeom>
              <a:avLst/>
              <a:gdLst/>
              <a:ahLst/>
              <a:cxnLst/>
              <a:rect l="l" t="t" r="r" b="b"/>
              <a:pathLst>
                <a:path w="5071" h="301" extrusionOk="0">
                  <a:moveTo>
                    <a:pt x="2523" y="0"/>
                  </a:moveTo>
                  <a:cubicBezTo>
                    <a:pt x="1677" y="0"/>
                    <a:pt x="835" y="50"/>
                    <a:pt x="1" y="150"/>
                  </a:cubicBezTo>
                  <a:cubicBezTo>
                    <a:pt x="835" y="250"/>
                    <a:pt x="1677" y="301"/>
                    <a:pt x="2523" y="301"/>
                  </a:cubicBezTo>
                  <a:cubicBezTo>
                    <a:pt x="3370" y="301"/>
                    <a:pt x="4220" y="250"/>
                    <a:pt x="5071" y="150"/>
                  </a:cubicBezTo>
                  <a:cubicBezTo>
                    <a:pt x="4220" y="50"/>
                    <a:pt x="3370" y="0"/>
                    <a:pt x="25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2833025" y="1943500"/>
              <a:ext cx="97600" cy="7125"/>
            </a:xfrm>
            <a:custGeom>
              <a:avLst/>
              <a:gdLst/>
              <a:ahLst/>
              <a:cxnLst/>
              <a:rect l="l" t="t" r="r" b="b"/>
              <a:pathLst>
                <a:path w="3904" h="285" extrusionOk="0">
                  <a:moveTo>
                    <a:pt x="1969" y="1"/>
                  </a:moveTo>
                  <a:cubicBezTo>
                    <a:pt x="1302" y="1"/>
                    <a:pt x="634" y="34"/>
                    <a:pt x="1" y="134"/>
                  </a:cubicBezTo>
                  <a:cubicBezTo>
                    <a:pt x="651" y="234"/>
                    <a:pt x="1302" y="284"/>
                    <a:pt x="1952" y="284"/>
                  </a:cubicBezTo>
                  <a:cubicBezTo>
                    <a:pt x="2602" y="284"/>
                    <a:pt x="3253" y="234"/>
                    <a:pt x="3903" y="134"/>
                  </a:cubicBezTo>
                  <a:cubicBezTo>
                    <a:pt x="3270" y="34"/>
                    <a:pt x="2602" y="1"/>
                    <a:pt x="196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2833025" y="1984375"/>
              <a:ext cx="94250" cy="7925"/>
            </a:xfrm>
            <a:custGeom>
              <a:avLst/>
              <a:gdLst/>
              <a:ahLst/>
              <a:cxnLst/>
              <a:rect l="l" t="t" r="r" b="b"/>
              <a:pathLst>
                <a:path w="3770" h="317" extrusionOk="0">
                  <a:moveTo>
                    <a:pt x="1869" y="0"/>
                  </a:moveTo>
                  <a:cubicBezTo>
                    <a:pt x="1235" y="0"/>
                    <a:pt x="634" y="67"/>
                    <a:pt x="1" y="167"/>
                  </a:cubicBezTo>
                  <a:cubicBezTo>
                    <a:pt x="618" y="267"/>
                    <a:pt x="1243" y="317"/>
                    <a:pt x="1873" y="317"/>
                  </a:cubicBezTo>
                  <a:cubicBezTo>
                    <a:pt x="2502" y="317"/>
                    <a:pt x="3136" y="267"/>
                    <a:pt x="3770" y="167"/>
                  </a:cubicBezTo>
                  <a:cubicBezTo>
                    <a:pt x="3136" y="67"/>
                    <a:pt x="2502" y="0"/>
                    <a:pt x="18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2234275" y="1158775"/>
              <a:ext cx="235175" cy="235200"/>
            </a:xfrm>
            <a:custGeom>
              <a:avLst/>
              <a:gdLst/>
              <a:ahLst/>
              <a:cxnLst/>
              <a:rect l="l" t="t" r="r" b="b"/>
              <a:pathLst>
                <a:path w="9407" h="9408" extrusionOk="0">
                  <a:moveTo>
                    <a:pt x="0" y="0"/>
                  </a:moveTo>
                  <a:lnTo>
                    <a:pt x="0" y="9407"/>
                  </a:lnTo>
                  <a:lnTo>
                    <a:pt x="9407" y="9407"/>
                  </a:lnTo>
                  <a:lnTo>
                    <a:pt x="940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2332675" y="1168775"/>
              <a:ext cx="33375" cy="28475"/>
            </a:xfrm>
            <a:custGeom>
              <a:avLst/>
              <a:gdLst/>
              <a:ahLst/>
              <a:cxnLst/>
              <a:rect l="l" t="t" r="r" b="b"/>
              <a:pathLst>
                <a:path w="1335" h="1139" extrusionOk="0">
                  <a:moveTo>
                    <a:pt x="768" y="1"/>
                  </a:moveTo>
                  <a:cubicBezTo>
                    <a:pt x="267" y="1"/>
                    <a:pt x="0" y="601"/>
                    <a:pt x="367" y="968"/>
                  </a:cubicBezTo>
                  <a:cubicBezTo>
                    <a:pt x="475" y="1086"/>
                    <a:pt x="613" y="1139"/>
                    <a:pt x="752" y="1139"/>
                  </a:cubicBezTo>
                  <a:cubicBezTo>
                    <a:pt x="1043" y="1139"/>
                    <a:pt x="1335" y="907"/>
                    <a:pt x="1335" y="568"/>
                  </a:cubicBezTo>
                  <a:cubicBezTo>
                    <a:pt x="1301" y="268"/>
                    <a:pt x="1068" y="1"/>
                    <a:pt x="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3609425" y="1042025"/>
              <a:ext cx="31700" cy="1258425"/>
            </a:xfrm>
            <a:custGeom>
              <a:avLst/>
              <a:gdLst/>
              <a:ahLst/>
              <a:cxnLst/>
              <a:rect l="l" t="t" r="r" b="b"/>
              <a:pathLst>
                <a:path w="1268" h="50337" extrusionOk="0">
                  <a:moveTo>
                    <a:pt x="0" y="0"/>
                  </a:moveTo>
                  <a:lnTo>
                    <a:pt x="0" y="50336"/>
                  </a:lnTo>
                  <a:lnTo>
                    <a:pt x="1268" y="50336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4427500" y="816850"/>
              <a:ext cx="1464400" cy="3337425"/>
            </a:xfrm>
            <a:custGeom>
              <a:avLst/>
              <a:gdLst/>
              <a:ahLst/>
              <a:cxnLst/>
              <a:rect l="l" t="t" r="r" b="b"/>
              <a:pathLst>
                <a:path w="58576" h="133497" extrusionOk="0">
                  <a:moveTo>
                    <a:pt x="0" y="1"/>
                  </a:moveTo>
                  <a:lnTo>
                    <a:pt x="0" y="133496"/>
                  </a:lnTo>
                  <a:lnTo>
                    <a:pt x="58576" y="133496"/>
                  </a:lnTo>
                  <a:lnTo>
                    <a:pt x="58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5891875" y="738475"/>
              <a:ext cx="79250" cy="3415800"/>
            </a:xfrm>
            <a:custGeom>
              <a:avLst/>
              <a:gdLst/>
              <a:ahLst/>
              <a:cxnLst/>
              <a:rect l="l" t="t" r="r" b="b"/>
              <a:pathLst>
                <a:path w="3170" h="136632" extrusionOk="0">
                  <a:moveTo>
                    <a:pt x="3170" y="0"/>
                  </a:moveTo>
                  <a:lnTo>
                    <a:pt x="1" y="3136"/>
                  </a:lnTo>
                  <a:lnTo>
                    <a:pt x="1" y="136631"/>
                  </a:lnTo>
                  <a:lnTo>
                    <a:pt x="3170" y="136631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4619300" y="1014500"/>
              <a:ext cx="1081625" cy="1551125"/>
            </a:xfrm>
            <a:custGeom>
              <a:avLst/>
              <a:gdLst/>
              <a:ahLst/>
              <a:cxnLst/>
              <a:rect l="l" t="t" r="r" b="b"/>
              <a:pathLst>
                <a:path w="43265" h="62045" extrusionOk="0">
                  <a:moveTo>
                    <a:pt x="1" y="1"/>
                  </a:moveTo>
                  <a:lnTo>
                    <a:pt x="1" y="62045"/>
                  </a:lnTo>
                  <a:lnTo>
                    <a:pt x="43265" y="62045"/>
                  </a:lnTo>
                  <a:lnTo>
                    <a:pt x="4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4994575" y="3194400"/>
              <a:ext cx="706350" cy="782250"/>
            </a:xfrm>
            <a:custGeom>
              <a:avLst/>
              <a:gdLst/>
              <a:ahLst/>
              <a:cxnLst/>
              <a:rect l="l" t="t" r="r" b="b"/>
              <a:pathLst>
                <a:path w="28254" h="31290" extrusionOk="0">
                  <a:moveTo>
                    <a:pt x="27854" y="0"/>
                  </a:moveTo>
                  <a:cubicBezTo>
                    <a:pt x="27753" y="2569"/>
                    <a:pt x="27687" y="5137"/>
                    <a:pt x="27620" y="7706"/>
                  </a:cubicBezTo>
                  <a:cubicBezTo>
                    <a:pt x="27553" y="10274"/>
                    <a:pt x="27520" y="12876"/>
                    <a:pt x="27487" y="15445"/>
                  </a:cubicBezTo>
                  <a:cubicBezTo>
                    <a:pt x="27422" y="20448"/>
                    <a:pt x="27420" y="25452"/>
                    <a:pt x="27420" y="30455"/>
                  </a:cubicBezTo>
                  <a:lnTo>
                    <a:pt x="20882" y="30455"/>
                  </a:lnTo>
                  <a:lnTo>
                    <a:pt x="13910" y="30556"/>
                  </a:lnTo>
                  <a:lnTo>
                    <a:pt x="6939" y="30656"/>
                  </a:lnTo>
                  <a:cubicBezTo>
                    <a:pt x="4637" y="30722"/>
                    <a:pt x="2302" y="30756"/>
                    <a:pt x="0" y="30856"/>
                  </a:cubicBezTo>
                  <a:cubicBezTo>
                    <a:pt x="2302" y="30956"/>
                    <a:pt x="4637" y="30989"/>
                    <a:pt x="6939" y="31056"/>
                  </a:cubicBezTo>
                  <a:lnTo>
                    <a:pt x="13910" y="31156"/>
                  </a:lnTo>
                  <a:lnTo>
                    <a:pt x="20882" y="31256"/>
                  </a:lnTo>
                  <a:lnTo>
                    <a:pt x="27854" y="31289"/>
                  </a:lnTo>
                  <a:lnTo>
                    <a:pt x="28254" y="31289"/>
                  </a:lnTo>
                  <a:lnTo>
                    <a:pt x="28254" y="30856"/>
                  </a:lnTo>
                  <a:cubicBezTo>
                    <a:pt x="28254" y="25719"/>
                    <a:pt x="28254" y="20582"/>
                    <a:pt x="28187" y="15445"/>
                  </a:cubicBezTo>
                  <a:cubicBezTo>
                    <a:pt x="28154" y="12876"/>
                    <a:pt x="28120" y="10308"/>
                    <a:pt x="28054" y="7706"/>
                  </a:cubicBezTo>
                  <a:cubicBezTo>
                    <a:pt x="27987" y="5137"/>
                    <a:pt x="27954" y="2569"/>
                    <a:pt x="27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4619300" y="2704875"/>
              <a:ext cx="874825" cy="898175"/>
            </a:xfrm>
            <a:custGeom>
              <a:avLst/>
              <a:gdLst/>
              <a:ahLst/>
              <a:cxnLst/>
              <a:rect l="l" t="t" r="r" b="b"/>
              <a:pathLst>
                <a:path w="34993" h="35927" extrusionOk="0">
                  <a:moveTo>
                    <a:pt x="1" y="1"/>
                  </a:moveTo>
                  <a:lnTo>
                    <a:pt x="1" y="401"/>
                  </a:lnTo>
                  <a:lnTo>
                    <a:pt x="34" y="9274"/>
                  </a:lnTo>
                  <a:cubicBezTo>
                    <a:pt x="34" y="12243"/>
                    <a:pt x="34" y="15212"/>
                    <a:pt x="67" y="18180"/>
                  </a:cubicBezTo>
                  <a:lnTo>
                    <a:pt x="201" y="27053"/>
                  </a:lnTo>
                  <a:cubicBezTo>
                    <a:pt x="267" y="30022"/>
                    <a:pt x="301" y="32991"/>
                    <a:pt x="401" y="35926"/>
                  </a:cubicBezTo>
                  <a:cubicBezTo>
                    <a:pt x="501" y="32991"/>
                    <a:pt x="534" y="30022"/>
                    <a:pt x="601" y="27053"/>
                  </a:cubicBezTo>
                  <a:lnTo>
                    <a:pt x="734" y="18180"/>
                  </a:lnTo>
                  <a:cubicBezTo>
                    <a:pt x="801" y="15212"/>
                    <a:pt x="768" y="12243"/>
                    <a:pt x="801" y="9274"/>
                  </a:cubicBezTo>
                  <a:lnTo>
                    <a:pt x="833" y="831"/>
                  </a:lnTo>
                  <a:lnTo>
                    <a:pt x="833" y="831"/>
                  </a:lnTo>
                  <a:lnTo>
                    <a:pt x="9040" y="768"/>
                  </a:lnTo>
                  <a:cubicBezTo>
                    <a:pt x="11942" y="768"/>
                    <a:pt x="14811" y="768"/>
                    <a:pt x="17713" y="734"/>
                  </a:cubicBezTo>
                  <a:lnTo>
                    <a:pt x="26353" y="601"/>
                  </a:lnTo>
                  <a:cubicBezTo>
                    <a:pt x="29221" y="534"/>
                    <a:pt x="32124" y="501"/>
                    <a:pt x="34992" y="401"/>
                  </a:cubicBezTo>
                  <a:cubicBezTo>
                    <a:pt x="32124" y="301"/>
                    <a:pt x="29221" y="267"/>
                    <a:pt x="26353" y="201"/>
                  </a:cubicBezTo>
                  <a:lnTo>
                    <a:pt x="17713" y="101"/>
                  </a:lnTo>
                  <a:cubicBezTo>
                    <a:pt x="14811" y="34"/>
                    <a:pt x="11942" y="34"/>
                    <a:pt x="9040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4427500" y="738475"/>
              <a:ext cx="1543625" cy="78400"/>
            </a:xfrm>
            <a:custGeom>
              <a:avLst/>
              <a:gdLst/>
              <a:ahLst/>
              <a:cxnLst/>
              <a:rect l="l" t="t" r="r" b="b"/>
              <a:pathLst>
                <a:path w="61745" h="3136" extrusionOk="0">
                  <a:moveTo>
                    <a:pt x="0" y="0"/>
                  </a:moveTo>
                  <a:lnTo>
                    <a:pt x="0" y="3136"/>
                  </a:lnTo>
                  <a:lnTo>
                    <a:pt x="58576" y="3136"/>
                  </a:lnTo>
                  <a:lnTo>
                    <a:pt x="6174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5515775" y="2678200"/>
              <a:ext cx="185150" cy="347775"/>
            </a:xfrm>
            <a:custGeom>
              <a:avLst/>
              <a:gdLst/>
              <a:ahLst/>
              <a:cxnLst/>
              <a:rect l="l" t="t" r="r" b="b"/>
              <a:pathLst>
                <a:path w="7406" h="13911" extrusionOk="0">
                  <a:moveTo>
                    <a:pt x="1" y="0"/>
                  </a:moveTo>
                  <a:lnTo>
                    <a:pt x="1" y="13910"/>
                  </a:lnTo>
                  <a:lnTo>
                    <a:pt x="7406" y="13910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5559975" y="2754075"/>
              <a:ext cx="140950" cy="79250"/>
            </a:xfrm>
            <a:custGeom>
              <a:avLst/>
              <a:gdLst/>
              <a:ahLst/>
              <a:cxnLst/>
              <a:rect l="l" t="t" r="r" b="b"/>
              <a:pathLst>
                <a:path w="5638" h="3170" extrusionOk="0">
                  <a:moveTo>
                    <a:pt x="0" y="1"/>
                  </a:moveTo>
                  <a:lnTo>
                    <a:pt x="0" y="3170"/>
                  </a:lnTo>
                  <a:lnTo>
                    <a:pt x="5638" y="2736"/>
                  </a:lnTo>
                  <a:lnTo>
                    <a:pt x="56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5559975" y="2714875"/>
              <a:ext cx="245200" cy="79250"/>
            </a:xfrm>
            <a:custGeom>
              <a:avLst/>
              <a:gdLst/>
              <a:ahLst/>
              <a:cxnLst/>
              <a:rect l="l" t="t" r="r" b="b"/>
              <a:pathLst>
                <a:path w="9808" h="3170" extrusionOk="0">
                  <a:moveTo>
                    <a:pt x="0" y="1"/>
                  </a:moveTo>
                  <a:lnTo>
                    <a:pt x="0" y="3170"/>
                  </a:lnTo>
                  <a:lnTo>
                    <a:pt x="9807" y="3170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2107500" y="2756625"/>
              <a:ext cx="426175" cy="623300"/>
            </a:xfrm>
            <a:custGeom>
              <a:avLst/>
              <a:gdLst/>
              <a:ahLst/>
              <a:cxnLst/>
              <a:rect l="l" t="t" r="r" b="b"/>
              <a:pathLst>
                <a:path w="17047" h="24932" extrusionOk="0">
                  <a:moveTo>
                    <a:pt x="9781" y="0"/>
                  </a:moveTo>
                  <a:cubicBezTo>
                    <a:pt x="8553" y="0"/>
                    <a:pt x="7299" y="264"/>
                    <a:pt x="6239" y="699"/>
                  </a:cubicBezTo>
                  <a:cubicBezTo>
                    <a:pt x="2169" y="2334"/>
                    <a:pt x="435" y="6970"/>
                    <a:pt x="168" y="11073"/>
                  </a:cubicBezTo>
                  <a:cubicBezTo>
                    <a:pt x="1" y="13408"/>
                    <a:pt x="301" y="15777"/>
                    <a:pt x="1035" y="18012"/>
                  </a:cubicBezTo>
                  <a:cubicBezTo>
                    <a:pt x="1402" y="19079"/>
                    <a:pt x="1836" y="20080"/>
                    <a:pt x="2369" y="21047"/>
                  </a:cubicBezTo>
                  <a:cubicBezTo>
                    <a:pt x="3003" y="22281"/>
                    <a:pt x="3704" y="23482"/>
                    <a:pt x="3670" y="24883"/>
                  </a:cubicBezTo>
                  <a:cubicBezTo>
                    <a:pt x="3626" y="24917"/>
                    <a:pt x="3648" y="24931"/>
                    <a:pt x="3697" y="24931"/>
                  </a:cubicBezTo>
                  <a:cubicBezTo>
                    <a:pt x="3796" y="24931"/>
                    <a:pt x="4004" y="24872"/>
                    <a:pt x="4004" y="24783"/>
                  </a:cubicBezTo>
                  <a:cubicBezTo>
                    <a:pt x="7573" y="22381"/>
                    <a:pt x="12343" y="21614"/>
                    <a:pt x="14945" y="17912"/>
                  </a:cubicBezTo>
                  <a:cubicBezTo>
                    <a:pt x="16179" y="16177"/>
                    <a:pt x="16713" y="14042"/>
                    <a:pt x="16880" y="11907"/>
                  </a:cubicBezTo>
                  <a:cubicBezTo>
                    <a:pt x="17046" y="9606"/>
                    <a:pt x="16946" y="7071"/>
                    <a:pt x="16179" y="4902"/>
                  </a:cubicBezTo>
                  <a:cubicBezTo>
                    <a:pt x="15545" y="3034"/>
                    <a:pt x="14311" y="1300"/>
                    <a:pt x="12443" y="499"/>
                  </a:cubicBezTo>
                  <a:cubicBezTo>
                    <a:pt x="11636" y="153"/>
                    <a:pt x="10716" y="0"/>
                    <a:pt x="9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>
              <a:off x="2091675" y="2857775"/>
              <a:ext cx="367550" cy="996525"/>
            </a:xfrm>
            <a:custGeom>
              <a:avLst/>
              <a:gdLst/>
              <a:ahLst/>
              <a:cxnLst/>
              <a:rect l="l" t="t" r="r" b="b"/>
              <a:pathLst>
                <a:path w="14702" h="39861" extrusionOk="0">
                  <a:moveTo>
                    <a:pt x="11826" y="0"/>
                  </a:moveTo>
                  <a:cubicBezTo>
                    <a:pt x="11792" y="0"/>
                    <a:pt x="11761" y="17"/>
                    <a:pt x="11742" y="56"/>
                  </a:cubicBezTo>
                  <a:cubicBezTo>
                    <a:pt x="10975" y="1690"/>
                    <a:pt x="10241" y="3291"/>
                    <a:pt x="9574" y="4959"/>
                  </a:cubicBezTo>
                  <a:cubicBezTo>
                    <a:pt x="9507" y="3358"/>
                    <a:pt x="9273" y="1790"/>
                    <a:pt x="8840" y="256"/>
                  </a:cubicBezTo>
                  <a:cubicBezTo>
                    <a:pt x="8827" y="230"/>
                    <a:pt x="8805" y="219"/>
                    <a:pt x="8782" y="219"/>
                  </a:cubicBezTo>
                  <a:cubicBezTo>
                    <a:pt x="8745" y="219"/>
                    <a:pt x="8706" y="248"/>
                    <a:pt x="8706" y="289"/>
                  </a:cubicBezTo>
                  <a:cubicBezTo>
                    <a:pt x="9073" y="2057"/>
                    <a:pt x="9240" y="3825"/>
                    <a:pt x="9273" y="5626"/>
                  </a:cubicBezTo>
                  <a:cubicBezTo>
                    <a:pt x="8373" y="7828"/>
                    <a:pt x="7572" y="10030"/>
                    <a:pt x="6838" y="12298"/>
                  </a:cubicBezTo>
                  <a:cubicBezTo>
                    <a:pt x="6638" y="9963"/>
                    <a:pt x="5337" y="7561"/>
                    <a:pt x="4337" y="5660"/>
                  </a:cubicBezTo>
                  <a:cubicBezTo>
                    <a:pt x="4327" y="5640"/>
                    <a:pt x="4308" y="5632"/>
                    <a:pt x="4288" y="5632"/>
                  </a:cubicBezTo>
                  <a:cubicBezTo>
                    <a:pt x="4239" y="5632"/>
                    <a:pt x="4180" y="5679"/>
                    <a:pt x="4203" y="5726"/>
                  </a:cubicBezTo>
                  <a:cubicBezTo>
                    <a:pt x="4737" y="7094"/>
                    <a:pt x="5304" y="8462"/>
                    <a:pt x="5738" y="9896"/>
                  </a:cubicBezTo>
                  <a:cubicBezTo>
                    <a:pt x="6038" y="11064"/>
                    <a:pt x="6271" y="12264"/>
                    <a:pt x="6438" y="13465"/>
                  </a:cubicBezTo>
                  <a:cubicBezTo>
                    <a:pt x="5804" y="15467"/>
                    <a:pt x="5204" y="17468"/>
                    <a:pt x="4670" y="19470"/>
                  </a:cubicBezTo>
                  <a:cubicBezTo>
                    <a:pt x="3736" y="22839"/>
                    <a:pt x="2936" y="26241"/>
                    <a:pt x="2168" y="29644"/>
                  </a:cubicBezTo>
                  <a:cubicBezTo>
                    <a:pt x="1768" y="31378"/>
                    <a:pt x="1401" y="33113"/>
                    <a:pt x="1001" y="34847"/>
                  </a:cubicBezTo>
                  <a:cubicBezTo>
                    <a:pt x="601" y="36448"/>
                    <a:pt x="267" y="38083"/>
                    <a:pt x="0" y="39717"/>
                  </a:cubicBezTo>
                  <a:cubicBezTo>
                    <a:pt x="0" y="39809"/>
                    <a:pt x="81" y="39860"/>
                    <a:pt x="164" y="39860"/>
                  </a:cubicBezTo>
                  <a:cubicBezTo>
                    <a:pt x="233" y="39860"/>
                    <a:pt x="304" y="39826"/>
                    <a:pt x="334" y="39751"/>
                  </a:cubicBezTo>
                  <a:cubicBezTo>
                    <a:pt x="867" y="38083"/>
                    <a:pt x="1168" y="36282"/>
                    <a:pt x="1535" y="34580"/>
                  </a:cubicBezTo>
                  <a:cubicBezTo>
                    <a:pt x="1901" y="32979"/>
                    <a:pt x="2302" y="31378"/>
                    <a:pt x="2669" y="29777"/>
                  </a:cubicBezTo>
                  <a:cubicBezTo>
                    <a:pt x="3469" y="26475"/>
                    <a:pt x="4303" y="23139"/>
                    <a:pt x="5237" y="19870"/>
                  </a:cubicBezTo>
                  <a:cubicBezTo>
                    <a:pt x="5471" y="19003"/>
                    <a:pt x="5704" y="18135"/>
                    <a:pt x="5971" y="17268"/>
                  </a:cubicBezTo>
                  <a:cubicBezTo>
                    <a:pt x="8506" y="14599"/>
                    <a:pt x="11108" y="12365"/>
                    <a:pt x="14611" y="10997"/>
                  </a:cubicBezTo>
                  <a:cubicBezTo>
                    <a:pt x="14702" y="10967"/>
                    <a:pt x="14682" y="10826"/>
                    <a:pt x="14603" y="10826"/>
                  </a:cubicBezTo>
                  <a:cubicBezTo>
                    <a:pt x="14595" y="10826"/>
                    <a:pt x="14586" y="10827"/>
                    <a:pt x="14577" y="10830"/>
                  </a:cubicBezTo>
                  <a:cubicBezTo>
                    <a:pt x="11542" y="11898"/>
                    <a:pt x="8473" y="13632"/>
                    <a:pt x="6305" y="16101"/>
                  </a:cubicBezTo>
                  <a:cubicBezTo>
                    <a:pt x="6938" y="13966"/>
                    <a:pt x="7606" y="11864"/>
                    <a:pt x="8339" y="9729"/>
                  </a:cubicBezTo>
                  <a:cubicBezTo>
                    <a:pt x="10041" y="7828"/>
                    <a:pt x="12075" y="6227"/>
                    <a:pt x="14344" y="5026"/>
                  </a:cubicBezTo>
                  <a:cubicBezTo>
                    <a:pt x="14424" y="4999"/>
                    <a:pt x="14375" y="4907"/>
                    <a:pt x="14318" y="4907"/>
                  </a:cubicBezTo>
                  <a:cubicBezTo>
                    <a:pt x="14304" y="4907"/>
                    <a:pt x="14290" y="4913"/>
                    <a:pt x="14277" y="4926"/>
                  </a:cubicBezTo>
                  <a:cubicBezTo>
                    <a:pt x="12175" y="5827"/>
                    <a:pt x="10274" y="7127"/>
                    <a:pt x="8673" y="8762"/>
                  </a:cubicBezTo>
                  <a:cubicBezTo>
                    <a:pt x="9674" y="5860"/>
                    <a:pt x="10774" y="2991"/>
                    <a:pt x="11975" y="189"/>
                  </a:cubicBezTo>
                  <a:cubicBezTo>
                    <a:pt x="11999" y="95"/>
                    <a:pt x="11906" y="0"/>
                    <a:pt x="118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>
              <a:off x="2207000" y="2942350"/>
              <a:ext cx="44800" cy="83125"/>
            </a:xfrm>
            <a:custGeom>
              <a:avLst/>
              <a:gdLst/>
              <a:ahLst/>
              <a:cxnLst/>
              <a:rect l="l" t="t" r="r" b="b"/>
              <a:pathLst>
                <a:path w="1792" h="3325" extrusionOk="0">
                  <a:moveTo>
                    <a:pt x="121" y="0"/>
                  </a:moveTo>
                  <a:cubicBezTo>
                    <a:pt x="60" y="0"/>
                    <a:pt x="0" y="71"/>
                    <a:pt x="24" y="142"/>
                  </a:cubicBezTo>
                  <a:cubicBezTo>
                    <a:pt x="658" y="1143"/>
                    <a:pt x="1225" y="2210"/>
                    <a:pt x="1758" y="3311"/>
                  </a:cubicBezTo>
                  <a:cubicBezTo>
                    <a:pt x="1758" y="3321"/>
                    <a:pt x="1761" y="3325"/>
                    <a:pt x="1765" y="3325"/>
                  </a:cubicBezTo>
                  <a:cubicBezTo>
                    <a:pt x="1775" y="3325"/>
                    <a:pt x="1792" y="3301"/>
                    <a:pt x="1792" y="3277"/>
                  </a:cubicBezTo>
                  <a:cubicBezTo>
                    <a:pt x="1491" y="2110"/>
                    <a:pt x="924" y="1009"/>
                    <a:pt x="191" y="42"/>
                  </a:cubicBezTo>
                  <a:cubicBezTo>
                    <a:pt x="171" y="12"/>
                    <a:pt x="146" y="0"/>
                    <a:pt x="121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>
              <a:off x="2391875" y="3091000"/>
              <a:ext cx="85100" cy="39200"/>
            </a:xfrm>
            <a:custGeom>
              <a:avLst/>
              <a:gdLst/>
              <a:ahLst/>
              <a:cxnLst/>
              <a:rect l="l" t="t" r="r" b="b"/>
              <a:pathLst>
                <a:path w="3404" h="1568" extrusionOk="0">
                  <a:moveTo>
                    <a:pt x="3336" y="0"/>
                  </a:moveTo>
                  <a:cubicBezTo>
                    <a:pt x="2169" y="267"/>
                    <a:pt x="1068" y="734"/>
                    <a:pt x="67" y="1401"/>
                  </a:cubicBezTo>
                  <a:cubicBezTo>
                    <a:pt x="1" y="1434"/>
                    <a:pt x="67" y="1568"/>
                    <a:pt x="167" y="1568"/>
                  </a:cubicBezTo>
                  <a:cubicBezTo>
                    <a:pt x="701" y="1301"/>
                    <a:pt x="1202" y="1001"/>
                    <a:pt x="1735" y="767"/>
                  </a:cubicBezTo>
                  <a:cubicBezTo>
                    <a:pt x="2269" y="500"/>
                    <a:pt x="2836" y="300"/>
                    <a:pt x="3336" y="33"/>
                  </a:cubicBezTo>
                  <a:cubicBezTo>
                    <a:pt x="3403" y="33"/>
                    <a:pt x="3370" y="0"/>
                    <a:pt x="3336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2421400" y="2868325"/>
              <a:ext cx="29725" cy="22175"/>
            </a:xfrm>
            <a:custGeom>
              <a:avLst/>
              <a:gdLst/>
              <a:ahLst/>
              <a:cxnLst/>
              <a:rect l="l" t="t" r="r" b="b"/>
              <a:pathLst>
                <a:path w="1189" h="887" extrusionOk="0">
                  <a:moveTo>
                    <a:pt x="1088" y="1"/>
                  </a:moveTo>
                  <a:cubicBezTo>
                    <a:pt x="721" y="234"/>
                    <a:pt x="387" y="468"/>
                    <a:pt x="54" y="768"/>
                  </a:cubicBezTo>
                  <a:cubicBezTo>
                    <a:pt x="0" y="795"/>
                    <a:pt x="55" y="886"/>
                    <a:pt x="113" y="886"/>
                  </a:cubicBezTo>
                  <a:cubicBezTo>
                    <a:pt x="127" y="886"/>
                    <a:pt x="141" y="881"/>
                    <a:pt x="154" y="868"/>
                  </a:cubicBezTo>
                  <a:cubicBezTo>
                    <a:pt x="488" y="634"/>
                    <a:pt x="854" y="401"/>
                    <a:pt x="1155" y="101"/>
                  </a:cubicBezTo>
                  <a:cubicBezTo>
                    <a:pt x="1188" y="67"/>
                    <a:pt x="1155" y="1"/>
                    <a:pt x="1088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1590475" y="2704875"/>
              <a:ext cx="548575" cy="559600"/>
            </a:xfrm>
            <a:custGeom>
              <a:avLst/>
              <a:gdLst/>
              <a:ahLst/>
              <a:cxnLst/>
              <a:rect l="l" t="t" r="r" b="b"/>
              <a:pathLst>
                <a:path w="21943" h="22384" extrusionOk="0">
                  <a:moveTo>
                    <a:pt x="6195" y="0"/>
                  </a:moveTo>
                  <a:cubicBezTo>
                    <a:pt x="5524" y="0"/>
                    <a:pt x="4863" y="70"/>
                    <a:pt x="4237" y="234"/>
                  </a:cubicBezTo>
                  <a:cubicBezTo>
                    <a:pt x="2469" y="701"/>
                    <a:pt x="1235" y="2236"/>
                    <a:pt x="701" y="3970"/>
                  </a:cubicBezTo>
                  <a:cubicBezTo>
                    <a:pt x="0" y="6305"/>
                    <a:pt x="367" y="9074"/>
                    <a:pt x="901" y="11409"/>
                  </a:cubicBezTo>
                  <a:cubicBezTo>
                    <a:pt x="1335" y="13610"/>
                    <a:pt x="2335" y="15679"/>
                    <a:pt x="3803" y="17380"/>
                  </a:cubicBezTo>
                  <a:cubicBezTo>
                    <a:pt x="5304" y="19014"/>
                    <a:pt x="7172" y="19815"/>
                    <a:pt x="9274" y="20382"/>
                  </a:cubicBezTo>
                  <a:cubicBezTo>
                    <a:pt x="12009" y="21049"/>
                    <a:pt x="14744" y="21683"/>
                    <a:pt x="17480" y="22383"/>
                  </a:cubicBezTo>
                  <a:cubicBezTo>
                    <a:pt x="17480" y="22384"/>
                    <a:pt x="17481" y="22384"/>
                    <a:pt x="17482" y="22384"/>
                  </a:cubicBezTo>
                  <a:cubicBezTo>
                    <a:pt x="17745" y="22384"/>
                    <a:pt x="21943" y="13527"/>
                    <a:pt x="20115" y="9107"/>
                  </a:cubicBezTo>
                  <a:cubicBezTo>
                    <a:pt x="18447" y="4971"/>
                    <a:pt x="14811" y="2002"/>
                    <a:pt x="10608" y="768"/>
                  </a:cubicBezTo>
                  <a:cubicBezTo>
                    <a:pt x="9269" y="352"/>
                    <a:pt x="7705" y="0"/>
                    <a:pt x="6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1713300" y="2839100"/>
              <a:ext cx="431400" cy="890325"/>
            </a:xfrm>
            <a:custGeom>
              <a:avLst/>
              <a:gdLst/>
              <a:ahLst/>
              <a:cxnLst/>
              <a:rect l="l" t="t" r="r" b="b"/>
              <a:pathLst>
                <a:path w="17256" h="35613" extrusionOk="0">
                  <a:moveTo>
                    <a:pt x="3864" y="1"/>
                  </a:moveTo>
                  <a:cubicBezTo>
                    <a:pt x="3754" y="1"/>
                    <a:pt x="3656" y="126"/>
                    <a:pt x="3727" y="269"/>
                  </a:cubicBezTo>
                  <a:cubicBezTo>
                    <a:pt x="4127" y="903"/>
                    <a:pt x="4494" y="1537"/>
                    <a:pt x="4894" y="2204"/>
                  </a:cubicBezTo>
                  <a:cubicBezTo>
                    <a:pt x="3260" y="1570"/>
                    <a:pt x="1659" y="1036"/>
                    <a:pt x="191" y="69"/>
                  </a:cubicBezTo>
                  <a:cubicBezTo>
                    <a:pt x="168" y="53"/>
                    <a:pt x="146" y="47"/>
                    <a:pt x="128" y="47"/>
                  </a:cubicBezTo>
                  <a:cubicBezTo>
                    <a:pt x="67" y="47"/>
                    <a:pt x="40" y="118"/>
                    <a:pt x="91" y="169"/>
                  </a:cubicBezTo>
                  <a:cubicBezTo>
                    <a:pt x="1459" y="1370"/>
                    <a:pt x="3327" y="2070"/>
                    <a:pt x="5095" y="2504"/>
                  </a:cubicBezTo>
                  <a:cubicBezTo>
                    <a:pt x="6529" y="4939"/>
                    <a:pt x="7863" y="7374"/>
                    <a:pt x="9097" y="9876"/>
                  </a:cubicBezTo>
                  <a:cubicBezTo>
                    <a:pt x="7930" y="9376"/>
                    <a:pt x="6729" y="9009"/>
                    <a:pt x="5495" y="8708"/>
                  </a:cubicBezTo>
                  <a:cubicBezTo>
                    <a:pt x="3660" y="8241"/>
                    <a:pt x="1859" y="7608"/>
                    <a:pt x="124" y="6840"/>
                  </a:cubicBezTo>
                  <a:cubicBezTo>
                    <a:pt x="115" y="6836"/>
                    <a:pt x="106" y="6834"/>
                    <a:pt x="97" y="6834"/>
                  </a:cubicBezTo>
                  <a:cubicBezTo>
                    <a:pt x="42" y="6834"/>
                    <a:pt x="0" y="6912"/>
                    <a:pt x="58" y="6940"/>
                  </a:cubicBezTo>
                  <a:cubicBezTo>
                    <a:pt x="1425" y="7841"/>
                    <a:pt x="2926" y="8508"/>
                    <a:pt x="4528" y="8942"/>
                  </a:cubicBezTo>
                  <a:cubicBezTo>
                    <a:pt x="6129" y="9409"/>
                    <a:pt x="7730" y="9976"/>
                    <a:pt x="9331" y="10410"/>
                  </a:cubicBezTo>
                  <a:cubicBezTo>
                    <a:pt x="10398" y="12578"/>
                    <a:pt x="11399" y="14846"/>
                    <a:pt x="12266" y="17181"/>
                  </a:cubicBezTo>
                  <a:cubicBezTo>
                    <a:pt x="14468" y="23119"/>
                    <a:pt x="16069" y="29256"/>
                    <a:pt x="17036" y="35528"/>
                  </a:cubicBezTo>
                  <a:cubicBezTo>
                    <a:pt x="17036" y="35586"/>
                    <a:pt x="17081" y="35613"/>
                    <a:pt x="17129" y="35613"/>
                  </a:cubicBezTo>
                  <a:cubicBezTo>
                    <a:pt x="17190" y="35613"/>
                    <a:pt x="17255" y="35569"/>
                    <a:pt x="17237" y="35494"/>
                  </a:cubicBezTo>
                  <a:cubicBezTo>
                    <a:pt x="16670" y="29123"/>
                    <a:pt x="15202" y="22885"/>
                    <a:pt x="12934" y="16914"/>
                  </a:cubicBezTo>
                  <a:cubicBezTo>
                    <a:pt x="12500" y="15747"/>
                    <a:pt x="12033" y="14579"/>
                    <a:pt x="11533" y="13412"/>
                  </a:cubicBezTo>
                  <a:cubicBezTo>
                    <a:pt x="12633" y="10343"/>
                    <a:pt x="12900" y="7041"/>
                    <a:pt x="12266" y="3805"/>
                  </a:cubicBezTo>
                  <a:cubicBezTo>
                    <a:pt x="12266" y="3788"/>
                    <a:pt x="12250" y="3780"/>
                    <a:pt x="12233" y="3780"/>
                  </a:cubicBezTo>
                  <a:cubicBezTo>
                    <a:pt x="12216" y="3780"/>
                    <a:pt x="12200" y="3788"/>
                    <a:pt x="12200" y="3805"/>
                  </a:cubicBezTo>
                  <a:cubicBezTo>
                    <a:pt x="12433" y="5573"/>
                    <a:pt x="12366" y="7307"/>
                    <a:pt x="12033" y="9042"/>
                  </a:cubicBezTo>
                  <a:cubicBezTo>
                    <a:pt x="11799" y="10209"/>
                    <a:pt x="11432" y="11410"/>
                    <a:pt x="11199" y="12578"/>
                  </a:cubicBezTo>
                  <a:cubicBezTo>
                    <a:pt x="10365" y="10643"/>
                    <a:pt x="9431" y="8775"/>
                    <a:pt x="8397" y="6907"/>
                  </a:cubicBezTo>
                  <a:cubicBezTo>
                    <a:pt x="8664" y="4772"/>
                    <a:pt x="8597" y="2571"/>
                    <a:pt x="8197" y="436"/>
                  </a:cubicBezTo>
                  <a:cubicBezTo>
                    <a:pt x="8197" y="402"/>
                    <a:pt x="8180" y="386"/>
                    <a:pt x="8163" y="386"/>
                  </a:cubicBezTo>
                  <a:cubicBezTo>
                    <a:pt x="8147" y="386"/>
                    <a:pt x="8130" y="402"/>
                    <a:pt x="8130" y="436"/>
                  </a:cubicBezTo>
                  <a:cubicBezTo>
                    <a:pt x="8297" y="2404"/>
                    <a:pt x="8297" y="4372"/>
                    <a:pt x="8063" y="6340"/>
                  </a:cubicBezTo>
                  <a:cubicBezTo>
                    <a:pt x="6863" y="4172"/>
                    <a:pt x="5495" y="2070"/>
                    <a:pt x="3994" y="69"/>
                  </a:cubicBezTo>
                  <a:cubicBezTo>
                    <a:pt x="3955" y="21"/>
                    <a:pt x="3909" y="1"/>
                    <a:pt x="38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1648975" y="2949050"/>
              <a:ext cx="128050" cy="48700"/>
            </a:xfrm>
            <a:custGeom>
              <a:avLst/>
              <a:gdLst/>
              <a:ahLst/>
              <a:cxnLst/>
              <a:rect l="l" t="t" r="r" b="b"/>
              <a:pathLst>
                <a:path w="5122" h="1948" extrusionOk="0">
                  <a:moveTo>
                    <a:pt x="70" y="1"/>
                  </a:moveTo>
                  <a:cubicBezTo>
                    <a:pt x="21" y="1"/>
                    <a:pt x="0" y="79"/>
                    <a:pt x="29" y="107"/>
                  </a:cubicBezTo>
                  <a:cubicBezTo>
                    <a:pt x="1497" y="1208"/>
                    <a:pt x="3231" y="1675"/>
                    <a:pt x="4999" y="1942"/>
                  </a:cubicBezTo>
                  <a:cubicBezTo>
                    <a:pt x="5006" y="1946"/>
                    <a:pt x="5014" y="1947"/>
                    <a:pt x="5021" y="1947"/>
                  </a:cubicBezTo>
                  <a:cubicBezTo>
                    <a:pt x="5078" y="1947"/>
                    <a:pt x="5121" y="1838"/>
                    <a:pt x="5032" y="1809"/>
                  </a:cubicBezTo>
                  <a:cubicBezTo>
                    <a:pt x="3365" y="1275"/>
                    <a:pt x="1763" y="541"/>
                    <a:pt x="96" y="7"/>
                  </a:cubicBezTo>
                  <a:cubicBezTo>
                    <a:pt x="86" y="3"/>
                    <a:pt x="78" y="1"/>
                    <a:pt x="7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1984375" y="2844575"/>
              <a:ext cx="25600" cy="119275"/>
            </a:xfrm>
            <a:custGeom>
              <a:avLst/>
              <a:gdLst/>
              <a:ahLst/>
              <a:cxnLst/>
              <a:rect l="l" t="t" r="r" b="b"/>
              <a:pathLst>
                <a:path w="1024" h="4771" extrusionOk="0">
                  <a:moveTo>
                    <a:pt x="96" y="1"/>
                  </a:moveTo>
                  <a:cubicBezTo>
                    <a:pt x="50" y="1"/>
                    <a:pt x="1" y="52"/>
                    <a:pt x="22" y="117"/>
                  </a:cubicBezTo>
                  <a:cubicBezTo>
                    <a:pt x="423" y="1651"/>
                    <a:pt x="389" y="3152"/>
                    <a:pt x="523" y="4720"/>
                  </a:cubicBezTo>
                  <a:cubicBezTo>
                    <a:pt x="523" y="4753"/>
                    <a:pt x="556" y="4770"/>
                    <a:pt x="589" y="4770"/>
                  </a:cubicBezTo>
                  <a:cubicBezTo>
                    <a:pt x="623" y="4770"/>
                    <a:pt x="656" y="4753"/>
                    <a:pt x="656" y="4720"/>
                  </a:cubicBezTo>
                  <a:cubicBezTo>
                    <a:pt x="1023" y="3152"/>
                    <a:pt x="656" y="1551"/>
                    <a:pt x="156" y="50"/>
                  </a:cubicBezTo>
                  <a:cubicBezTo>
                    <a:pt x="144" y="15"/>
                    <a:pt x="120" y="1"/>
                    <a:pt x="96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1805850" y="2765075"/>
              <a:ext cx="26500" cy="66650"/>
            </a:xfrm>
            <a:custGeom>
              <a:avLst/>
              <a:gdLst/>
              <a:ahLst/>
              <a:cxnLst/>
              <a:rect l="l" t="t" r="r" b="b"/>
              <a:pathLst>
                <a:path w="1060" h="2666" extrusionOk="0">
                  <a:moveTo>
                    <a:pt x="125" y="1"/>
                  </a:moveTo>
                  <a:cubicBezTo>
                    <a:pt x="64" y="1"/>
                    <a:pt x="1" y="56"/>
                    <a:pt x="25" y="128"/>
                  </a:cubicBezTo>
                  <a:cubicBezTo>
                    <a:pt x="325" y="962"/>
                    <a:pt x="692" y="1762"/>
                    <a:pt x="926" y="2630"/>
                  </a:cubicBezTo>
                  <a:cubicBezTo>
                    <a:pt x="938" y="2655"/>
                    <a:pt x="956" y="2666"/>
                    <a:pt x="973" y="2666"/>
                  </a:cubicBezTo>
                  <a:cubicBezTo>
                    <a:pt x="1000" y="2666"/>
                    <a:pt x="1026" y="2637"/>
                    <a:pt x="1026" y="2596"/>
                  </a:cubicBezTo>
                  <a:cubicBezTo>
                    <a:pt x="1059" y="1662"/>
                    <a:pt x="759" y="762"/>
                    <a:pt x="192" y="28"/>
                  </a:cubicBezTo>
                  <a:cubicBezTo>
                    <a:pt x="173" y="9"/>
                    <a:pt x="149" y="1"/>
                    <a:pt x="125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1590475" y="3234325"/>
              <a:ext cx="463700" cy="285325"/>
            </a:xfrm>
            <a:custGeom>
              <a:avLst/>
              <a:gdLst/>
              <a:ahLst/>
              <a:cxnLst/>
              <a:rect l="l" t="t" r="r" b="b"/>
              <a:pathLst>
                <a:path w="18548" h="11413" extrusionOk="0">
                  <a:moveTo>
                    <a:pt x="3329" y="1"/>
                  </a:moveTo>
                  <a:cubicBezTo>
                    <a:pt x="3198" y="1"/>
                    <a:pt x="3067" y="2"/>
                    <a:pt x="2936" y="4"/>
                  </a:cubicBezTo>
                  <a:cubicBezTo>
                    <a:pt x="1768" y="71"/>
                    <a:pt x="834" y="305"/>
                    <a:pt x="434" y="1472"/>
                  </a:cubicBezTo>
                  <a:cubicBezTo>
                    <a:pt x="0" y="2640"/>
                    <a:pt x="301" y="4207"/>
                    <a:pt x="701" y="5408"/>
                  </a:cubicBezTo>
                  <a:cubicBezTo>
                    <a:pt x="1502" y="7910"/>
                    <a:pt x="3370" y="11413"/>
                    <a:pt x="6338" y="11413"/>
                  </a:cubicBezTo>
                  <a:cubicBezTo>
                    <a:pt x="8273" y="11413"/>
                    <a:pt x="10208" y="11212"/>
                    <a:pt x="12142" y="11179"/>
                  </a:cubicBezTo>
                  <a:cubicBezTo>
                    <a:pt x="12843" y="11168"/>
                    <a:pt x="13540" y="11161"/>
                    <a:pt x="14234" y="11161"/>
                  </a:cubicBezTo>
                  <a:cubicBezTo>
                    <a:pt x="15623" y="11161"/>
                    <a:pt x="17001" y="11190"/>
                    <a:pt x="18380" y="11279"/>
                  </a:cubicBezTo>
                  <a:cubicBezTo>
                    <a:pt x="18547" y="11279"/>
                    <a:pt x="18113" y="5075"/>
                    <a:pt x="13143" y="2039"/>
                  </a:cubicBezTo>
                  <a:cubicBezTo>
                    <a:pt x="11742" y="1205"/>
                    <a:pt x="10041" y="938"/>
                    <a:pt x="8440" y="605"/>
                  </a:cubicBezTo>
                  <a:cubicBezTo>
                    <a:pt x="6767" y="202"/>
                    <a:pt x="5037" y="1"/>
                    <a:pt x="3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1656450" y="3261100"/>
              <a:ext cx="517800" cy="558400"/>
            </a:xfrm>
            <a:custGeom>
              <a:avLst/>
              <a:gdLst/>
              <a:ahLst/>
              <a:cxnLst/>
              <a:rect l="l" t="t" r="r" b="b"/>
              <a:pathLst>
                <a:path w="20712" h="22336" extrusionOk="0">
                  <a:moveTo>
                    <a:pt x="1231" y="1"/>
                  </a:moveTo>
                  <a:cubicBezTo>
                    <a:pt x="1164" y="1"/>
                    <a:pt x="1131" y="68"/>
                    <a:pt x="1164" y="101"/>
                  </a:cubicBezTo>
                  <a:cubicBezTo>
                    <a:pt x="1731" y="501"/>
                    <a:pt x="2332" y="868"/>
                    <a:pt x="2832" y="1268"/>
                  </a:cubicBezTo>
                  <a:cubicBezTo>
                    <a:pt x="3199" y="1569"/>
                    <a:pt x="3533" y="1902"/>
                    <a:pt x="3833" y="2236"/>
                  </a:cubicBezTo>
                  <a:cubicBezTo>
                    <a:pt x="2632" y="1869"/>
                    <a:pt x="1398" y="1502"/>
                    <a:pt x="197" y="1202"/>
                  </a:cubicBezTo>
                  <a:cubicBezTo>
                    <a:pt x="169" y="1192"/>
                    <a:pt x="145" y="1188"/>
                    <a:pt x="125" y="1188"/>
                  </a:cubicBezTo>
                  <a:cubicBezTo>
                    <a:pt x="1" y="1188"/>
                    <a:pt x="25" y="1345"/>
                    <a:pt x="197" y="1402"/>
                  </a:cubicBezTo>
                  <a:cubicBezTo>
                    <a:pt x="2465" y="2269"/>
                    <a:pt x="4767" y="2970"/>
                    <a:pt x="7035" y="3870"/>
                  </a:cubicBezTo>
                  <a:cubicBezTo>
                    <a:pt x="5546" y="3942"/>
                    <a:pt x="4074" y="4309"/>
                    <a:pt x="2582" y="4309"/>
                  </a:cubicBezTo>
                  <a:cubicBezTo>
                    <a:pt x="2002" y="4309"/>
                    <a:pt x="1419" y="4253"/>
                    <a:pt x="831" y="4104"/>
                  </a:cubicBezTo>
                  <a:cubicBezTo>
                    <a:pt x="821" y="4099"/>
                    <a:pt x="813" y="4097"/>
                    <a:pt x="805" y="4097"/>
                  </a:cubicBezTo>
                  <a:cubicBezTo>
                    <a:pt x="757" y="4097"/>
                    <a:pt x="740" y="4175"/>
                    <a:pt x="797" y="4204"/>
                  </a:cubicBezTo>
                  <a:cubicBezTo>
                    <a:pt x="1574" y="4463"/>
                    <a:pt x="2367" y="4556"/>
                    <a:pt x="3168" y="4556"/>
                  </a:cubicBezTo>
                  <a:cubicBezTo>
                    <a:pt x="4638" y="4556"/>
                    <a:pt x="6134" y="4243"/>
                    <a:pt x="7602" y="4070"/>
                  </a:cubicBezTo>
                  <a:lnTo>
                    <a:pt x="7902" y="4204"/>
                  </a:lnTo>
                  <a:cubicBezTo>
                    <a:pt x="9837" y="4971"/>
                    <a:pt x="11572" y="6105"/>
                    <a:pt x="13073" y="7540"/>
                  </a:cubicBezTo>
                  <a:cubicBezTo>
                    <a:pt x="12347" y="7381"/>
                    <a:pt x="11615" y="7325"/>
                    <a:pt x="10879" y="7325"/>
                  </a:cubicBezTo>
                  <a:cubicBezTo>
                    <a:pt x="9131" y="7325"/>
                    <a:pt x="7361" y="7640"/>
                    <a:pt x="5613" y="7640"/>
                  </a:cubicBezTo>
                  <a:cubicBezTo>
                    <a:pt x="4541" y="7640"/>
                    <a:pt x="3477" y="7521"/>
                    <a:pt x="2432" y="7139"/>
                  </a:cubicBezTo>
                  <a:cubicBezTo>
                    <a:pt x="2422" y="7135"/>
                    <a:pt x="2413" y="7133"/>
                    <a:pt x="2404" y="7133"/>
                  </a:cubicBezTo>
                  <a:cubicBezTo>
                    <a:pt x="2349" y="7133"/>
                    <a:pt x="2308" y="7211"/>
                    <a:pt x="2365" y="7239"/>
                  </a:cubicBezTo>
                  <a:cubicBezTo>
                    <a:pt x="3466" y="7872"/>
                    <a:pt x="4748" y="8044"/>
                    <a:pt x="6015" y="8044"/>
                  </a:cubicBezTo>
                  <a:cubicBezTo>
                    <a:pt x="6552" y="8044"/>
                    <a:pt x="7086" y="8013"/>
                    <a:pt x="7602" y="7973"/>
                  </a:cubicBezTo>
                  <a:cubicBezTo>
                    <a:pt x="8636" y="7873"/>
                    <a:pt x="9704" y="7740"/>
                    <a:pt x="10771" y="7740"/>
                  </a:cubicBezTo>
                  <a:cubicBezTo>
                    <a:pt x="11672" y="7740"/>
                    <a:pt x="12572" y="7806"/>
                    <a:pt x="13473" y="7940"/>
                  </a:cubicBezTo>
                  <a:cubicBezTo>
                    <a:pt x="13740" y="8173"/>
                    <a:pt x="13973" y="8440"/>
                    <a:pt x="14207" y="8707"/>
                  </a:cubicBezTo>
                  <a:cubicBezTo>
                    <a:pt x="17476" y="12577"/>
                    <a:pt x="19644" y="17247"/>
                    <a:pt x="20511" y="22250"/>
                  </a:cubicBezTo>
                  <a:cubicBezTo>
                    <a:pt x="20511" y="22309"/>
                    <a:pt x="20550" y="22335"/>
                    <a:pt x="20593" y="22335"/>
                  </a:cubicBezTo>
                  <a:cubicBezTo>
                    <a:pt x="20648" y="22335"/>
                    <a:pt x="20711" y="22292"/>
                    <a:pt x="20711" y="22217"/>
                  </a:cubicBezTo>
                  <a:cubicBezTo>
                    <a:pt x="20711" y="17113"/>
                    <a:pt x="18110" y="12143"/>
                    <a:pt x="14807" y="8407"/>
                  </a:cubicBezTo>
                  <a:cubicBezTo>
                    <a:pt x="13973" y="7440"/>
                    <a:pt x="13039" y="6572"/>
                    <a:pt x="11972" y="5838"/>
                  </a:cubicBezTo>
                  <a:cubicBezTo>
                    <a:pt x="11338" y="3937"/>
                    <a:pt x="9904" y="2403"/>
                    <a:pt x="8069" y="1602"/>
                  </a:cubicBezTo>
                  <a:cubicBezTo>
                    <a:pt x="8058" y="1598"/>
                    <a:pt x="8048" y="1597"/>
                    <a:pt x="8038" y="1597"/>
                  </a:cubicBezTo>
                  <a:cubicBezTo>
                    <a:pt x="7956" y="1597"/>
                    <a:pt x="7913" y="1706"/>
                    <a:pt x="8002" y="1735"/>
                  </a:cubicBezTo>
                  <a:cubicBezTo>
                    <a:pt x="8870" y="2336"/>
                    <a:pt x="9770" y="2836"/>
                    <a:pt x="10404" y="3670"/>
                  </a:cubicBezTo>
                  <a:cubicBezTo>
                    <a:pt x="10804" y="4237"/>
                    <a:pt x="11171" y="4838"/>
                    <a:pt x="11438" y="5471"/>
                  </a:cubicBezTo>
                  <a:cubicBezTo>
                    <a:pt x="10538" y="4871"/>
                    <a:pt x="9604" y="4371"/>
                    <a:pt x="8603" y="3970"/>
                  </a:cubicBezTo>
                  <a:cubicBezTo>
                    <a:pt x="7135" y="3370"/>
                    <a:pt x="5667" y="2836"/>
                    <a:pt x="4133" y="2369"/>
                  </a:cubicBezTo>
                  <a:cubicBezTo>
                    <a:pt x="3399" y="1302"/>
                    <a:pt x="2398" y="501"/>
                    <a:pt x="1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1634675" y="3346175"/>
              <a:ext cx="84250" cy="10350"/>
            </a:xfrm>
            <a:custGeom>
              <a:avLst/>
              <a:gdLst/>
              <a:ahLst/>
              <a:cxnLst/>
              <a:rect l="l" t="t" r="r" b="b"/>
              <a:pathLst>
                <a:path w="3370" h="414" extrusionOk="0">
                  <a:moveTo>
                    <a:pt x="67" y="0"/>
                  </a:moveTo>
                  <a:cubicBezTo>
                    <a:pt x="34" y="0"/>
                    <a:pt x="0" y="67"/>
                    <a:pt x="34" y="100"/>
                  </a:cubicBezTo>
                  <a:cubicBezTo>
                    <a:pt x="701" y="309"/>
                    <a:pt x="1394" y="413"/>
                    <a:pt x="2089" y="413"/>
                  </a:cubicBezTo>
                  <a:cubicBezTo>
                    <a:pt x="2506" y="413"/>
                    <a:pt x="2923" y="376"/>
                    <a:pt x="3336" y="301"/>
                  </a:cubicBezTo>
                  <a:cubicBezTo>
                    <a:pt x="3369" y="301"/>
                    <a:pt x="3369" y="267"/>
                    <a:pt x="3336" y="267"/>
                  </a:cubicBezTo>
                  <a:cubicBezTo>
                    <a:pt x="2269" y="234"/>
                    <a:pt x="1168" y="134"/>
                    <a:pt x="67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1817525" y="3292625"/>
              <a:ext cx="45275" cy="30775"/>
            </a:xfrm>
            <a:custGeom>
              <a:avLst/>
              <a:gdLst/>
              <a:ahLst/>
              <a:cxnLst/>
              <a:rect l="l" t="t" r="r" b="b"/>
              <a:pathLst>
                <a:path w="1811" h="1231" extrusionOk="0">
                  <a:moveTo>
                    <a:pt x="119" y="1"/>
                  </a:moveTo>
                  <a:cubicBezTo>
                    <a:pt x="43" y="1"/>
                    <a:pt x="1" y="83"/>
                    <a:pt x="58" y="141"/>
                  </a:cubicBezTo>
                  <a:cubicBezTo>
                    <a:pt x="325" y="341"/>
                    <a:pt x="559" y="508"/>
                    <a:pt x="859" y="641"/>
                  </a:cubicBezTo>
                  <a:cubicBezTo>
                    <a:pt x="1126" y="841"/>
                    <a:pt x="1393" y="1008"/>
                    <a:pt x="1693" y="1208"/>
                  </a:cubicBezTo>
                  <a:cubicBezTo>
                    <a:pt x="1701" y="1224"/>
                    <a:pt x="1712" y="1230"/>
                    <a:pt x="1724" y="1230"/>
                  </a:cubicBezTo>
                  <a:cubicBezTo>
                    <a:pt x="1764" y="1230"/>
                    <a:pt x="1811" y="1159"/>
                    <a:pt x="1760" y="1108"/>
                  </a:cubicBezTo>
                  <a:cubicBezTo>
                    <a:pt x="1293" y="641"/>
                    <a:pt x="759" y="274"/>
                    <a:pt x="158" y="7"/>
                  </a:cubicBezTo>
                  <a:cubicBezTo>
                    <a:pt x="145" y="3"/>
                    <a:pt x="132" y="1"/>
                    <a:pt x="11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2260375" y="3294700"/>
              <a:ext cx="364200" cy="232050"/>
            </a:xfrm>
            <a:custGeom>
              <a:avLst/>
              <a:gdLst/>
              <a:ahLst/>
              <a:cxnLst/>
              <a:rect l="l" t="t" r="r" b="b"/>
              <a:pathLst>
                <a:path w="14568" h="9282" extrusionOk="0">
                  <a:moveTo>
                    <a:pt x="10864" y="1"/>
                  </a:moveTo>
                  <a:cubicBezTo>
                    <a:pt x="9379" y="1"/>
                    <a:pt x="7685" y="690"/>
                    <a:pt x="6595" y="1225"/>
                  </a:cubicBezTo>
                  <a:cubicBezTo>
                    <a:pt x="3660" y="2660"/>
                    <a:pt x="1358" y="5061"/>
                    <a:pt x="24" y="7997"/>
                  </a:cubicBezTo>
                  <a:cubicBezTo>
                    <a:pt x="0" y="8043"/>
                    <a:pt x="42" y="8106"/>
                    <a:pt x="92" y="8106"/>
                  </a:cubicBezTo>
                  <a:cubicBezTo>
                    <a:pt x="113" y="8106"/>
                    <a:pt x="137" y="8094"/>
                    <a:pt x="157" y="8064"/>
                  </a:cubicBezTo>
                  <a:cubicBezTo>
                    <a:pt x="157" y="8097"/>
                    <a:pt x="190" y="8130"/>
                    <a:pt x="224" y="8130"/>
                  </a:cubicBezTo>
                  <a:cubicBezTo>
                    <a:pt x="2225" y="8597"/>
                    <a:pt x="4260" y="8964"/>
                    <a:pt x="6295" y="9198"/>
                  </a:cubicBezTo>
                  <a:cubicBezTo>
                    <a:pt x="6842" y="9242"/>
                    <a:pt x="7415" y="9282"/>
                    <a:pt x="7989" y="9282"/>
                  </a:cubicBezTo>
                  <a:cubicBezTo>
                    <a:pt x="9161" y="9282"/>
                    <a:pt x="10335" y="9114"/>
                    <a:pt x="11298" y="8464"/>
                  </a:cubicBezTo>
                  <a:cubicBezTo>
                    <a:pt x="13266" y="7163"/>
                    <a:pt x="14567" y="3694"/>
                    <a:pt x="13500" y="1492"/>
                  </a:cubicBezTo>
                  <a:cubicBezTo>
                    <a:pt x="12959" y="382"/>
                    <a:pt x="11969" y="1"/>
                    <a:pt x="1086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2072000" y="3332825"/>
              <a:ext cx="478350" cy="501900"/>
            </a:xfrm>
            <a:custGeom>
              <a:avLst/>
              <a:gdLst/>
              <a:ahLst/>
              <a:cxnLst/>
              <a:rect l="l" t="t" r="r" b="b"/>
              <a:pathLst>
                <a:path w="19134" h="20076" extrusionOk="0">
                  <a:moveTo>
                    <a:pt x="17399" y="1"/>
                  </a:moveTo>
                  <a:cubicBezTo>
                    <a:pt x="16332" y="568"/>
                    <a:pt x="15498" y="1402"/>
                    <a:pt x="14931" y="2469"/>
                  </a:cubicBezTo>
                  <a:cubicBezTo>
                    <a:pt x="13363" y="3036"/>
                    <a:pt x="11828" y="3737"/>
                    <a:pt x="10361" y="4537"/>
                  </a:cubicBezTo>
                  <a:cubicBezTo>
                    <a:pt x="11261" y="3303"/>
                    <a:pt x="12295" y="2202"/>
                    <a:pt x="13496" y="1268"/>
                  </a:cubicBezTo>
                  <a:cubicBezTo>
                    <a:pt x="13523" y="1241"/>
                    <a:pt x="13507" y="1150"/>
                    <a:pt x="13464" y="1150"/>
                  </a:cubicBezTo>
                  <a:cubicBezTo>
                    <a:pt x="13454" y="1150"/>
                    <a:pt x="13442" y="1155"/>
                    <a:pt x="13429" y="1168"/>
                  </a:cubicBezTo>
                  <a:cubicBezTo>
                    <a:pt x="11928" y="2135"/>
                    <a:pt x="10661" y="3403"/>
                    <a:pt x="9727" y="4904"/>
                  </a:cubicBezTo>
                  <a:cubicBezTo>
                    <a:pt x="8426" y="5705"/>
                    <a:pt x="7192" y="6605"/>
                    <a:pt x="6091" y="7673"/>
                  </a:cubicBezTo>
                  <a:cubicBezTo>
                    <a:pt x="2922" y="10775"/>
                    <a:pt x="754" y="15578"/>
                    <a:pt x="20" y="19982"/>
                  </a:cubicBezTo>
                  <a:cubicBezTo>
                    <a:pt x="0" y="20040"/>
                    <a:pt x="49" y="20075"/>
                    <a:pt x="99" y="20075"/>
                  </a:cubicBezTo>
                  <a:cubicBezTo>
                    <a:pt x="135" y="20075"/>
                    <a:pt x="173" y="20057"/>
                    <a:pt x="187" y="20015"/>
                  </a:cubicBezTo>
                  <a:cubicBezTo>
                    <a:pt x="1021" y="17813"/>
                    <a:pt x="1588" y="15545"/>
                    <a:pt x="2655" y="13410"/>
                  </a:cubicBezTo>
                  <a:cubicBezTo>
                    <a:pt x="4056" y="10375"/>
                    <a:pt x="6258" y="7773"/>
                    <a:pt x="9026" y="5905"/>
                  </a:cubicBezTo>
                  <a:cubicBezTo>
                    <a:pt x="9326" y="5869"/>
                    <a:pt x="9623" y="5854"/>
                    <a:pt x="9920" y="5854"/>
                  </a:cubicBezTo>
                  <a:cubicBezTo>
                    <a:pt x="11697" y="5854"/>
                    <a:pt x="13435" y="6405"/>
                    <a:pt x="15207" y="6405"/>
                  </a:cubicBezTo>
                  <a:cubicBezTo>
                    <a:pt x="15613" y="6405"/>
                    <a:pt x="16021" y="6376"/>
                    <a:pt x="16432" y="6305"/>
                  </a:cubicBezTo>
                  <a:cubicBezTo>
                    <a:pt x="16498" y="6305"/>
                    <a:pt x="16498" y="6205"/>
                    <a:pt x="16432" y="6205"/>
                  </a:cubicBezTo>
                  <a:cubicBezTo>
                    <a:pt x="14964" y="6205"/>
                    <a:pt x="13530" y="6038"/>
                    <a:pt x="12095" y="5705"/>
                  </a:cubicBezTo>
                  <a:cubicBezTo>
                    <a:pt x="11495" y="5555"/>
                    <a:pt x="10876" y="5480"/>
                    <a:pt x="10252" y="5480"/>
                  </a:cubicBezTo>
                  <a:cubicBezTo>
                    <a:pt x="10044" y="5480"/>
                    <a:pt x="9835" y="5488"/>
                    <a:pt x="9627" y="5505"/>
                  </a:cubicBezTo>
                  <a:cubicBezTo>
                    <a:pt x="10594" y="4871"/>
                    <a:pt x="11628" y="4304"/>
                    <a:pt x="12696" y="3803"/>
                  </a:cubicBezTo>
                  <a:cubicBezTo>
                    <a:pt x="13701" y="4075"/>
                    <a:pt x="14730" y="4209"/>
                    <a:pt x="15760" y="4209"/>
                  </a:cubicBezTo>
                  <a:cubicBezTo>
                    <a:pt x="16881" y="4209"/>
                    <a:pt x="18004" y="4050"/>
                    <a:pt x="19100" y="3737"/>
                  </a:cubicBezTo>
                  <a:cubicBezTo>
                    <a:pt x="19134" y="3703"/>
                    <a:pt x="19134" y="3637"/>
                    <a:pt x="19100" y="3637"/>
                  </a:cubicBezTo>
                  <a:cubicBezTo>
                    <a:pt x="18099" y="3787"/>
                    <a:pt x="17082" y="3862"/>
                    <a:pt x="16065" y="3862"/>
                  </a:cubicBezTo>
                  <a:cubicBezTo>
                    <a:pt x="15047" y="3862"/>
                    <a:pt x="14030" y="3787"/>
                    <a:pt x="13029" y="3637"/>
                  </a:cubicBezTo>
                  <a:cubicBezTo>
                    <a:pt x="14664" y="2836"/>
                    <a:pt x="16365" y="2169"/>
                    <a:pt x="18033" y="1502"/>
                  </a:cubicBezTo>
                  <a:cubicBezTo>
                    <a:pt x="18092" y="1472"/>
                    <a:pt x="18072" y="1363"/>
                    <a:pt x="18020" y="1363"/>
                  </a:cubicBezTo>
                  <a:cubicBezTo>
                    <a:pt x="18014" y="1363"/>
                    <a:pt x="18007" y="1365"/>
                    <a:pt x="17999" y="1368"/>
                  </a:cubicBezTo>
                  <a:cubicBezTo>
                    <a:pt x="17065" y="1668"/>
                    <a:pt x="16131" y="2002"/>
                    <a:pt x="15197" y="2369"/>
                  </a:cubicBezTo>
                  <a:cubicBezTo>
                    <a:pt x="15798" y="1468"/>
                    <a:pt x="16565" y="701"/>
                    <a:pt x="17399" y="34"/>
                  </a:cubicBezTo>
                  <a:cubicBezTo>
                    <a:pt x="17432" y="34"/>
                    <a:pt x="17399" y="1"/>
                    <a:pt x="1739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2413550" y="3342000"/>
              <a:ext cx="36725" cy="35050"/>
            </a:xfrm>
            <a:custGeom>
              <a:avLst/>
              <a:gdLst/>
              <a:ahLst/>
              <a:cxnLst/>
              <a:rect l="l" t="t" r="r" b="b"/>
              <a:pathLst>
                <a:path w="1469" h="1402" extrusionOk="0">
                  <a:moveTo>
                    <a:pt x="1402" y="1"/>
                  </a:moveTo>
                  <a:cubicBezTo>
                    <a:pt x="1135" y="134"/>
                    <a:pt x="868" y="334"/>
                    <a:pt x="668" y="568"/>
                  </a:cubicBezTo>
                  <a:cubicBezTo>
                    <a:pt x="401" y="801"/>
                    <a:pt x="201" y="1068"/>
                    <a:pt x="34" y="1368"/>
                  </a:cubicBezTo>
                  <a:cubicBezTo>
                    <a:pt x="1" y="1368"/>
                    <a:pt x="68" y="1402"/>
                    <a:pt x="101" y="1402"/>
                  </a:cubicBezTo>
                  <a:cubicBezTo>
                    <a:pt x="301" y="1168"/>
                    <a:pt x="501" y="901"/>
                    <a:pt x="735" y="701"/>
                  </a:cubicBezTo>
                  <a:cubicBezTo>
                    <a:pt x="935" y="468"/>
                    <a:pt x="1235" y="301"/>
                    <a:pt x="1435" y="67"/>
                  </a:cubicBezTo>
                  <a:cubicBezTo>
                    <a:pt x="1469" y="34"/>
                    <a:pt x="1435" y="1"/>
                    <a:pt x="1402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2516975" y="3397050"/>
              <a:ext cx="59225" cy="15375"/>
            </a:xfrm>
            <a:custGeom>
              <a:avLst/>
              <a:gdLst/>
              <a:ahLst/>
              <a:cxnLst/>
              <a:rect l="l" t="t" r="r" b="b"/>
              <a:pathLst>
                <a:path w="2369" h="615" extrusionOk="0">
                  <a:moveTo>
                    <a:pt x="2302" y="0"/>
                  </a:moveTo>
                  <a:cubicBezTo>
                    <a:pt x="1935" y="134"/>
                    <a:pt x="1568" y="234"/>
                    <a:pt x="1201" y="334"/>
                  </a:cubicBezTo>
                  <a:cubicBezTo>
                    <a:pt x="801" y="400"/>
                    <a:pt x="434" y="400"/>
                    <a:pt x="34" y="500"/>
                  </a:cubicBezTo>
                  <a:cubicBezTo>
                    <a:pt x="0" y="500"/>
                    <a:pt x="0" y="601"/>
                    <a:pt x="34" y="601"/>
                  </a:cubicBezTo>
                  <a:cubicBezTo>
                    <a:pt x="147" y="610"/>
                    <a:pt x="261" y="615"/>
                    <a:pt x="375" y="615"/>
                  </a:cubicBezTo>
                  <a:cubicBezTo>
                    <a:pt x="1067" y="615"/>
                    <a:pt x="1762" y="439"/>
                    <a:pt x="2335" y="67"/>
                  </a:cubicBezTo>
                  <a:cubicBezTo>
                    <a:pt x="2369" y="33"/>
                    <a:pt x="2369" y="0"/>
                    <a:pt x="2302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1924875" y="3640550"/>
              <a:ext cx="410325" cy="510400"/>
            </a:xfrm>
            <a:custGeom>
              <a:avLst/>
              <a:gdLst/>
              <a:ahLst/>
              <a:cxnLst/>
              <a:rect l="l" t="t" r="r" b="b"/>
              <a:pathLst>
                <a:path w="16413" h="20416" extrusionOk="0">
                  <a:moveTo>
                    <a:pt x="1" y="0"/>
                  </a:moveTo>
                  <a:lnTo>
                    <a:pt x="401" y="4637"/>
                  </a:lnTo>
                  <a:lnTo>
                    <a:pt x="1802" y="20415"/>
                  </a:lnTo>
                  <a:lnTo>
                    <a:pt x="14144" y="20415"/>
                  </a:lnTo>
                  <a:lnTo>
                    <a:pt x="15879" y="4637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1924875" y="3640550"/>
              <a:ext cx="410325" cy="115950"/>
            </a:xfrm>
            <a:custGeom>
              <a:avLst/>
              <a:gdLst/>
              <a:ahLst/>
              <a:cxnLst/>
              <a:rect l="l" t="t" r="r" b="b"/>
              <a:pathLst>
                <a:path w="16413" h="4638" extrusionOk="0">
                  <a:moveTo>
                    <a:pt x="1" y="0"/>
                  </a:moveTo>
                  <a:lnTo>
                    <a:pt x="401" y="4637"/>
                  </a:lnTo>
                  <a:lnTo>
                    <a:pt x="15879" y="4637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1894025" y="3608025"/>
              <a:ext cx="471200" cy="95100"/>
            </a:xfrm>
            <a:custGeom>
              <a:avLst/>
              <a:gdLst/>
              <a:ahLst/>
              <a:cxnLst/>
              <a:rect l="l" t="t" r="r" b="b"/>
              <a:pathLst>
                <a:path w="18848" h="3804" extrusionOk="0">
                  <a:moveTo>
                    <a:pt x="0" y="0"/>
                  </a:moveTo>
                  <a:lnTo>
                    <a:pt x="0" y="3803"/>
                  </a:lnTo>
                  <a:lnTo>
                    <a:pt x="18847" y="3803"/>
                  </a:lnTo>
                  <a:lnTo>
                    <a:pt x="18847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1879025" y="4363575"/>
              <a:ext cx="2315825" cy="340250"/>
            </a:xfrm>
            <a:custGeom>
              <a:avLst/>
              <a:gdLst/>
              <a:ahLst/>
              <a:cxnLst/>
              <a:rect l="l" t="t" r="r" b="b"/>
              <a:pathLst>
                <a:path w="92633" h="13610" extrusionOk="0">
                  <a:moveTo>
                    <a:pt x="46333" y="0"/>
                  </a:moveTo>
                  <a:cubicBezTo>
                    <a:pt x="20748" y="0"/>
                    <a:pt x="0" y="3036"/>
                    <a:pt x="0" y="6805"/>
                  </a:cubicBezTo>
                  <a:cubicBezTo>
                    <a:pt x="0" y="10574"/>
                    <a:pt x="20748" y="13610"/>
                    <a:pt x="46333" y="13610"/>
                  </a:cubicBezTo>
                  <a:cubicBezTo>
                    <a:pt x="71918" y="13610"/>
                    <a:pt x="92633" y="10574"/>
                    <a:pt x="92633" y="6805"/>
                  </a:cubicBezTo>
                  <a:cubicBezTo>
                    <a:pt x="92633" y="3036"/>
                    <a:pt x="71918" y="0"/>
                    <a:pt x="46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3620250" y="4710475"/>
              <a:ext cx="2316675" cy="340275"/>
            </a:xfrm>
            <a:custGeom>
              <a:avLst/>
              <a:gdLst/>
              <a:ahLst/>
              <a:cxnLst/>
              <a:rect l="l" t="t" r="r" b="b"/>
              <a:pathLst>
                <a:path w="92667" h="13611" extrusionOk="0">
                  <a:moveTo>
                    <a:pt x="46334" y="1"/>
                  </a:moveTo>
                  <a:cubicBezTo>
                    <a:pt x="20749" y="1"/>
                    <a:pt x="1" y="3036"/>
                    <a:pt x="1" y="6806"/>
                  </a:cubicBezTo>
                  <a:cubicBezTo>
                    <a:pt x="1" y="10575"/>
                    <a:pt x="20749" y="13610"/>
                    <a:pt x="46334" y="13610"/>
                  </a:cubicBezTo>
                  <a:cubicBezTo>
                    <a:pt x="71919" y="13610"/>
                    <a:pt x="92667" y="10575"/>
                    <a:pt x="92667" y="6806"/>
                  </a:cubicBezTo>
                  <a:cubicBezTo>
                    <a:pt x="92667" y="3036"/>
                    <a:pt x="71919" y="1"/>
                    <a:pt x="46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42100" y="4148400"/>
              <a:ext cx="4508250" cy="10875"/>
            </a:xfrm>
            <a:custGeom>
              <a:avLst/>
              <a:gdLst/>
              <a:ahLst/>
              <a:cxnLst/>
              <a:rect l="l" t="t" r="r" b="b"/>
              <a:pathLst>
                <a:path w="180330" h="435" extrusionOk="0">
                  <a:moveTo>
                    <a:pt x="90165" y="1"/>
                  </a:moveTo>
                  <a:lnTo>
                    <a:pt x="45066" y="68"/>
                  </a:lnTo>
                  <a:lnTo>
                    <a:pt x="22550" y="134"/>
                  </a:lnTo>
                  <a:lnTo>
                    <a:pt x="1" y="234"/>
                  </a:lnTo>
                  <a:lnTo>
                    <a:pt x="22550" y="335"/>
                  </a:lnTo>
                  <a:lnTo>
                    <a:pt x="45066" y="368"/>
                  </a:lnTo>
                  <a:lnTo>
                    <a:pt x="90165" y="435"/>
                  </a:lnTo>
                  <a:lnTo>
                    <a:pt x="135264" y="368"/>
                  </a:lnTo>
                  <a:lnTo>
                    <a:pt x="157780" y="335"/>
                  </a:lnTo>
                  <a:lnTo>
                    <a:pt x="180330" y="234"/>
                  </a:lnTo>
                  <a:lnTo>
                    <a:pt x="157780" y="134"/>
                  </a:lnTo>
                  <a:lnTo>
                    <a:pt x="135264" y="68"/>
                  </a:lnTo>
                  <a:lnTo>
                    <a:pt x="901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4774125" y="2661850"/>
              <a:ext cx="475850" cy="800275"/>
            </a:xfrm>
            <a:custGeom>
              <a:avLst/>
              <a:gdLst/>
              <a:ahLst/>
              <a:cxnLst/>
              <a:rect l="l" t="t" r="r" b="b"/>
              <a:pathLst>
                <a:path w="19034" h="32011" extrusionOk="0">
                  <a:moveTo>
                    <a:pt x="1503" y="1"/>
                  </a:moveTo>
                  <a:cubicBezTo>
                    <a:pt x="618" y="1"/>
                    <a:pt x="0" y="1207"/>
                    <a:pt x="346" y="3990"/>
                  </a:cubicBezTo>
                  <a:cubicBezTo>
                    <a:pt x="2114" y="17833"/>
                    <a:pt x="8551" y="30676"/>
                    <a:pt x="9285" y="31810"/>
                  </a:cubicBezTo>
                  <a:cubicBezTo>
                    <a:pt x="9378" y="31948"/>
                    <a:pt x="9602" y="32011"/>
                    <a:pt x="9922" y="32011"/>
                  </a:cubicBezTo>
                  <a:cubicBezTo>
                    <a:pt x="12151" y="32011"/>
                    <a:pt x="19034" y="28982"/>
                    <a:pt x="18392" y="27407"/>
                  </a:cubicBezTo>
                  <a:cubicBezTo>
                    <a:pt x="17258" y="24771"/>
                    <a:pt x="12154" y="12329"/>
                    <a:pt x="3081" y="1021"/>
                  </a:cubicBezTo>
                  <a:cubicBezTo>
                    <a:pt x="2551" y="361"/>
                    <a:pt x="1987" y="1"/>
                    <a:pt x="15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4"/>
            <p:cNvSpPr/>
            <p:nvPr/>
          </p:nvSpPr>
          <p:spPr>
            <a:xfrm>
              <a:off x="4999575" y="3337000"/>
              <a:ext cx="336925" cy="373775"/>
            </a:xfrm>
            <a:custGeom>
              <a:avLst/>
              <a:gdLst/>
              <a:ahLst/>
              <a:cxnLst/>
              <a:rect l="l" t="t" r="r" b="b"/>
              <a:pathLst>
                <a:path w="13477" h="14951" extrusionOk="0">
                  <a:moveTo>
                    <a:pt x="7706" y="0"/>
                  </a:moveTo>
                  <a:lnTo>
                    <a:pt x="0" y="3870"/>
                  </a:lnTo>
                  <a:cubicBezTo>
                    <a:pt x="267" y="5604"/>
                    <a:pt x="2069" y="9607"/>
                    <a:pt x="2769" y="10808"/>
                  </a:cubicBezTo>
                  <a:cubicBezTo>
                    <a:pt x="3427" y="11967"/>
                    <a:pt x="5526" y="14950"/>
                    <a:pt x="6581" y="14950"/>
                  </a:cubicBezTo>
                  <a:cubicBezTo>
                    <a:pt x="6649" y="14950"/>
                    <a:pt x="6713" y="14937"/>
                    <a:pt x="6772" y="14911"/>
                  </a:cubicBezTo>
                  <a:cubicBezTo>
                    <a:pt x="7773" y="14444"/>
                    <a:pt x="7172" y="13410"/>
                    <a:pt x="7172" y="13410"/>
                  </a:cubicBezTo>
                  <a:lnTo>
                    <a:pt x="7172" y="13410"/>
                  </a:lnTo>
                  <a:cubicBezTo>
                    <a:pt x="7173" y="13410"/>
                    <a:pt x="7992" y="14275"/>
                    <a:pt x="8803" y="14275"/>
                  </a:cubicBezTo>
                  <a:cubicBezTo>
                    <a:pt x="8974" y="14275"/>
                    <a:pt x="9145" y="14237"/>
                    <a:pt x="9307" y="14144"/>
                  </a:cubicBezTo>
                  <a:cubicBezTo>
                    <a:pt x="10241" y="13577"/>
                    <a:pt x="9274" y="12009"/>
                    <a:pt x="9274" y="12009"/>
                  </a:cubicBezTo>
                  <a:lnTo>
                    <a:pt x="9274" y="12009"/>
                  </a:lnTo>
                  <a:cubicBezTo>
                    <a:pt x="9274" y="12009"/>
                    <a:pt x="10109" y="12761"/>
                    <a:pt x="10904" y="12761"/>
                  </a:cubicBezTo>
                  <a:cubicBezTo>
                    <a:pt x="11114" y="12761"/>
                    <a:pt x="11321" y="12708"/>
                    <a:pt x="11509" y="12576"/>
                  </a:cubicBezTo>
                  <a:cubicBezTo>
                    <a:pt x="12409" y="11976"/>
                    <a:pt x="11142" y="10575"/>
                    <a:pt x="11142" y="10575"/>
                  </a:cubicBezTo>
                  <a:lnTo>
                    <a:pt x="11142" y="10575"/>
                  </a:lnTo>
                  <a:cubicBezTo>
                    <a:pt x="11142" y="10575"/>
                    <a:pt x="11766" y="11181"/>
                    <a:pt x="12310" y="11181"/>
                  </a:cubicBezTo>
                  <a:cubicBezTo>
                    <a:pt x="12510" y="11181"/>
                    <a:pt x="12700" y="11099"/>
                    <a:pt x="12843" y="10875"/>
                  </a:cubicBezTo>
                  <a:cubicBezTo>
                    <a:pt x="13477" y="9907"/>
                    <a:pt x="11108" y="8039"/>
                    <a:pt x="10408" y="6638"/>
                  </a:cubicBezTo>
                  <a:cubicBezTo>
                    <a:pt x="10274" y="6338"/>
                    <a:pt x="7706" y="0"/>
                    <a:pt x="7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4"/>
            <p:cNvSpPr/>
            <p:nvPr/>
          </p:nvSpPr>
          <p:spPr>
            <a:xfrm>
              <a:off x="5199725" y="3495650"/>
              <a:ext cx="77925" cy="112250"/>
            </a:xfrm>
            <a:custGeom>
              <a:avLst/>
              <a:gdLst/>
              <a:ahLst/>
              <a:cxnLst/>
              <a:rect l="l" t="t" r="r" b="b"/>
              <a:pathLst>
                <a:path w="3117" h="4490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cubicBezTo>
                    <a:pt x="534" y="2094"/>
                    <a:pt x="1034" y="3361"/>
                    <a:pt x="3002" y="4462"/>
                  </a:cubicBezTo>
                  <a:cubicBezTo>
                    <a:pt x="3022" y="4482"/>
                    <a:pt x="3041" y="4490"/>
                    <a:pt x="3058" y="4490"/>
                  </a:cubicBezTo>
                  <a:cubicBezTo>
                    <a:pt x="3097" y="4490"/>
                    <a:pt x="3116" y="4443"/>
                    <a:pt x="3069" y="4395"/>
                  </a:cubicBezTo>
                  <a:cubicBezTo>
                    <a:pt x="1334" y="2994"/>
                    <a:pt x="801" y="2094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5148850" y="3523425"/>
              <a:ext cx="82500" cy="120100"/>
            </a:xfrm>
            <a:custGeom>
              <a:avLst/>
              <a:gdLst/>
              <a:ahLst/>
              <a:cxnLst/>
              <a:rect l="l" t="t" r="r" b="b"/>
              <a:pathLst>
                <a:path w="3300" h="4804" extrusionOk="0">
                  <a:moveTo>
                    <a:pt x="50" y="1"/>
                  </a:moveTo>
                  <a:cubicBezTo>
                    <a:pt x="30" y="1"/>
                    <a:pt x="0" y="15"/>
                    <a:pt x="0" y="15"/>
                  </a:cubicBezTo>
                  <a:cubicBezTo>
                    <a:pt x="734" y="2184"/>
                    <a:pt x="1268" y="3384"/>
                    <a:pt x="3136" y="4752"/>
                  </a:cubicBezTo>
                  <a:cubicBezTo>
                    <a:pt x="3173" y="4789"/>
                    <a:pt x="3210" y="4803"/>
                    <a:pt x="3236" y="4803"/>
                  </a:cubicBezTo>
                  <a:cubicBezTo>
                    <a:pt x="3283" y="4803"/>
                    <a:pt x="3299" y="4761"/>
                    <a:pt x="3236" y="4719"/>
                  </a:cubicBezTo>
                  <a:cubicBezTo>
                    <a:pt x="1568" y="3118"/>
                    <a:pt x="968" y="2117"/>
                    <a:pt x="67" y="15"/>
                  </a:cubicBezTo>
                  <a:cubicBezTo>
                    <a:pt x="67" y="4"/>
                    <a:pt x="60" y="1"/>
                    <a:pt x="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5099650" y="3548400"/>
              <a:ext cx="74300" cy="125225"/>
            </a:xfrm>
            <a:custGeom>
              <a:avLst/>
              <a:gdLst/>
              <a:ahLst/>
              <a:cxnLst/>
              <a:rect l="l" t="t" r="r" b="b"/>
              <a:pathLst>
                <a:path w="2972" h="5009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267" y="1985"/>
                    <a:pt x="1301" y="3753"/>
                    <a:pt x="2836" y="4921"/>
                  </a:cubicBezTo>
                  <a:cubicBezTo>
                    <a:pt x="2898" y="4983"/>
                    <a:pt x="2938" y="5009"/>
                    <a:pt x="2954" y="5009"/>
                  </a:cubicBezTo>
                  <a:cubicBezTo>
                    <a:pt x="2971" y="5009"/>
                    <a:pt x="2956" y="4974"/>
                    <a:pt x="2902" y="4921"/>
                  </a:cubicBezTo>
                  <a:cubicBezTo>
                    <a:pt x="1368" y="3253"/>
                    <a:pt x="701" y="2185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5080475" y="3305300"/>
              <a:ext cx="245200" cy="228875"/>
            </a:xfrm>
            <a:custGeom>
              <a:avLst/>
              <a:gdLst/>
              <a:ahLst/>
              <a:cxnLst/>
              <a:rect l="l" t="t" r="r" b="b"/>
              <a:pathLst>
                <a:path w="9808" h="9155" extrusionOk="0">
                  <a:moveTo>
                    <a:pt x="5070" y="1"/>
                  </a:moveTo>
                  <a:cubicBezTo>
                    <a:pt x="5070" y="1"/>
                    <a:pt x="0" y="3103"/>
                    <a:pt x="1301" y="4804"/>
                  </a:cubicBezTo>
                  <a:cubicBezTo>
                    <a:pt x="1914" y="5586"/>
                    <a:pt x="2893" y="5797"/>
                    <a:pt x="3773" y="5797"/>
                  </a:cubicBezTo>
                  <a:cubicBezTo>
                    <a:pt x="4808" y="5797"/>
                    <a:pt x="5704" y="5505"/>
                    <a:pt x="5704" y="5505"/>
                  </a:cubicBezTo>
                  <a:cubicBezTo>
                    <a:pt x="6136" y="6801"/>
                    <a:pt x="7254" y="9155"/>
                    <a:pt x="8476" y="9155"/>
                  </a:cubicBezTo>
                  <a:cubicBezTo>
                    <a:pt x="8574" y="9155"/>
                    <a:pt x="8674" y="9140"/>
                    <a:pt x="8773" y="9107"/>
                  </a:cubicBezTo>
                  <a:cubicBezTo>
                    <a:pt x="9807" y="8774"/>
                    <a:pt x="8540" y="3970"/>
                    <a:pt x="7839" y="2936"/>
                  </a:cubicBezTo>
                  <a:cubicBezTo>
                    <a:pt x="6972" y="1869"/>
                    <a:pt x="6038" y="901"/>
                    <a:pt x="5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4"/>
            <p:cNvSpPr/>
            <p:nvPr/>
          </p:nvSpPr>
          <p:spPr>
            <a:xfrm>
              <a:off x="5111475" y="3427675"/>
              <a:ext cx="178325" cy="106150"/>
            </a:xfrm>
            <a:custGeom>
              <a:avLst/>
              <a:gdLst/>
              <a:ahLst/>
              <a:cxnLst/>
              <a:rect l="l" t="t" r="r" b="b"/>
              <a:pathLst>
                <a:path w="7133" h="4246" extrusionOk="0">
                  <a:moveTo>
                    <a:pt x="73" y="0"/>
                  </a:moveTo>
                  <a:cubicBezTo>
                    <a:pt x="39" y="0"/>
                    <a:pt x="1" y="49"/>
                    <a:pt x="28" y="76"/>
                  </a:cubicBezTo>
                  <a:cubicBezTo>
                    <a:pt x="691" y="803"/>
                    <a:pt x="1710" y="1105"/>
                    <a:pt x="2735" y="1105"/>
                  </a:cubicBezTo>
                  <a:cubicBezTo>
                    <a:pt x="3308" y="1105"/>
                    <a:pt x="3883" y="1011"/>
                    <a:pt x="4397" y="843"/>
                  </a:cubicBezTo>
                  <a:cubicBezTo>
                    <a:pt x="4931" y="2178"/>
                    <a:pt x="5498" y="4012"/>
                    <a:pt x="7133" y="4246"/>
                  </a:cubicBezTo>
                  <a:cubicBezTo>
                    <a:pt x="7133" y="4246"/>
                    <a:pt x="7133" y="4246"/>
                    <a:pt x="7133" y="4212"/>
                  </a:cubicBezTo>
                  <a:cubicBezTo>
                    <a:pt x="5632" y="3745"/>
                    <a:pt x="5165" y="1911"/>
                    <a:pt x="4631" y="610"/>
                  </a:cubicBezTo>
                  <a:cubicBezTo>
                    <a:pt x="4609" y="545"/>
                    <a:pt x="4560" y="508"/>
                    <a:pt x="4510" y="508"/>
                  </a:cubicBezTo>
                  <a:cubicBezTo>
                    <a:pt x="4482" y="508"/>
                    <a:pt x="4454" y="519"/>
                    <a:pt x="4431" y="543"/>
                  </a:cubicBezTo>
                  <a:cubicBezTo>
                    <a:pt x="3894" y="677"/>
                    <a:pt x="3260" y="768"/>
                    <a:pt x="2624" y="768"/>
                  </a:cubicBezTo>
                  <a:cubicBezTo>
                    <a:pt x="1680" y="768"/>
                    <a:pt x="732" y="568"/>
                    <a:pt x="94" y="9"/>
                  </a:cubicBezTo>
                  <a:cubicBezTo>
                    <a:pt x="88" y="3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4907850" y="4453625"/>
              <a:ext cx="619625" cy="500700"/>
            </a:xfrm>
            <a:custGeom>
              <a:avLst/>
              <a:gdLst/>
              <a:ahLst/>
              <a:cxnLst/>
              <a:rect l="l" t="t" r="r" b="b"/>
              <a:pathLst>
                <a:path w="24785" h="20028" extrusionOk="0">
                  <a:moveTo>
                    <a:pt x="0" y="1"/>
                  </a:moveTo>
                  <a:cubicBezTo>
                    <a:pt x="0" y="1"/>
                    <a:pt x="2102" y="12176"/>
                    <a:pt x="2135" y="12910"/>
                  </a:cubicBezTo>
                  <a:cubicBezTo>
                    <a:pt x="2202" y="16446"/>
                    <a:pt x="2369" y="19348"/>
                    <a:pt x="2669" y="19548"/>
                  </a:cubicBezTo>
                  <a:cubicBezTo>
                    <a:pt x="3166" y="19864"/>
                    <a:pt x="12486" y="20028"/>
                    <a:pt x="18671" y="20028"/>
                  </a:cubicBezTo>
                  <a:cubicBezTo>
                    <a:pt x="21621" y="20028"/>
                    <a:pt x="23858" y="19990"/>
                    <a:pt x="24084" y="19915"/>
                  </a:cubicBezTo>
                  <a:cubicBezTo>
                    <a:pt x="24785" y="19715"/>
                    <a:pt x="24184" y="17680"/>
                    <a:pt x="23417" y="17080"/>
                  </a:cubicBezTo>
                  <a:cubicBezTo>
                    <a:pt x="22650" y="16446"/>
                    <a:pt x="15011" y="12977"/>
                    <a:pt x="15011" y="12977"/>
                  </a:cubicBezTo>
                  <a:lnTo>
                    <a:pt x="13343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4962050" y="4807225"/>
              <a:ext cx="565425" cy="147100"/>
            </a:xfrm>
            <a:custGeom>
              <a:avLst/>
              <a:gdLst/>
              <a:ahLst/>
              <a:cxnLst/>
              <a:rect l="l" t="t" r="r" b="b"/>
              <a:pathLst>
                <a:path w="22617" h="5884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2936"/>
                    <a:pt x="234" y="5237"/>
                    <a:pt x="501" y="5404"/>
                  </a:cubicBezTo>
                  <a:cubicBezTo>
                    <a:pt x="998" y="5720"/>
                    <a:pt x="10318" y="5884"/>
                    <a:pt x="16503" y="5884"/>
                  </a:cubicBezTo>
                  <a:cubicBezTo>
                    <a:pt x="19453" y="5884"/>
                    <a:pt x="21690" y="5846"/>
                    <a:pt x="21916" y="5771"/>
                  </a:cubicBezTo>
                  <a:cubicBezTo>
                    <a:pt x="22617" y="5537"/>
                    <a:pt x="22016" y="3536"/>
                    <a:pt x="21249" y="2936"/>
                  </a:cubicBezTo>
                  <a:cubicBezTo>
                    <a:pt x="20849" y="2602"/>
                    <a:pt x="18647" y="1535"/>
                    <a:pt x="16579" y="567"/>
                  </a:cubicBezTo>
                  <a:lnTo>
                    <a:pt x="16579" y="567"/>
                  </a:lnTo>
                  <a:cubicBezTo>
                    <a:pt x="17346" y="1068"/>
                    <a:pt x="18914" y="2268"/>
                    <a:pt x="17780" y="2669"/>
                  </a:cubicBezTo>
                  <a:cubicBezTo>
                    <a:pt x="17644" y="2717"/>
                    <a:pt x="17386" y="2740"/>
                    <a:pt x="17029" y="2740"/>
                  </a:cubicBezTo>
                  <a:cubicBezTo>
                    <a:pt x="13962" y="2740"/>
                    <a:pt x="3556" y="107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213050" y="4805725"/>
              <a:ext cx="140975" cy="50725"/>
            </a:xfrm>
            <a:custGeom>
              <a:avLst/>
              <a:gdLst/>
              <a:ahLst/>
              <a:cxnLst/>
              <a:rect l="l" t="t" r="r" b="b"/>
              <a:pathLst>
                <a:path w="5639" h="2029" extrusionOk="0">
                  <a:moveTo>
                    <a:pt x="4203" y="0"/>
                  </a:moveTo>
                  <a:cubicBezTo>
                    <a:pt x="2593" y="0"/>
                    <a:pt x="1029" y="717"/>
                    <a:pt x="1" y="2028"/>
                  </a:cubicBezTo>
                  <a:lnTo>
                    <a:pt x="5638" y="194"/>
                  </a:lnTo>
                  <a:cubicBezTo>
                    <a:pt x="5164" y="64"/>
                    <a:pt x="4681" y="0"/>
                    <a:pt x="4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4540075" y="3219425"/>
              <a:ext cx="728875" cy="1459400"/>
            </a:xfrm>
            <a:custGeom>
              <a:avLst/>
              <a:gdLst/>
              <a:ahLst/>
              <a:cxnLst/>
              <a:rect l="l" t="t" r="r" b="b"/>
              <a:pathLst>
                <a:path w="29155" h="58376" extrusionOk="0">
                  <a:moveTo>
                    <a:pt x="1" y="0"/>
                  </a:moveTo>
                  <a:cubicBezTo>
                    <a:pt x="1" y="0"/>
                    <a:pt x="9174" y="23350"/>
                    <a:pt x="10175" y="31156"/>
                  </a:cubicBezTo>
                  <a:cubicBezTo>
                    <a:pt x="11075" y="38227"/>
                    <a:pt x="16179" y="58375"/>
                    <a:pt x="16179" y="58375"/>
                  </a:cubicBezTo>
                  <a:lnTo>
                    <a:pt x="29155" y="58375"/>
                  </a:lnTo>
                  <a:cubicBezTo>
                    <a:pt x="29155" y="58375"/>
                    <a:pt x="27854" y="46367"/>
                    <a:pt x="26686" y="37327"/>
                  </a:cubicBezTo>
                  <a:cubicBezTo>
                    <a:pt x="26586" y="36359"/>
                    <a:pt x="26786" y="35559"/>
                    <a:pt x="26553" y="33891"/>
                  </a:cubicBezTo>
                  <a:cubicBezTo>
                    <a:pt x="26353" y="32523"/>
                    <a:pt x="25886" y="31256"/>
                    <a:pt x="25719" y="30288"/>
                  </a:cubicBezTo>
                  <a:cubicBezTo>
                    <a:pt x="24485" y="22716"/>
                    <a:pt x="20215" y="0"/>
                    <a:pt x="20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107150" y="4059950"/>
              <a:ext cx="15625" cy="47350"/>
            </a:xfrm>
            <a:custGeom>
              <a:avLst/>
              <a:gdLst/>
              <a:ahLst/>
              <a:cxnLst/>
              <a:rect l="l" t="t" r="r" b="b"/>
              <a:pathLst>
                <a:path w="625" h="1894" extrusionOk="0">
                  <a:moveTo>
                    <a:pt x="390" y="0"/>
                  </a:moveTo>
                  <a:cubicBezTo>
                    <a:pt x="369" y="0"/>
                    <a:pt x="347" y="11"/>
                    <a:pt x="334" y="36"/>
                  </a:cubicBezTo>
                  <a:cubicBezTo>
                    <a:pt x="301" y="70"/>
                    <a:pt x="234" y="137"/>
                    <a:pt x="167" y="203"/>
                  </a:cubicBezTo>
                  <a:cubicBezTo>
                    <a:pt x="134" y="270"/>
                    <a:pt x="101" y="337"/>
                    <a:pt x="101" y="437"/>
                  </a:cubicBezTo>
                  <a:cubicBezTo>
                    <a:pt x="34" y="570"/>
                    <a:pt x="1" y="737"/>
                    <a:pt x="1" y="937"/>
                  </a:cubicBezTo>
                  <a:cubicBezTo>
                    <a:pt x="34" y="1104"/>
                    <a:pt x="67" y="1237"/>
                    <a:pt x="101" y="1404"/>
                  </a:cubicBezTo>
                  <a:cubicBezTo>
                    <a:pt x="201" y="1571"/>
                    <a:pt x="267" y="1704"/>
                    <a:pt x="401" y="1838"/>
                  </a:cubicBezTo>
                  <a:cubicBezTo>
                    <a:pt x="430" y="1877"/>
                    <a:pt x="462" y="1893"/>
                    <a:pt x="492" y="1893"/>
                  </a:cubicBezTo>
                  <a:cubicBezTo>
                    <a:pt x="565" y="1893"/>
                    <a:pt x="625" y="1799"/>
                    <a:pt x="601" y="1704"/>
                  </a:cubicBezTo>
                  <a:cubicBezTo>
                    <a:pt x="534" y="1571"/>
                    <a:pt x="501" y="1437"/>
                    <a:pt x="468" y="1304"/>
                  </a:cubicBezTo>
                  <a:cubicBezTo>
                    <a:pt x="434" y="1171"/>
                    <a:pt x="401" y="1037"/>
                    <a:pt x="401" y="904"/>
                  </a:cubicBezTo>
                  <a:cubicBezTo>
                    <a:pt x="367" y="770"/>
                    <a:pt x="367" y="637"/>
                    <a:pt x="401" y="503"/>
                  </a:cubicBezTo>
                  <a:cubicBezTo>
                    <a:pt x="401" y="437"/>
                    <a:pt x="434" y="370"/>
                    <a:pt x="434" y="303"/>
                  </a:cubicBezTo>
                  <a:cubicBezTo>
                    <a:pt x="468" y="237"/>
                    <a:pt x="434" y="137"/>
                    <a:pt x="434" y="70"/>
                  </a:cubicBezTo>
                  <a:cubicBezTo>
                    <a:pt x="455" y="29"/>
                    <a:pt x="424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4190675" y="4310200"/>
              <a:ext cx="526125" cy="663000"/>
            </a:xfrm>
            <a:custGeom>
              <a:avLst/>
              <a:gdLst/>
              <a:ahLst/>
              <a:cxnLst/>
              <a:rect l="l" t="t" r="r" b="b"/>
              <a:pathLst>
                <a:path w="21045" h="26520" extrusionOk="0">
                  <a:moveTo>
                    <a:pt x="6605" y="0"/>
                  </a:moveTo>
                  <a:cubicBezTo>
                    <a:pt x="6605" y="0"/>
                    <a:pt x="4603" y="5137"/>
                    <a:pt x="2835" y="10007"/>
                  </a:cubicBezTo>
                  <a:cubicBezTo>
                    <a:pt x="2569" y="10775"/>
                    <a:pt x="2302" y="11509"/>
                    <a:pt x="2068" y="12242"/>
                  </a:cubicBezTo>
                  <a:cubicBezTo>
                    <a:pt x="901" y="15578"/>
                    <a:pt x="0" y="18347"/>
                    <a:pt x="234" y="18614"/>
                  </a:cubicBezTo>
                  <a:cubicBezTo>
                    <a:pt x="767" y="19347"/>
                    <a:pt x="19414" y="26486"/>
                    <a:pt x="20148" y="26519"/>
                  </a:cubicBezTo>
                  <a:cubicBezTo>
                    <a:pt x="20154" y="26520"/>
                    <a:pt x="20159" y="26520"/>
                    <a:pt x="20165" y="26520"/>
                  </a:cubicBezTo>
                  <a:cubicBezTo>
                    <a:pt x="20884" y="26520"/>
                    <a:pt x="21044" y="24445"/>
                    <a:pt x="20548" y="23617"/>
                  </a:cubicBezTo>
                  <a:cubicBezTo>
                    <a:pt x="20048" y="22750"/>
                    <a:pt x="14110" y="16812"/>
                    <a:pt x="14110" y="16812"/>
                  </a:cubicBezTo>
                  <a:lnTo>
                    <a:pt x="15011" y="14644"/>
                  </a:lnTo>
                  <a:lnTo>
                    <a:pt x="19114" y="4770"/>
                  </a:lnTo>
                  <a:lnTo>
                    <a:pt x="66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4191500" y="4660450"/>
              <a:ext cx="524475" cy="312750"/>
            </a:xfrm>
            <a:custGeom>
              <a:avLst/>
              <a:gdLst/>
              <a:ahLst/>
              <a:cxnLst/>
              <a:rect l="l" t="t" r="r" b="b"/>
              <a:pathLst>
                <a:path w="20979" h="12510" extrusionOk="0">
                  <a:moveTo>
                    <a:pt x="1435" y="0"/>
                  </a:moveTo>
                  <a:cubicBezTo>
                    <a:pt x="567" y="2502"/>
                    <a:pt x="0" y="4370"/>
                    <a:pt x="201" y="4604"/>
                  </a:cubicBezTo>
                  <a:cubicBezTo>
                    <a:pt x="734" y="5337"/>
                    <a:pt x="19381" y="12476"/>
                    <a:pt x="20115" y="12509"/>
                  </a:cubicBezTo>
                  <a:cubicBezTo>
                    <a:pt x="20121" y="12510"/>
                    <a:pt x="20126" y="12510"/>
                    <a:pt x="20132" y="12510"/>
                  </a:cubicBezTo>
                  <a:cubicBezTo>
                    <a:pt x="20851" y="12510"/>
                    <a:pt x="20978" y="10468"/>
                    <a:pt x="20515" y="9607"/>
                  </a:cubicBezTo>
                  <a:cubicBezTo>
                    <a:pt x="19581" y="8473"/>
                    <a:pt x="18614" y="7439"/>
                    <a:pt x="17613" y="6405"/>
                  </a:cubicBezTo>
                  <a:lnTo>
                    <a:pt x="17613" y="6405"/>
                  </a:lnTo>
                  <a:cubicBezTo>
                    <a:pt x="18080" y="7172"/>
                    <a:pt x="18447" y="8039"/>
                    <a:pt x="17580" y="8039"/>
                  </a:cubicBezTo>
                  <a:cubicBezTo>
                    <a:pt x="17576" y="8039"/>
                    <a:pt x="17571" y="8040"/>
                    <a:pt x="17567" y="8040"/>
                  </a:cubicBezTo>
                  <a:cubicBezTo>
                    <a:pt x="16113" y="8040"/>
                    <a:pt x="4794" y="2329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4475025" y="4775950"/>
              <a:ext cx="124300" cy="21275"/>
            </a:xfrm>
            <a:custGeom>
              <a:avLst/>
              <a:gdLst/>
              <a:ahLst/>
              <a:cxnLst/>
              <a:rect l="l" t="t" r="r" b="b"/>
              <a:pathLst>
                <a:path w="4972" h="851" extrusionOk="0">
                  <a:moveTo>
                    <a:pt x="2903" y="1"/>
                  </a:moveTo>
                  <a:cubicBezTo>
                    <a:pt x="2093" y="1"/>
                    <a:pt x="1095" y="199"/>
                    <a:pt x="1" y="851"/>
                  </a:cubicBezTo>
                  <a:lnTo>
                    <a:pt x="4971" y="484"/>
                  </a:lnTo>
                  <a:cubicBezTo>
                    <a:pt x="4971" y="484"/>
                    <a:pt x="4166" y="1"/>
                    <a:pt x="2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4"/>
            <p:cNvSpPr/>
            <p:nvPr/>
          </p:nvSpPr>
          <p:spPr>
            <a:xfrm>
              <a:off x="4276550" y="3208575"/>
              <a:ext cx="737225" cy="1433550"/>
            </a:xfrm>
            <a:custGeom>
              <a:avLst/>
              <a:gdLst/>
              <a:ahLst/>
              <a:cxnLst/>
              <a:rect l="l" t="t" r="r" b="b"/>
              <a:pathLst>
                <a:path w="29489" h="57342" extrusionOk="0">
                  <a:moveTo>
                    <a:pt x="9441" y="0"/>
                  </a:moveTo>
                  <a:cubicBezTo>
                    <a:pt x="9441" y="0"/>
                    <a:pt x="5271" y="8340"/>
                    <a:pt x="6839" y="13510"/>
                  </a:cubicBezTo>
                  <a:cubicBezTo>
                    <a:pt x="6839" y="13510"/>
                    <a:pt x="5305" y="30489"/>
                    <a:pt x="5071" y="33758"/>
                  </a:cubicBezTo>
                  <a:cubicBezTo>
                    <a:pt x="4704" y="38261"/>
                    <a:pt x="1" y="52705"/>
                    <a:pt x="1" y="52705"/>
                  </a:cubicBezTo>
                  <a:lnTo>
                    <a:pt x="12143" y="57341"/>
                  </a:lnTo>
                  <a:cubicBezTo>
                    <a:pt x="12143" y="57341"/>
                    <a:pt x="19882" y="43865"/>
                    <a:pt x="20782" y="36493"/>
                  </a:cubicBezTo>
                  <a:cubicBezTo>
                    <a:pt x="21550" y="29922"/>
                    <a:pt x="24018" y="10775"/>
                    <a:pt x="24018" y="10775"/>
                  </a:cubicBezTo>
                  <a:lnTo>
                    <a:pt x="24919" y="10241"/>
                  </a:lnTo>
                  <a:cubicBezTo>
                    <a:pt x="27087" y="8873"/>
                    <a:pt x="29255" y="1902"/>
                    <a:pt x="294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4"/>
            <p:cNvSpPr/>
            <p:nvPr/>
          </p:nvSpPr>
          <p:spPr>
            <a:xfrm>
              <a:off x="4802350" y="3474275"/>
              <a:ext cx="72150" cy="575550"/>
            </a:xfrm>
            <a:custGeom>
              <a:avLst/>
              <a:gdLst/>
              <a:ahLst/>
              <a:cxnLst/>
              <a:rect l="l" t="t" r="r" b="b"/>
              <a:pathLst>
                <a:path w="2886" h="23022" extrusionOk="0">
                  <a:moveTo>
                    <a:pt x="2823" y="0"/>
                  </a:moveTo>
                  <a:cubicBezTo>
                    <a:pt x="2796" y="0"/>
                    <a:pt x="2767" y="17"/>
                    <a:pt x="2752" y="47"/>
                  </a:cubicBezTo>
                  <a:cubicBezTo>
                    <a:pt x="2319" y="3015"/>
                    <a:pt x="1919" y="6018"/>
                    <a:pt x="1518" y="8986"/>
                  </a:cubicBezTo>
                  <a:cubicBezTo>
                    <a:pt x="1085" y="11989"/>
                    <a:pt x="751" y="14891"/>
                    <a:pt x="484" y="17826"/>
                  </a:cubicBezTo>
                  <a:cubicBezTo>
                    <a:pt x="384" y="18660"/>
                    <a:pt x="317" y="19494"/>
                    <a:pt x="217" y="20295"/>
                  </a:cubicBezTo>
                  <a:cubicBezTo>
                    <a:pt x="184" y="20728"/>
                    <a:pt x="151" y="21128"/>
                    <a:pt x="117" y="21562"/>
                  </a:cubicBezTo>
                  <a:cubicBezTo>
                    <a:pt x="51" y="22029"/>
                    <a:pt x="84" y="22529"/>
                    <a:pt x="17" y="22996"/>
                  </a:cubicBezTo>
                  <a:cubicBezTo>
                    <a:pt x="1" y="23013"/>
                    <a:pt x="17" y="23021"/>
                    <a:pt x="38" y="23021"/>
                  </a:cubicBezTo>
                  <a:cubicBezTo>
                    <a:pt x="59" y="23021"/>
                    <a:pt x="84" y="23013"/>
                    <a:pt x="84" y="22996"/>
                  </a:cubicBezTo>
                  <a:cubicBezTo>
                    <a:pt x="117" y="22563"/>
                    <a:pt x="217" y="22196"/>
                    <a:pt x="284" y="21762"/>
                  </a:cubicBezTo>
                  <a:cubicBezTo>
                    <a:pt x="351" y="21362"/>
                    <a:pt x="384" y="21028"/>
                    <a:pt x="451" y="20661"/>
                  </a:cubicBezTo>
                  <a:cubicBezTo>
                    <a:pt x="551" y="19928"/>
                    <a:pt x="651" y="19160"/>
                    <a:pt x="751" y="18427"/>
                  </a:cubicBezTo>
                  <a:cubicBezTo>
                    <a:pt x="985" y="16959"/>
                    <a:pt x="1151" y="15458"/>
                    <a:pt x="1351" y="13957"/>
                  </a:cubicBezTo>
                  <a:cubicBezTo>
                    <a:pt x="1718" y="11021"/>
                    <a:pt x="2052" y="8086"/>
                    <a:pt x="2352" y="5117"/>
                  </a:cubicBezTo>
                  <a:cubicBezTo>
                    <a:pt x="2552" y="3449"/>
                    <a:pt x="2719" y="1748"/>
                    <a:pt x="2886" y="80"/>
                  </a:cubicBezTo>
                  <a:cubicBezTo>
                    <a:pt x="2886" y="25"/>
                    <a:pt x="2856" y="0"/>
                    <a:pt x="2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4642650" y="4058325"/>
              <a:ext cx="15875" cy="66475"/>
            </a:xfrm>
            <a:custGeom>
              <a:avLst/>
              <a:gdLst/>
              <a:ahLst/>
              <a:cxnLst/>
              <a:rect l="l" t="t" r="r" b="b"/>
              <a:pathLst>
                <a:path w="635" h="2659" extrusionOk="0">
                  <a:moveTo>
                    <a:pt x="554" y="0"/>
                  </a:moveTo>
                  <a:cubicBezTo>
                    <a:pt x="533" y="0"/>
                    <a:pt x="513" y="11"/>
                    <a:pt x="501" y="35"/>
                  </a:cubicBezTo>
                  <a:cubicBezTo>
                    <a:pt x="234" y="435"/>
                    <a:pt x="101" y="869"/>
                    <a:pt x="34" y="1336"/>
                  </a:cubicBezTo>
                  <a:cubicBezTo>
                    <a:pt x="1" y="1803"/>
                    <a:pt x="134" y="2236"/>
                    <a:pt x="334" y="2637"/>
                  </a:cubicBezTo>
                  <a:cubicBezTo>
                    <a:pt x="348" y="2650"/>
                    <a:pt x="368" y="2659"/>
                    <a:pt x="386" y="2659"/>
                  </a:cubicBezTo>
                  <a:cubicBezTo>
                    <a:pt x="411" y="2659"/>
                    <a:pt x="434" y="2642"/>
                    <a:pt x="434" y="2603"/>
                  </a:cubicBezTo>
                  <a:cubicBezTo>
                    <a:pt x="401" y="2203"/>
                    <a:pt x="401" y="1769"/>
                    <a:pt x="468" y="1369"/>
                  </a:cubicBezTo>
                  <a:cubicBezTo>
                    <a:pt x="468" y="935"/>
                    <a:pt x="534" y="502"/>
                    <a:pt x="634" y="101"/>
                  </a:cubicBezTo>
                  <a:cubicBezTo>
                    <a:pt x="634" y="37"/>
                    <a:pt x="593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4"/>
            <p:cNvSpPr/>
            <p:nvPr/>
          </p:nvSpPr>
          <p:spPr>
            <a:xfrm>
              <a:off x="4766075" y="4087325"/>
              <a:ext cx="15875" cy="48600"/>
            </a:xfrm>
            <a:custGeom>
              <a:avLst/>
              <a:gdLst/>
              <a:ahLst/>
              <a:cxnLst/>
              <a:rect l="l" t="t" r="r" b="b"/>
              <a:pathLst>
                <a:path w="635" h="1944" extrusionOk="0">
                  <a:moveTo>
                    <a:pt x="551" y="1"/>
                  </a:moveTo>
                  <a:cubicBezTo>
                    <a:pt x="509" y="1"/>
                    <a:pt x="467" y="26"/>
                    <a:pt x="467" y="76"/>
                  </a:cubicBezTo>
                  <a:cubicBezTo>
                    <a:pt x="401" y="409"/>
                    <a:pt x="301" y="709"/>
                    <a:pt x="201" y="1010"/>
                  </a:cubicBezTo>
                  <a:cubicBezTo>
                    <a:pt x="167" y="1176"/>
                    <a:pt x="101" y="1310"/>
                    <a:pt x="67" y="1477"/>
                  </a:cubicBezTo>
                  <a:cubicBezTo>
                    <a:pt x="34" y="1610"/>
                    <a:pt x="0" y="1777"/>
                    <a:pt x="34" y="1944"/>
                  </a:cubicBezTo>
                  <a:lnTo>
                    <a:pt x="67" y="1944"/>
                  </a:lnTo>
                  <a:cubicBezTo>
                    <a:pt x="201" y="1844"/>
                    <a:pt x="301" y="1710"/>
                    <a:pt x="334" y="1577"/>
                  </a:cubicBezTo>
                  <a:cubicBezTo>
                    <a:pt x="401" y="1410"/>
                    <a:pt x="467" y="1243"/>
                    <a:pt x="501" y="1076"/>
                  </a:cubicBezTo>
                  <a:cubicBezTo>
                    <a:pt x="601" y="743"/>
                    <a:pt x="634" y="409"/>
                    <a:pt x="634" y="76"/>
                  </a:cubicBezTo>
                  <a:cubicBezTo>
                    <a:pt x="634" y="26"/>
                    <a:pt x="593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4"/>
            <p:cNvSpPr/>
            <p:nvPr/>
          </p:nvSpPr>
          <p:spPr>
            <a:xfrm>
              <a:off x="4550075" y="2234400"/>
              <a:ext cx="547100" cy="454025"/>
            </a:xfrm>
            <a:custGeom>
              <a:avLst/>
              <a:gdLst/>
              <a:ahLst/>
              <a:cxnLst/>
              <a:rect l="l" t="t" r="r" b="b"/>
              <a:pathLst>
                <a:path w="21884" h="18161" extrusionOk="0">
                  <a:moveTo>
                    <a:pt x="10720" y="0"/>
                  </a:moveTo>
                  <a:cubicBezTo>
                    <a:pt x="9896" y="0"/>
                    <a:pt x="8926" y="153"/>
                    <a:pt x="8040" y="673"/>
                  </a:cubicBezTo>
                  <a:cubicBezTo>
                    <a:pt x="5038" y="2441"/>
                    <a:pt x="3337" y="6244"/>
                    <a:pt x="3337" y="6244"/>
                  </a:cubicBezTo>
                  <a:cubicBezTo>
                    <a:pt x="3337" y="6244"/>
                    <a:pt x="1" y="9613"/>
                    <a:pt x="101" y="11948"/>
                  </a:cubicBezTo>
                  <a:cubicBezTo>
                    <a:pt x="101" y="13282"/>
                    <a:pt x="802" y="14517"/>
                    <a:pt x="1902" y="15250"/>
                  </a:cubicBezTo>
                  <a:lnTo>
                    <a:pt x="2002" y="13983"/>
                  </a:lnTo>
                  <a:cubicBezTo>
                    <a:pt x="2002" y="13983"/>
                    <a:pt x="2369" y="15717"/>
                    <a:pt x="4804" y="17018"/>
                  </a:cubicBezTo>
                  <a:cubicBezTo>
                    <a:pt x="6391" y="17844"/>
                    <a:pt x="8488" y="18160"/>
                    <a:pt x="10310" y="18160"/>
                  </a:cubicBezTo>
                  <a:cubicBezTo>
                    <a:pt x="11284" y="18160"/>
                    <a:pt x="12180" y="18070"/>
                    <a:pt x="12877" y="17919"/>
                  </a:cubicBezTo>
                  <a:cubicBezTo>
                    <a:pt x="14078" y="17652"/>
                    <a:pt x="15178" y="17085"/>
                    <a:pt x="16112" y="16284"/>
                  </a:cubicBezTo>
                  <a:lnTo>
                    <a:pt x="16112" y="16284"/>
                  </a:lnTo>
                  <a:lnTo>
                    <a:pt x="14978" y="17852"/>
                  </a:lnTo>
                  <a:cubicBezTo>
                    <a:pt x="15219" y="17884"/>
                    <a:pt x="15461" y="17900"/>
                    <a:pt x="15700" y="17900"/>
                  </a:cubicBezTo>
                  <a:cubicBezTo>
                    <a:pt x="17218" y="17900"/>
                    <a:pt x="18678" y="17270"/>
                    <a:pt x="19715" y="16118"/>
                  </a:cubicBezTo>
                  <a:cubicBezTo>
                    <a:pt x="21883" y="13816"/>
                    <a:pt x="18581" y="8879"/>
                    <a:pt x="18414" y="7945"/>
                  </a:cubicBezTo>
                  <a:cubicBezTo>
                    <a:pt x="18281" y="7045"/>
                    <a:pt x="19348" y="873"/>
                    <a:pt x="12710" y="306"/>
                  </a:cubicBezTo>
                  <a:cubicBezTo>
                    <a:pt x="12710" y="287"/>
                    <a:pt x="11851" y="0"/>
                    <a:pt x="107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4532575" y="2373575"/>
              <a:ext cx="122300" cy="233650"/>
            </a:xfrm>
            <a:custGeom>
              <a:avLst/>
              <a:gdLst/>
              <a:ahLst/>
              <a:cxnLst/>
              <a:rect l="l" t="t" r="r" b="b"/>
              <a:pathLst>
                <a:path w="4892" h="9346" extrusionOk="0">
                  <a:moveTo>
                    <a:pt x="4808" y="1"/>
                  </a:moveTo>
                  <a:cubicBezTo>
                    <a:pt x="4796" y="1"/>
                    <a:pt x="4783" y="3"/>
                    <a:pt x="4771" y="10"/>
                  </a:cubicBezTo>
                  <a:cubicBezTo>
                    <a:pt x="4037" y="510"/>
                    <a:pt x="3336" y="1077"/>
                    <a:pt x="2669" y="1678"/>
                  </a:cubicBezTo>
                  <a:cubicBezTo>
                    <a:pt x="2002" y="2211"/>
                    <a:pt x="1401" y="2812"/>
                    <a:pt x="868" y="3479"/>
                  </a:cubicBezTo>
                  <a:cubicBezTo>
                    <a:pt x="401" y="4113"/>
                    <a:pt x="101" y="4847"/>
                    <a:pt x="34" y="5614"/>
                  </a:cubicBezTo>
                  <a:cubicBezTo>
                    <a:pt x="0" y="6281"/>
                    <a:pt x="134" y="6915"/>
                    <a:pt x="401" y="7515"/>
                  </a:cubicBezTo>
                  <a:cubicBezTo>
                    <a:pt x="734" y="8149"/>
                    <a:pt x="1168" y="8783"/>
                    <a:pt x="1702" y="9316"/>
                  </a:cubicBezTo>
                  <a:cubicBezTo>
                    <a:pt x="1702" y="9337"/>
                    <a:pt x="1708" y="9345"/>
                    <a:pt x="1716" y="9345"/>
                  </a:cubicBezTo>
                  <a:cubicBezTo>
                    <a:pt x="1733" y="9345"/>
                    <a:pt x="1758" y="9306"/>
                    <a:pt x="1735" y="9283"/>
                  </a:cubicBezTo>
                  <a:cubicBezTo>
                    <a:pt x="1168" y="8649"/>
                    <a:pt x="768" y="7915"/>
                    <a:pt x="501" y="7115"/>
                  </a:cubicBezTo>
                  <a:cubicBezTo>
                    <a:pt x="301" y="6281"/>
                    <a:pt x="367" y="5414"/>
                    <a:pt x="701" y="4613"/>
                  </a:cubicBezTo>
                  <a:cubicBezTo>
                    <a:pt x="1201" y="3712"/>
                    <a:pt x="1835" y="2912"/>
                    <a:pt x="2602" y="2245"/>
                  </a:cubicBezTo>
                  <a:cubicBezTo>
                    <a:pt x="3336" y="1511"/>
                    <a:pt x="4137" y="810"/>
                    <a:pt x="4837" y="77"/>
                  </a:cubicBezTo>
                  <a:cubicBezTo>
                    <a:pt x="4891" y="50"/>
                    <a:pt x="4858" y="1"/>
                    <a:pt x="4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4976475" y="2315925"/>
              <a:ext cx="102350" cy="358125"/>
            </a:xfrm>
            <a:custGeom>
              <a:avLst/>
              <a:gdLst/>
              <a:ahLst/>
              <a:cxnLst/>
              <a:rect l="l" t="t" r="r" b="b"/>
              <a:pathLst>
                <a:path w="4094" h="14325" extrusionOk="0">
                  <a:moveTo>
                    <a:pt x="71" y="0"/>
                  </a:moveTo>
                  <a:cubicBezTo>
                    <a:pt x="43" y="0"/>
                    <a:pt x="0" y="24"/>
                    <a:pt x="24" y="48"/>
                  </a:cubicBezTo>
                  <a:cubicBezTo>
                    <a:pt x="524" y="1015"/>
                    <a:pt x="691" y="2116"/>
                    <a:pt x="924" y="3183"/>
                  </a:cubicBezTo>
                  <a:cubicBezTo>
                    <a:pt x="1258" y="4251"/>
                    <a:pt x="1658" y="5285"/>
                    <a:pt x="2159" y="6285"/>
                  </a:cubicBezTo>
                  <a:cubicBezTo>
                    <a:pt x="3026" y="8120"/>
                    <a:pt x="4093" y="10288"/>
                    <a:pt x="3259" y="12323"/>
                  </a:cubicBezTo>
                  <a:cubicBezTo>
                    <a:pt x="2859" y="13290"/>
                    <a:pt x="2025" y="14224"/>
                    <a:pt x="958" y="14258"/>
                  </a:cubicBezTo>
                  <a:cubicBezTo>
                    <a:pt x="891" y="14258"/>
                    <a:pt x="924" y="14324"/>
                    <a:pt x="958" y="14324"/>
                  </a:cubicBezTo>
                  <a:cubicBezTo>
                    <a:pt x="1825" y="14191"/>
                    <a:pt x="2626" y="13724"/>
                    <a:pt x="3126" y="13023"/>
                  </a:cubicBezTo>
                  <a:cubicBezTo>
                    <a:pt x="3726" y="12190"/>
                    <a:pt x="3993" y="11222"/>
                    <a:pt x="3893" y="10221"/>
                  </a:cubicBezTo>
                  <a:cubicBezTo>
                    <a:pt x="3693" y="7820"/>
                    <a:pt x="2059" y="5885"/>
                    <a:pt x="1325" y="3650"/>
                  </a:cubicBezTo>
                  <a:cubicBezTo>
                    <a:pt x="924" y="2416"/>
                    <a:pt x="724" y="1148"/>
                    <a:pt x="91" y="14"/>
                  </a:cubicBezTo>
                  <a:cubicBezTo>
                    <a:pt x="91" y="4"/>
                    <a:pt x="82" y="0"/>
                    <a:pt x="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4970375" y="2408500"/>
              <a:ext cx="109275" cy="268875"/>
            </a:xfrm>
            <a:custGeom>
              <a:avLst/>
              <a:gdLst/>
              <a:ahLst/>
              <a:cxnLst/>
              <a:rect l="l" t="t" r="r" b="b"/>
              <a:pathLst>
                <a:path w="4371" h="10755" extrusionOk="0">
                  <a:moveTo>
                    <a:pt x="1055" y="0"/>
                  </a:moveTo>
                  <a:cubicBezTo>
                    <a:pt x="1035" y="0"/>
                    <a:pt x="1002" y="24"/>
                    <a:pt x="1002" y="47"/>
                  </a:cubicBezTo>
                  <a:cubicBezTo>
                    <a:pt x="1469" y="1648"/>
                    <a:pt x="2803" y="2682"/>
                    <a:pt x="3537" y="4083"/>
                  </a:cubicBezTo>
                  <a:cubicBezTo>
                    <a:pt x="4371" y="5718"/>
                    <a:pt x="3904" y="7653"/>
                    <a:pt x="2703" y="8987"/>
                  </a:cubicBezTo>
                  <a:cubicBezTo>
                    <a:pt x="1969" y="9754"/>
                    <a:pt x="1035" y="10355"/>
                    <a:pt x="1" y="10721"/>
                  </a:cubicBezTo>
                  <a:lnTo>
                    <a:pt x="1" y="10755"/>
                  </a:lnTo>
                  <a:cubicBezTo>
                    <a:pt x="1769" y="10154"/>
                    <a:pt x="3503" y="8987"/>
                    <a:pt x="4071" y="7152"/>
                  </a:cubicBezTo>
                  <a:cubicBezTo>
                    <a:pt x="4337" y="6318"/>
                    <a:pt x="4371" y="5418"/>
                    <a:pt x="4137" y="4584"/>
                  </a:cubicBezTo>
                  <a:cubicBezTo>
                    <a:pt x="3837" y="3783"/>
                    <a:pt x="3337" y="3049"/>
                    <a:pt x="2736" y="2449"/>
                  </a:cubicBezTo>
                  <a:cubicBezTo>
                    <a:pt x="2069" y="1715"/>
                    <a:pt x="1369" y="981"/>
                    <a:pt x="1068" y="14"/>
                  </a:cubicBezTo>
                  <a:cubicBezTo>
                    <a:pt x="1068" y="4"/>
                    <a:pt x="1063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4358275" y="2639300"/>
              <a:ext cx="837300" cy="1291975"/>
            </a:xfrm>
            <a:custGeom>
              <a:avLst/>
              <a:gdLst/>
              <a:ahLst/>
              <a:cxnLst/>
              <a:rect l="l" t="t" r="r" b="b"/>
              <a:pathLst>
                <a:path w="33492" h="51679" extrusionOk="0">
                  <a:moveTo>
                    <a:pt x="15710" y="1"/>
                  </a:moveTo>
                  <a:cubicBezTo>
                    <a:pt x="14783" y="1"/>
                    <a:pt x="13830" y="275"/>
                    <a:pt x="13077" y="1089"/>
                  </a:cubicBezTo>
                  <a:cubicBezTo>
                    <a:pt x="3270" y="11630"/>
                    <a:pt x="1" y="51292"/>
                    <a:pt x="301" y="51659"/>
                  </a:cubicBezTo>
                  <a:cubicBezTo>
                    <a:pt x="311" y="51669"/>
                    <a:pt x="3290" y="51679"/>
                    <a:pt x="7456" y="51679"/>
                  </a:cubicBezTo>
                  <a:cubicBezTo>
                    <a:pt x="17106" y="51679"/>
                    <a:pt x="33125" y="51625"/>
                    <a:pt x="33358" y="51392"/>
                  </a:cubicBezTo>
                  <a:cubicBezTo>
                    <a:pt x="33491" y="51225"/>
                    <a:pt x="31890" y="40317"/>
                    <a:pt x="29222" y="28576"/>
                  </a:cubicBezTo>
                  <a:cubicBezTo>
                    <a:pt x="26653" y="17368"/>
                    <a:pt x="23084" y="5359"/>
                    <a:pt x="19114" y="1089"/>
                  </a:cubicBezTo>
                  <a:cubicBezTo>
                    <a:pt x="18860" y="835"/>
                    <a:pt x="17325" y="1"/>
                    <a:pt x="15710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4691850" y="2719725"/>
              <a:ext cx="22550" cy="20200"/>
            </a:xfrm>
            <a:custGeom>
              <a:avLst/>
              <a:gdLst/>
              <a:ahLst/>
              <a:cxnLst/>
              <a:rect l="l" t="t" r="r" b="b"/>
              <a:pathLst>
                <a:path w="902" h="808" extrusionOk="0">
                  <a:moveTo>
                    <a:pt x="183" y="1"/>
                  </a:moveTo>
                  <a:cubicBezTo>
                    <a:pt x="76" y="1"/>
                    <a:pt x="1" y="91"/>
                    <a:pt x="1" y="207"/>
                  </a:cubicBezTo>
                  <a:cubicBezTo>
                    <a:pt x="1" y="374"/>
                    <a:pt x="134" y="607"/>
                    <a:pt x="434" y="808"/>
                  </a:cubicBezTo>
                  <a:cubicBezTo>
                    <a:pt x="768" y="607"/>
                    <a:pt x="901" y="407"/>
                    <a:pt x="901" y="207"/>
                  </a:cubicBezTo>
                  <a:cubicBezTo>
                    <a:pt x="901" y="74"/>
                    <a:pt x="801" y="7"/>
                    <a:pt x="668" y="7"/>
                  </a:cubicBezTo>
                  <a:cubicBezTo>
                    <a:pt x="554" y="7"/>
                    <a:pt x="465" y="104"/>
                    <a:pt x="441" y="194"/>
                  </a:cubicBezTo>
                  <a:lnTo>
                    <a:pt x="441" y="194"/>
                  </a:lnTo>
                  <a:cubicBezTo>
                    <a:pt x="437" y="104"/>
                    <a:pt x="348" y="7"/>
                    <a:pt x="234" y="7"/>
                  </a:cubicBezTo>
                  <a:cubicBezTo>
                    <a:pt x="217" y="3"/>
                    <a:pt x="200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4795250" y="2719725"/>
              <a:ext cx="22550" cy="20200"/>
            </a:xfrm>
            <a:custGeom>
              <a:avLst/>
              <a:gdLst/>
              <a:ahLst/>
              <a:cxnLst/>
              <a:rect l="l" t="t" r="r" b="b"/>
              <a:pathLst>
                <a:path w="902" h="808" extrusionOk="0">
                  <a:moveTo>
                    <a:pt x="719" y="1"/>
                  </a:moveTo>
                  <a:cubicBezTo>
                    <a:pt x="703" y="1"/>
                    <a:pt x="686" y="3"/>
                    <a:pt x="668" y="7"/>
                  </a:cubicBezTo>
                  <a:cubicBezTo>
                    <a:pt x="685" y="124"/>
                    <a:pt x="568" y="182"/>
                    <a:pt x="451" y="182"/>
                  </a:cubicBezTo>
                  <a:cubicBezTo>
                    <a:pt x="335" y="182"/>
                    <a:pt x="218" y="124"/>
                    <a:pt x="234" y="7"/>
                  </a:cubicBezTo>
                  <a:cubicBezTo>
                    <a:pt x="101" y="7"/>
                    <a:pt x="1" y="74"/>
                    <a:pt x="1" y="207"/>
                  </a:cubicBezTo>
                  <a:cubicBezTo>
                    <a:pt x="1" y="374"/>
                    <a:pt x="134" y="607"/>
                    <a:pt x="468" y="808"/>
                  </a:cubicBezTo>
                  <a:cubicBezTo>
                    <a:pt x="768" y="607"/>
                    <a:pt x="902" y="407"/>
                    <a:pt x="902" y="207"/>
                  </a:cubicBezTo>
                  <a:cubicBezTo>
                    <a:pt x="902" y="91"/>
                    <a:pt x="826" y="1"/>
                    <a:pt x="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4743550" y="2649000"/>
              <a:ext cx="22550" cy="20875"/>
            </a:xfrm>
            <a:custGeom>
              <a:avLst/>
              <a:gdLst/>
              <a:ahLst/>
              <a:cxnLst/>
              <a:rect l="l" t="t" r="r" b="b"/>
              <a:pathLst>
                <a:path w="902" h="835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34"/>
                    <a:pt x="434" y="835"/>
                  </a:cubicBezTo>
                  <a:cubicBezTo>
                    <a:pt x="735" y="634"/>
                    <a:pt x="901" y="434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5" y="34"/>
                    <a:pt x="434" y="134"/>
                    <a:pt x="434" y="268"/>
                  </a:cubicBezTo>
                  <a:cubicBezTo>
                    <a:pt x="434" y="167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4588450" y="286582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68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4"/>
            <p:cNvSpPr/>
            <p:nvPr/>
          </p:nvSpPr>
          <p:spPr>
            <a:xfrm>
              <a:off x="4691850" y="286582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68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4795250" y="286582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68"/>
                    <a:pt x="134" y="601"/>
                    <a:pt x="468" y="801"/>
                  </a:cubicBezTo>
                  <a:cubicBezTo>
                    <a:pt x="768" y="601"/>
                    <a:pt x="902" y="401"/>
                    <a:pt x="902" y="201"/>
                  </a:cubicBezTo>
                  <a:cubicBezTo>
                    <a:pt x="902" y="101"/>
                    <a:pt x="802" y="1"/>
                    <a:pt x="668" y="1"/>
                  </a:cubicBezTo>
                  <a:cubicBezTo>
                    <a:pt x="568" y="1"/>
                    <a:pt x="468" y="134"/>
                    <a:pt x="468" y="267"/>
                  </a:cubicBezTo>
                  <a:cubicBezTo>
                    <a:pt x="468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4898675" y="2865825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68"/>
                    <a:pt x="167" y="601"/>
                    <a:pt x="467" y="801"/>
                  </a:cubicBezTo>
                  <a:cubicBezTo>
                    <a:pt x="767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701" y="1"/>
                  </a:cubicBezTo>
                  <a:cubicBezTo>
                    <a:pt x="567" y="1"/>
                    <a:pt x="467" y="134"/>
                    <a:pt x="467" y="267"/>
                  </a:cubicBezTo>
                  <a:cubicBezTo>
                    <a:pt x="467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4640150" y="2795625"/>
              <a:ext cx="22550" cy="20200"/>
            </a:xfrm>
            <a:custGeom>
              <a:avLst/>
              <a:gdLst/>
              <a:ahLst/>
              <a:cxnLst/>
              <a:rect l="l" t="t" r="r" b="b"/>
              <a:pathLst>
                <a:path w="902" h="808" extrusionOk="0">
                  <a:moveTo>
                    <a:pt x="718" y="0"/>
                  </a:moveTo>
                  <a:cubicBezTo>
                    <a:pt x="702" y="0"/>
                    <a:pt x="685" y="2"/>
                    <a:pt x="668" y="7"/>
                  </a:cubicBezTo>
                  <a:cubicBezTo>
                    <a:pt x="534" y="7"/>
                    <a:pt x="434" y="140"/>
                    <a:pt x="434" y="240"/>
                  </a:cubicBezTo>
                  <a:cubicBezTo>
                    <a:pt x="434" y="140"/>
                    <a:pt x="367" y="7"/>
                    <a:pt x="234" y="7"/>
                  </a:cubicBezTo>
                  <a:cubicBezTo>
                    <a:pt x="101" y="7"/>
                    <a:pt x="1" y="73"/>
                    <a:pt x="1" y="207"/>
                  </a:cubicBezTo>
                  <a:cubicBezTo>
                    <a:pt x="1" y="373"/>
                    <a:pt x="134" y="607"/>
                    <a:pt x="434" y="807"/>
                  </a:cubicBezTo>
                  <a:cubicBezTo>
                    <a:pt x="768" y="607"/>
                    <a:pt x="901" y="407"/>
                    <a:pt x="901" y="207"/>
                  </a:cubicBezTo>
                  <a:cubicBezTo>
                    <a:pt x="901" y="91"/>
                    <a:pt x="826" y="0"/>
                    <a:pt x="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4743550" y="2795625"/>
              <a:ext cx="22550" cy="20200"/>
            </a:xfrm>
            <a:custGeom>
              <a:avLst/>
              <a:gdLst/>
              <a:ahLst/>
              <a:cxnLst/>
              <a:rect l="l" t="t" r="r" b="b"/>
              <a:pathLst>
                <a:path w="902" h="808" extrusionOk="0">
                  <a:moveTo>
                    <a:pt x="184" y="0"/>
                  </a:moveTo>
                  <a:cubicBezTo>
                    <a:pt x="76" y="0"/>
                    <a:pt x="1" y="91"/>
                    <a:pt x="1" y="207"/>
                  </a:cubicBezTo>
                  <a:cubicBezTo>
                    <a:pt x="1" y="373"/>
                    <a:pt x="134" y="607"/>
                    <a:pt x="434" y="807"/>
                  </a:cubicBezTo>
                  <a:cubicBezTo>
                    <a:pt x="735" y="607"/>
                    <a:pt x="901" y="407"/>
                    <a:pt x="901" y="207"/>
                  </a:cubicBezTo>
                  <a:cubicBezTo>
                    <a:pt x="901" y="73"/>
                    <a:pt x="801" y="7"/>
                    <a:pt x="668" y="7"/>
                  </a:cubicBezTo>
                  <a:cubicBezTo>
                    <a:pt x="685" y="123"/>
                    <a:pt x="560" y="182"/>
                    <a:pt x="439" y="182"/>
                  </a:cubicBezTo>
                  <a:cubicBezTo>
                    <a:pt x="318" y="182"/>
                    <a:pt x="201" y="123"/>
                    <a:pt x="234" y="7"/>
                  </a:cubicBezTo>
                  <a:cubicBezTo>
                    <a:pt x="217" y="2"/>
                    <a:pt x="200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4847800" y="2795625"/>
              <a:ext cx="22550" cy="20200"/>
            </a:xfrm>
            <a:custGeom>
              <a:avLst/>
              <a:gdLst/>
              <a:ahLst/>
              <a:cxnLst/>
              <a:rect l="l" t="t" r="r" b="b"/>
              <a:pathLst>
                <a:path w="902" h="808" extrusionOk="0">
                  <a:moveTo>
                    <a:pt x="161" y="0"/>
                  </a:moveTo>
                  <a:cubicBezTo>
                    <a:pt x="76" y="0"/>
                    <a:pt x="0" y="91"/>
                    <a:pt x="0" y="207"/>
                  </a:cubicBezTo>
                  <a:cubicBezTo>
                    <a:pt x="0" y="373"/>
                    <a:pt x="134" y="607"/>
                    <a:pt x="434" y="807"/>
                  </a:cubicBezTo>
                  <a:cubicBezTo>
                    <a:pt x="734" y="607"/>
                    <a:pt x="901" y="407"/>
                    <a:pt x="901" y="207"/>
                  </a:cubicBezTo>
                  <a:cubicBezTo>
                    <a:pt x="872" y="91"/>
                    <a:pt x="793" y="0"/>
                    <a:pt x="707" y="0"/>
                  </a:cubicBezTo>
                  <a:cubicBezTo>
                    <a:pt x="694" y="0"/>
                    <a:pt x="681" y="2"/>
                    <a:pt x="668" y="7"/>
                  </a:cubicBezTo>
                  <a:cubicBezTo>
                    <a:pt x="534" y="7"/>
                    <a:pt x="434" y="140"/>
                    <a:pt x="434" y="240"/>
                  </a:cubicBezTo>
                  <a:cubicBezTo>
                    <a:pt x="434" y="140"/>
                    <a:pt x="334" y="7"/>
                    <a:pt x="201" y="7"/>
                  </a:cubicBezTo>
                  <a:cubicBezTo>
                    <a:pt x="187" y="2"/>
                    <a:pt x="174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4588450" y="301177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367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684" y="117"/>
                    <a:pt x="559" y="175"/>
                    <a:pt x="438" y="175"/>
                  </a:cubicBezTo>
                  <a:cubicBezTo>
                    <a:pt x="317" y="175"/>
                    <a:pt x="201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4691850" y="301177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67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4795250" y="301177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67"/>
                    <a:pt x="134" y="601"/>
                    <a:pt x="468" y="801"/>
                  </a:cubicBezTo>
                  <a:cubicBezTo>
                    <a:pt x="768" y="601"/>
                    <a:pt x="902" y="400"/>
                    <a:pt x="902" y="200"/>
                  </a:cubicBezTo>
                  <a:cubicBezTo>
                    <a:pt x="902" y="100"/>
                    <a:pt x="802" y="0"/>
                    <a:pt x="668" y="0"/>
                  </a:cubicBezTo>
                  <a:cubicBezTo>
                    <a:pt x="685" y="117"/>
                    <a:pt x="568" y="175"/>
                    <a:pt x="451" y="175"/>
                  </a:cubicBezTo>
                  <a:cubicBezTo>
                    <a:pt x="335" y="175"/>
                    <a:pt x="218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4898675" y="3011775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367"/>
                    <a:pt x="167" y="601"/>
                    <a:pt x="467" y="801"/>
                  </a:cubicBezTo>
                  <a:cubicBezTo>
                    <a:pt x="767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701" y="0"/>
                  </a:cubicBezTo>
                  <a:cubicBezTo>
                    <a:pt x="717" y="117"/>
                    <a:pt x="592" y="175"/>
                    <a:pt x="467" y="175"/>
                  </a:cubicBezTo>
                  <a:cubicBezTo>
                    <a:pt x="342" y="175"/>
                    <a:pt x="217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4537575" y="2940875"/>
              <a:ext cx="21700" cy="20875"/>
            </a:xfrm>
            <a:custGeom>
              <a:avLst/>
              <a:gdLst/>
              <a:ahLst/>
              <a:cxnLst/>
              <a:rect l="l" t="t" r="r" b="b"/>
              <a:pathLst>
                <a:path w="868" h="835" extrusionOk="0">
                  <a:moveTo>
                    <a:pt x="134" y="1"/>
                  </a:moveTo>
                  <a:lnTo>
                    <a:pt x="1" y="401"/>
                  </a:lnTo>
                  <a:cubicBezTo>
                    <a:pt x="101" y="601"/>
                    <a:pt x="234" y="735"/>
                    <a:pt x="401" y="835"/>
                  </a:cubicBezTo>
                  <a:cubicBezTo>
                    <a:pt x="701" y="635"/>
                    <a:pt x="868" y="434"/>
                    <a:pt x="868" y="234"/>
                  </a:cubicBezTo>
                  <a:cubicBezTo>
                    <a:pt x="868" y="101"/>
                    <a:pt x="768" y="1"/>
                    <a:pt x="634" y="1"/>
                  </a:cubicBezTo>
                  <a:cubicBezTo>
                    <a:pt x="501" y="1"/>
                    <a:pt x="401" y="134"/>
                    <a:pt x="401" y="268"/>
                  </a:cubicBezTo>
                  <a:cubicBezTo>
                    <a:pt x="401" y="134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4640150" y="2941550"/>
              <a:ext cx="22550" cy="20200"/>
            </a:xfrm>
            <a:custGeom>
              <a:avLst/>
              <a:gdLst/>
              <a:ahLst/>
              <a:cxnLst/>
              <a:rect l="l" t="t" r="r" b="b"/>
              <a:pathLst>
                <a:path w="902" h="808" extrusionOk="0">
                  <a:moveTo>
                    <a:pt x="718" y="1"/>
                  </a:moveTo>
                  <a:cubicBezTo>
                    <a:pt x="702" y="1"/>
                    <a:pt x="685" y="3"/>
                    <a:pt x="668" y="7"/>
                  </a:cubicBezTo>
                  <a:cubicBezTo>
                    <a:pt x="534" y="7"/>
                    <a:pt x="434" y="141"/>
                    <a:pt x="434" y="274"/>
                  </a:cubicBezTo>
                  <a:cubicBezTo>
                    <a:pt x="434" y="141"/>
                    <a:pt x="334" y="7"/>
                    <a:pt x="234" y="7"/>
                  </a:cubicBezTo>
                  <a:cubicBezTo>
                    <a:pt x="101" y="7"/>
                    <a:pt x="1" y="74"/>
                    <a:pt x="1" y="207"/>
                  </a:cubicBezTo>
                  <a:cubicBezTo>
                    <a:pt x="1" y="374"/>
                    <a:pt x="134" y="608"/>
                    <a:pt x="434" y="808"/>
                  </a:cubicBezTo>
                  <a:cubicBezTo>
                    <a:pt x="768" y="608"/>
                    <a:pt x="901" y="407"/>
                    <a:pt x="901" y="207"/>
                  </a:cubicBezTo>
                  <a:cubicBezTo>
                    <a:pt x="901" y="91"/>
                    <a:pt x="826" y="1"/>
                    <a:pt x="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4743550" y="2941550"/>
              <a:ext cx="22550" cy="20200"/>
            </a:xfrm>
            <a:custGeom>
              <a:avLst/>
              <a:gdLst/>
              <a:ahLst/>
              <a:cxnLst/>
              <a:rect l="l" t="t" r="r" b="b"/>
              <a:pathLst>
                <a:path w="902" h="808" extrusionOk="0">
                  <a:moveTo>
                    <a:pt x="184" y="1"/>
                  </a:moveTo>
                  <a:cubicBezTo>
                    <a:pt x="76" y="1"/>
                    <a:pt x="1" y="91"/>
                    <a:pt x="1" y="207"/>
                  </a:cubicBezTo>
                  <a:cubicBezTo>
                    <a:pt x="1" y="374"/>
                    <a:pt x="134" y="608"/>
                    <a:pt x="434" y="808"/>
                  </a:cubicBezTo>
                  <a:cubicBezTo>
                    <a:pt x="735" y="608"/>
                    <a:pt x="901" y="407"/>
                    <a:pt x="901" y="207"/>
                  </a:cubicBezTo>
                  <a:cubicBezTo>
                    <a:pt x="901" y="74"/>
                    <a:pt x="801" y="7"/>
                    <a:pt x="668" y="7"/>
                  </a:cubicBezTo>
                  <a:cubicBezTo>
                    <a:pt x="535" y="7"/>
                    <a:pt x="434" y="141"/>
                    <a:pt x="434" y="274"/>
                  </a:cubicBezTo>
                  <a:cubicBezTo>
                    <a:pt x="434" y="141"/>
                    <a:pt x="334" y="7"/>
                    <a:pt x="234" y="7"/>
                  </a:cubicBezTo>
                  <a:cubicBezTo>
                    <a:pt x="217" y="3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4847800" y="2941550"/>
              <a:ext cx="22550" cy="20200"/>
            </a:xfrm>
            <a:custGeom>
              <a:avLst/>
              <a:gdLst/>
              <a:ahLst/>
              <a:cxnLst/>
              <a:rect l="l" t="t" r="r" b="b"/>
              <a:pathLst>
                <a:path w="902" h="808" extrusionOk="0">
                  <a:moveTo>
                    <a:pt x="161" y="1"/>
                  </a:moveTo>
                  <a:cubicBezTo>
                    <a:pt x="76" y="1"/>
                    <a:pt x="0" y="91"/>
                    <a:pt x="0" y="207"/>
                  </a:cubicBezTo>
                  <a:cubicBezTo>
                    <a:pt x="0" y="374"/>
                    <a:pt x="134" y="608"/>
                    <a:pt x="434" y="808"/>
                  </a:cubicBezTo>
                  <a:cubicBezTo>
                    <a:pt x="734" y="608"/>
                    <a:pt x="901" y="407"/>
                    <a:pt x="901" y="207"/>
                  </a:cubicBezTo>
                  <a:cubicBezTo>
                    <a:pt x="872" y="91"/>
                    <a:pt x="793" y="1"/>
                    <a:pt x="707" y="1"/>
                  </a:cubicBezTo>
                  <a:cubicBezTo>
                    <a:pt x="694" y="1"/>
                    <a:pt x="681" y="3"/>
                    <a:pt x="668" y="7"/>
                  </a:cubicBezTo>
                  <a:cubicBezTo>
                    <a:pt x="534" y="7"/>
                    <a:pt x="434" y="141"/>
                    <a:pt x="434" y="274"/>
                  </a:cubicBezTo>
                  <a:cubicBezTo>
                    <a:pt x="434" y="141"/>
                    <a:pt x="334" y="7"/>
                    <a:pt x="201" y="7"/>
                  </a:cubicBezTo>
                  <a:cubicBezTo>
                    <a:pt x="187" y="3"/>
                    <a:pt x="174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4951200" y="2941550"/>
              <a:ext cx="21725" cy="20200"/>
            </a:xfrm>
            <a:custGeom>
              <a:avLst/>
              <a:gdLst/>
              <a:ahLst/>
              <a:cxnLst/>
              <a:rect l="l" t="t" r="r" b="b"/>
              <a:pathLst>
                <a:path w="869" h="808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34" y="7"/>
                    <a:pt x="434" y="141"/>
                    <a:pt x="434" y="274"/>
                  </a:cubicBezTo>
                  <a:cubicBezTo>
                    <a:pt x="434" y="141"/>
                    <a:pt x="334" y="7"/>
                    <a:pt x="201" y="7"/>
                  </a:cubicBezTo>
                  <a:cubicBezTo>
                    <a:pt x="67" y="7"/>
                    <a:pt x="1" y="74"/>
                    <a:pt x="1" y="207"/>
                  </a:cubicBezTo>
                  <a:cubicBezTo>
                    <a:pt x="1" y="374"/>
                    <a:pt x="134" y="608"/>
                    <a:pt x="434" y="808"/>
                  </a:cubicBezTo>
                  <a:cubicBezTo>
                    <a:pt x="735" y="608"/>
                    <a:pt x="868" y="407"/>
                    <a:pt x="868" y="207"/>
                  </a:cubicBezTo>
                  <a:cubicBezTo>
                    <a:pt x="868" y="91"/>
                    <a:pt x="793" y="1"/>
                    <a:pt x="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4485050" y="3157700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4588450" y="315770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4691850" y="315770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4795250" y="315770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68" y="801"/>
                  </a:cubicBezTo>
                  <a:cubicBezTo>
                    <a:pt x="768" y="601"/>
                    <a:pt x="902" y="401"/>
                    <a:pt x="902" y="201"/>
                  </a:cubicBezTo>
                  <a:cubicBezTo>
                    <a:pt x="902" y="101"/>
                    <a:pt x="802" y="1"/>
                    <a:pt x="668" y="1"/>
                  </a:cubicBezTo>
                  <a:cubicBezTo>
                    <a:pt x="568" y="1"/>
                    <a:pt x="468" y="134"/>
                    <a:pt x="468" y="267"/>
                  </a:cubicBezTo>
                  <a:cubicBezTo>
                    <a:pt x="468" y="134"/>
                    <a:pt x="36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4898675" y="3157700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67" y="601"/>
                    <a:pt x="467" y="801"/>
                  </a:cubicBezTo>
                  <a:cubicBezTo>
                    <a:pt x="767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701" y="1"/>
                  </a:cubicBezTo>
                  <a:cubicBezTo>
                    <a:pt x="567" y="1"/>
                    <a:pt x="467" y="134"/>
                    <a:pt x="467" y="267"/>
                  </a:cubicBezTo>
                  <a:cubicBezTo>
                    <a:pt x="467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5002900" y="3157700"/>
              <a:ext cx="21725" cy="20050"/>
            </a:xfrm>
            <a:custGeom>
              <a:avLst/>
              <a:gdLst/>
              <a:ahLst/>
              <a:cxnLst/>
              <a:rect l="l" t="t" r="r" b="b"/>
              <a:pathLst>
                <a:path w="869" h="802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01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7"/>
                  </a:cubicBezTo>
                  <a:cubicBezTo>
                    <a:pt x="435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4536750" y="3087650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68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7" y="1"/>
                  </a:cubicBezTo>
                  <a:cubicBezTo>
                    <a:pt x="684" y="117"/>
                    <a:pt x="559" y="176"/>
                    <a:pt x="438" y="176"/>
                  </a:cubicBezTo>
                  <a:cubicBezTo>
                    <a:pt x="317" y="176"/>
                    <a:pt x="200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4640150" y="308765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68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4743550" y="308765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68"/>
                    <a:pt x="134" y="601"/>
                    <a:pt x="434" y="801"/>
                  </a:cubicBezTo>
                  <a:cubicBezTo>
                    <a:pt x="735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685" y="117"/>
                    <a:pt x="560" y="176"/>
                    <a:pt x="439" y="176"/>
                  </a:cubicBezTo>
                  <a:cubicBezTo>
                    <a:pt x="318" y="176"/>
                    <a:pt x="201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4847800" y="308765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368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4951200" y="3087650"/>
              <a:ext cx="21725" cy="20050"/>
            </a:xfrm>
            <a:custGeom>
              <a:avLst/>
              <a:gdLst/>
              <a:ahLst/>
              <a:cxnLst/>
              <a:rect l="l" t="t" r="r" b="b"/>
              <a:pathLst>
                <a:path w="869" h="802" extrusionOk="0">
                  <a:moveTo>
                    <a:pt x="201" y="1"/>
                  </a:moveTo>
                  <a:cubicBezTo>
                    <a:pt x="67" y="1"/>
                    <a:pt x="1" y="101"/>
                    <a:pt x="1" y="201"/>
                  </a:cubicBezTo>
                  <a:cubicBezTo>
                    <a:pt x="1" y="368"/>
                    <a:pt x="134" y="601"/>
                    <a:pt x="434" y="801"/>
                  </a:cubicBezTo>
                  <a:cubicBezTo>
                    <a:pt x="735" y="601"/>
                    <a:pt x="868" y="401"/>
                    <a:pt x="868" y="201"/>
                  </a:cubicBezTo>
                  <a:cubicBezTo>
                    <a:pt x="868" y="101"/>
                    <a:pt x="768" y="1"/>
                    <a:pt x="635" y="1"/>
                  </a:cubicBezTo>
                  <a:cubicBezTo>
                    <a:pt x="668" y="117"/>
                    <a:pt x="551" y="176"/>
                    <a:pt x="430" y="176"/>
                  </a:cubicBezTo>
                  <a:cubicBezTo>
                    <a:pt x="309" y="176"/>
                    <a:pt x="184" y="11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4485050" y="3303650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00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4588450" y="330365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4691850" y="330365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4795250" y="330365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68" y="801"/>
                  </a:cubicBezTo>
                  <a:cubicBezTo>
                    <a:pt x="768" y="601"/>
                    <a:pt x="902" y="400"/>
                    <a:pt x="902" y="200"/>
                  </a:cubicBezTo>
                  <a:cubicBezTo>
                    <a:pt x="902" y="100"/>
                    <a:pt x="802" y="0"/>
                    <a:pt x="668" y="0"/>
                  </a:cubicBezTo>
                  <a:cubicBezTo>
                    <a:pt x="568" y="0"/>
                    <a:pt x="468" y="134"/>
                    <a:pt x="468" y="267"/>
                  </a:cubicBezTo>
                  <a:cubicBezTo>
                    <a:pt x="468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4898675" y="3303650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67" y="601"/>
                    <a:pt x="467" y="801"/>
                  </a:cubicBezTo>
                  <a:cubicBezTo>
                    <a:pt x="767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701" y="0"/>
                  </a:cubicBezTo>
                  <a:cubicBezTo>
                    <a:pt x="567" y="0"/>
                    <a:pt x="467" y="134"/>
                    <a:pt x="467" y="267"/>
                  </a:cubicBezTo>
                  <a:cubicBezTo>
                    <a:pt x="467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5002900" y="3303650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00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5" y="0"/>
                    <a:pt x="435" y="134"/>
                    <a:pt x="435" y="267"/>
                  </a:cubicBezTo>
                  <a:cubicBezTo>
                    <a:pt x="435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4536750" y="3233600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4640150" y="323360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4743550" y="323360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5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4"/>
            <p:cNvSpPr/>
            <p:nvPr/>
          </p:nvSpPr>
          <p:spPr>
            <a:xfrm>
              <a:off x="4847800" y="323360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01" y="0"/>
                  </a:moveTo>
                  <a:cubicBezTo>
                    <a:pt x="101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4951200" y="3233600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868" y="400"/>
                    <a:pt x="868" y="200"/>
                  </a:cubicBezTo>
                  <a:cubicBezTo>
                    <a:pt x="868" y="100"/>
                    <a:pt x="768" y="0"/>
                    <a:pt x="635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5054625" y="3233600"/>
              <a:ext cx="10025" cy="19200"/>
            </a:xfrm>
            <a:custGeom>
              <a:avLst/>
              <a:gdLst/>
              <a:ahLst/>
              <a:cxnLst/>
              <a:rect l="l" t="t" r="r" b="b"/>
              <a:pathLst>
                <a:path w="401" h="768" extrusionOk="0">
                  <a:moveTo>
                    <a:pt x="200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3" y="601"/>
                    <a:pt x="400" y="767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4485050" y="3449575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4588450" y="344957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684" y="117"/>
                    <a:pt x="559" y="176"/>
                    <a:pt x="438" y="176"/>
                  </a:cubicBezTo>
                  <a:cubicBezTo>
                    <a:pt x="317" y="176"/>
                    <a:pt x="201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691850" y="344957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54" y="1"/>
                    <a:pt x="465" y="97"/>
                    <a:pt x="441" y="209"/>
                  </a:cubicBezTo>
                  <a:lnTo>
                    <a:pt x="441" y="209"/>
                  </a:lnTo>
                  <a:cubicBezTo>
                    <a:pt x="437" y="97"/>
                    <a:pt x="34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4"/>
            <p:cNvSpPr/>
            <p:nvPr/>
          </p:nvSpPr>
          <p:spPr>
            <a:xfrm>
              <a:off x="4795250" y="344957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68" y="801"/>
                  </a:cubicBezTo>
                  <a:cubicBezTo>
                    <a:pt x="768" y="601"/>
                    <a:pt x="902" y="401"/>
                    <a:pt x="902" y="201"/>
                  </a:cubicBezTo>
                  <a:cubicBezTo>
                    <a:pt x="902" y="101"/>
                    <a:pt x="802" y="1"/>
                    <a:pt x="668" y="1"/>
                  </a:cubicBezTo>
                  <a:cubicBezTo>
                    <a:pt x="685" y="117"/>
                    <a:pt x="568" y="176"/>
                    <a:pt x="451" y="176"/>
                  </a:cubicBezTo>
                  <a:cubicBezTo>
                    <a:pt x="335" y="176"/>
                    <a:pt x="218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4"/>
            <p:cNvSpPr/>
            <p:nvPr/>
          </p:nvSpPr>
          <p:spPr>
            <a:xfrm>
              <a:off x="4898675" y="3449575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67" y="601"/>
                    <a:pt x="467" y="801"/>
                  </a:cubicBezTo>
                  <a:cubicBezTo>
                    <a:pt x="767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701" y="1"/>
                  </a:cubicBezTo>
                  <a:cubicBezTo>
                    <a:pt x="717" y="117"/>
                    <a:pt x="592" y="176"/>
                    <a:pt x="467" y="176"/>
                  </a:cubicBezTo>
                  <a:cubicBezTo>
                    <a:pt x="342" y="176"/>
                    <a:pt x="217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5002900" y="3449575"/>
              <a:ext cx="21725" cy="20050"/>
            </a:xfrm>
            <a:custGeom>
              <a:avLst/>
              <a:gdLst/>
              <a:ahLst/>
              <a:cxnLst/>
              <a:rect l="l" t="t" r="r" b="b"/>
              <a:pathLst>
                <a:path w="869" h="802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01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7"/>
                  </a:cubicBezTo>
                  <a:cubicBezTo>
                    <a:pt x="435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5106325" y="3449575"/>
              <a:ext cx="7525" cy="17550"/>
            </a:xfrm>
            <a:custGeom>
              <a:avLst/>
              <a:gdLst/>
              <a:ahLst/>
              <a:cxnLst/>
              <a:rect l="l" t="t" r="r" b="b"/>
              <a:pathLst>
                <a:path w="301" h="702" extrusionOk="0">
                  <a:moveTo>
                    <a:pt x="134" y="1"/>
                  </a:moveTo>
                  <a:cubicBezTo>
                    <a:pt x="34" y="34"/>
                    <a:pt x="0" y="134"/>
                    <a:pt x="0" y="201"/>
                  </a:cubicBezTo>
                  <a:cubicBezTo>
                    <a:pt x="0" y="401"/>
                    <a:pt x="134" y="568"/>
                    <a:pt x="300" y="701"/>
                  </a:cubicBezTo>
                  <a:cubicBezTo>
                    <a:pt x="234" y="468"/>
                    <a:pt x="200" y="2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4433325" y="3379525"/>
              <a:ext cx="21725" cy="20050"/>
            </a:xfrm>
            <a:custGeom>
              <a:avLst/>
              <a:gdLst/>
              <a:ahLst/>
              <a:cxnLst/>
              <a:rect l="l" t="t" r="r" b="b"/>
              <a:pathLst>
                <a:path w="869" h="802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01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7"/>
                  </a:cubicBezTo>
                  <a:cubicBezTo>
                    <a:pt x="435" y="134"/>
                    <a:pt x="335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4536750" y="3379525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7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4640150" y="337952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4743550" y="337952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35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5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4847800" y="337952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01" y="1"/>
                  </a:moveTo>
                  <a:cubicBezTo>
                    <a:pt x="101" y="1"/>
                    <a:pt x="0" y="101"/>
                    <a:pt x="0" y="201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01"/>
                  </a:cubicBezTo>
                  <a:cubicBezTo>
                    <a:pt x="901" y="101"/>
                    <a:pt x="768" y="1"/>
                    <a:pt x="668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4950375" y="337952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0" y="1"/>
                    <a:pt x="0" y="101"/>
                    <a:pt x="34" y="201"/>
                  </a:cubicBezTo>
                  <a:cubicBezTo>
                    <a:pt x="34" y="401"/>
                    <a:pt x="167" y="601"/>
                    <a:pt x="467" y="801"/>
                  </a:cubicBezTo>
                  <a:cubicBezTo>
                    <a:pt x="768" y="601"/>
                    <a:pt x="901" y="401"/>
                    <a:pt x="901" y="201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67" y="1"/>
                    <a:pt x="467" y="134"/>
                    <a:pt x="467" y="267"/>
                  </a:cubicBezTo>
                  <a:cubicBezTo>
                    <a:pt x="467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5054625" y="3379525"/>
              <a:ext cx="21700" cy="20050"/>
            </a:xfrm>
            <a:custGeom>
              <a:avLst/>
              <a:gdLst/>
              <a:ahLst/>
              <a:cxnLst/>
              <a:rect l="l" t="t" r="r" b="b"/>
              <a:pathLst>
                <a:path w="868" h="802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401"/>
                    <a:pt x="133" y="601"/>
                    <a:pt x="434" y="801"/>
                  </a:cubicBezTo>
                  <a:cubicBezTo>
                    <a:pt x="734" y="601"/>
                    <a:pt x="867" y="401"/>
                    <a:pt x="867" y="201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7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4"/>
            <p:cNvSpPr/>
            <p:nvPr/>
          </p:nvSpPr>
          <p:spPr>
            <a:xfrm>
              <a:off x="4396650" y="3595525"/>
              <a:ext cx="6700" cy="17525"/>
            </a:xfrm>
            <a:custGeom>
              <a:avLst/>
              <a:gdLst/>
              <a:ahLst/>
              <a:cxnLst/>
              <a:rect l="l" t="t" r="r" b="b"/>
              <a:pathLst>
                <a:path w="268" h="701" extrusionOk="0">
                  <a:moveTo>
                    <a:pt x="67" y="0"/>
                  </a:moveTo>
                  <a:cubicBezTo>
                    <a:pt x="34" y="234"/>
                    <a:pt x="0" y="467"/>
                    <a:pt x="0" y="701"/>
                  </a:cubicBezTo>
                  <a:cubicBezTo>
                    <a:pt x="134" y="601"/>
                    <a:pt x="267" y="400"/>
                    <a:pt x="267" y="234"/>
                  </a:cubicBezTo>
                  <a:cubicBezTo>
                    <a:pt x="267" y="100"/>
                    <a:pt x="200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4"/>
            <p:cNvSpPr/>
            <p:nvPr/>
          </p:nvSpPr>
          <p:spPr>
            <a:xfrm>
              <a:off x="4485050" y="3595525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901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4588450" y="359552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4"/>
            <p:cNvSpPr/>
            <p:nvPr/>
          </p:nvSpPr>
          <p:spPr>
            <a:xfrm>
              <a:off x="4691850" y="359552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4"/>
            <p:cNvSpPr/>
            <p:nvPr/>
          </p:nvSpPr>
          <p:spPr>
            <a:xfrm>
              <a:off x="4795250" y="359552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68" y="801"/>
                  </a:cubicBezTo>
                  <a:cubicBezTo>
                    <a:pt x="768" y="601"/>
                    <a:pt x="902" y="400"/>
                    <a:pt x="902" y="234"/>
                  </a:cubicBezTo>
                  <a:cubicBezTo>
                    <a:pt x="902" y="100"/>
                    <a:pt x="802" y="0"/>
                    <a:pt x="668" y="0"/>
                  </a:cubicBezTo>
                  <a:cubicBezTo>
                    <a:pt x="568" y="0"/>
                    <a:pt x="468" y="134"/>
                    <a:pt x="468" y="267"/>
                  </a:cubicBezTo>
                  <a:cubicBezTo>
                    <a:pt x="468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4898675" y="3595525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67" y="601"/>
                    <a:pt x="467" y="801"/>
                  </a:cubicBezTo>
                  <a:cubicBezTo>
                    <a:pt x="767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701" y="0"/>
                  </a:cubicBezTo>
                  <a:cubicBezTo>
                    <a:pt x="567" y="0"/>
                    <a:pt x="467" y="134"/>
                    <a:pt x="467" y="267"/>
                  </a:cubicBezTo>
                  <a:cubicBezTo>
                    <a:pt x="467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5002900" y="3595525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5" y="0"/>
                    <a:pt x="435" y="134"/>
                    <a:pt x="435" y="267"/>
                  </a:cubicBezTo>
                  <a:cubicBezTo>
                    <a:pt x="435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5106325" y="3595525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4"/>
            <p:cNvSpPr/>
            <p:nvPr/>
          </p:nvSpPr>
          <p:spPr>
            <a:xfrm>
              <a:off x="4433325" y="3525475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00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685" y="117"/>
                    <a:pt x="560" y="175"/>
                    <a:pt x="435" y="175"/>
                  </a:cubicBezTo>
                  <a:cubicBezTo>
                    <a:pt x="310" y="175"/>
                    <a:pt x="184" y="11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4"/>
            <p:cNvSpPr/>
            <p:nvPr/>
          </p:nvSpPr>
          <p:spPr>
            <a:xfrm>
              <a:off x="4536750" y="3525475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7" y="0"/>
                  </a:cubicBezTo>
                  <a:cubicBezTo>
                    <a:pt x="684" y="117"/>
                    <a:pt x="559" y="175"/>
                    <a:pt x="438" y="175"/>
                  </a:cubicBezTo>
                  <a:cubicBezTo>
                    <a:pt x="317" y="175"/>
                    <a:pt x="200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4640150" y="352547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4"/>
            <p:cNvSpPr/>
            <p:nvPr/>
          </p:nvSpPr>
          <p:spPr>
            <a:xfrm>
              <a:off x="4743550" y="352547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901" y="400"/>
                    <a:pt x="901" y="200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685" y="117"/>
                    <a:pt x="560" y="175"/>
                    <a:pt x="439" y="175"/>
                  </a:cubicBezTo>
                  <a:cubicBezTo>
                    <a:pt x="318" y="175"/>
                    <a:pt x="201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4"/>
            <p:cNvSpPr/>
            <p:nvPr/>
          </p:nvSpPr>
          <p:spPr>
            <a:xfrm>
              <a:off x="4847800" y="3525475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01" y="0"/>
                  </a:moveTo>
                  <a:cubicBezTo>
                    <a:pt x="101" y="0"/>
                    <a:pt x="0" y="100"/>
                    <a:pt x="0" y="200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00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4951200" y="3525475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67" y="0"/>
                    <a:pt x="1" y="100"/>
                    <a:pt x="1" y="200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868" y="400"/>
                    <a:pt x="868" y="200"/>
                  </a:cubicBezTo>
                  <a:cubicBezTo>
                    <a:pt x="868" y="100"/>
                    <a:pt x="768" y="0"/>
                    <a:pt x="635" y="0"/>
                  </a:cubicBezTo>
                  <a:cubicBezTo>
                    <a:pt x="668" y="117"/>
                    <a:pt x="551" y="175"/>
                    <a:pt x="430" y="175"/>
                  </a:cubicBezTo>
                  <a:cubicBezTo>
                    <a:pt x="309" y="175"/>
                    <a:pt x="184" y="11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4"/>
            <p:cNvSpPr/>
            <p:nvPr/>
          </p:nvSpPr>
          <p:spPr>
            <a:xfrm>
              <a:off x="5054625" y="3525475"/>
              <a:ext cx="21700" cy="20025"/>
            </a:xfrm>
            <a:custGeom>
              <a:avLst/>
              <a:gdLst/>
              <a:ahLst/>
              <a:cxnLst/>
              <a:rect l="l" t="t" r="r" b="b"/>
              <a:pathLst>
                <a:path w="868" h="801" extrusionOk="0">
                  <a:moveTo>
                    <a:pt x="200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400"/>
                    <a:pt x="133" y="601"/>
                    <a:pt x="434" y="801"/>
                  </a:cubicBezTo>
                  <a:cubicBezTo>
                    <a:pt x="734" y="601"/>
                    <a:pt x="867" y="400"/>
                    <a:pt x="867" y="200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684" y="117"/>
                    <a:pt x="559" y="175"/>
                    <a:pt x="434" y="175"/>
                  </a:cubicBezTo>
                  <a:cubicBezTo>
                    <a:pt x="309" y="175"/>
                    <a:pt x="184" y="117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4381625" y="3741450"/>
              <a:ext cx="21725" cy="20050"/>
            </a:xfrm>
            <a:custGeom>
              <a:avLst/>
              <a:gdLst/>
              <a:ahLst/>
              <a:cxnLst/>
              <a:rect l="l" t="t" r="r" b="b"/>
              <a:pathLst>
                <a:path w="869" h="802" extrusionOk="0">
                  <a:moveTo>
                    <a:pt x="201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35" y="601"/>
                    <a:pt x="868" y="401"/>
                    <a:pt x="868" y="234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685" y="117"/>
                    <a:pt x="560" y="176"/>
                    <a:pt x="434" y="176"/>
                  </a:cubicBezTo>
                  <a:cubicBezTo>
                    <a:pt x="309" y="176"/>
                    <a:pt x="184" y="117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4485050" y="3741450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00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4588450" y="374145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684" y="117"/>
                    <a:pt x="559" y="176"/>
                    <a:pt x="438" y="176"/>
                  </a:cubicBezTo>
                  <a:cubicBezTo>
                    <a:pt x="317" y="176"/>
                    <a:pt x="201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4691850" y="374145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54" y="1"/>
                    <a:pt x="465" y="97"/>
                    <a:pt x="441" y="209"/>
                  </a:cubicBezTo>
                  <a:lnTo>
                    <a:pt x="441" y="209"/>
                  </a:lnTo>
                  <a:cubicBezTo>
                    <a:pt x="437" y="97"/>
                    <a:pt x="348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4795250" y="374145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68" y="801"/>
                  </a:cubicBezTo>
                  <a:cubicBezTo>
                    <a:pt x="768" y="601"/>
                    <a:pt x="902" y="401"/>
                    <a:pt x="902" y="234"/>
                  </a:cubicBezTo>
                  <a:cubicBezTo>
                    <a:pt x="902" y="101"/>
                    <a:pt x="802" y="1"/>
                    <a:pt x="668" y="1"/>
                  </a:cubicBezTo>
                  <a:cubicBezTo>
                    <a:pt x="685" y="117"/>
                    <a:pt x="568" y="176"/>
                    <a:pt x="451" y="176"/>
                  </a:cubicBezTo>
                  <a:cubicBezTo>
                    <a:pt x="335" y="176"/>
                    <a:pt x="218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4898675" y="3741450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67" y="601"/>
                    <a:pt x="467" y="801"/>
                  </a:cubicBezTo>
                  <a:cubicBezTo>
                    <a:pt x="767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701" y="1"/>
                  </a:cubicBezTo>
                  <a:cubicBezTo>
                    <a:pt x="717" y="117"/>
                    <a:pt x="592" y="176"/>
                    <a:pt x="467" y="176"/>
                  </a:cubicBezTo>
                  <a:cubicBezTo>
                    <a:pt x="342" y="176"/>
                    <a:pt x="217" y="117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5002900" y="3741450"/>
              <a:ext cx="21725" cy="20050"/>
            </a:xfrm>
            <a:custGeom>
              <a:avLst/>
              <a:gdLst/>
              <a:ahLst/>
              <a:cxnLst/>
              <a:rect l="l" t="t" r="r" b="b"/>
              <a:pathLst>
                <a:path w="869" h="802" extrusionOk="0">
                  <a:moveTo>
                    <a:pt x="201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34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8"/>
                  </a:cubicBezTo>
                  <a:cubicBezTo>
                    <a:pt x="435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5106325" y="3741450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00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684" y="117"/>
                    <a:pt x="559" y="176"/>
                    <a:pt x="434" y="176"/>
                  </a:cubicBezTo>
                  <a:cubicBezTo>
                    <a:pt x="309" y="176"/>
                    <a:pt x="184" y="117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4433325" y="3671400"/>
              <a:ext cx="21725" cy="20050"/>
            </a:xfrm>
            <a:custGeom>
              <a:avLst/>
              <a:gdLst/>
              <a:ahLst/>
              <a:cxnLst/>
              <a:rect l="l" t="t" r="r" b="b"/>
              <a:pathLst>
                <a:path w="869" h="802" extrusionOk="0">
                  <a:moveTo>
                    <a:pt x="201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5" y="801"/>
                  </a:cubicBezTo>
                  <a:cubicBezTo>
                    <a:pt x="735" y="601"/>
                    <a:pt x="868" y="401"/>
                    <a:pt x="868" y="234"/>
                  </a:cubicBezTo>
                  <a:cubicBezTo>
                    <a:pt x="868" y="101"/>
                    <a:pt x="768" y="1"/>
                    <a:pt x="668" y="1"/>
                  </a:cubicBezTo>
                  <a:cubicBezTo>
                    <a:pt x="535" y="1"/>
                    <a:pt x="435" y="134"/>
                    <a:pt x="435" y="268"/>
                  </a:cubicBezTo>
                  <a:cubicBezTo>
                    <a:pt x="435" y="134"/>
                    <a:pt x="335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4536750" y="3671400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234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7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4640150" y="367140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68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4743550" y="367140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cubicBezTo>
                    <a:pt x="1" y="401"/>
                    <a:pt x="134" y="601"/>
                    <a:pt x="434" y="801"/>
                  </a:cubicBezTo>
                  <a:cubicBezTo>
                    <a:pt x="735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35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4847800" y="367140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01" y="1"/>
                  </a:moveTo>
                  <a:cubicBezTo>
                    <a:pt x="101" y="1"/>
                    <a:pt x="0" y="101"/>
                    <a:pt x="0" y="234"/>
                  </a:cubicBezTo>
                  <a:cubicBezTo>
                    <a:pt x="0" y="401"/>
                    <a:pt x="134" y="601"/>
                    <a:pt x="434" y="801"/>
                  </a:cubicBezTo>
                  <a:cubicBezTo>
                    <a:pt x="734" y="601"/>
                    <a:pt x="901" y="401"/>
                    <a:pt x="901" y="234"/>
                  </a:cubicBezTo>
                  <a:cubicBezTo>
                    <a:pt x="901" y="101"/>
                    <a:pt x="768" y="1"/>
                    <a:pt x="668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4"/>
            <p:cNvSpPr/>
            <p:nvPr/>
          </p:nvSpPr>
          <p:spPr>
            <a:xfrm>
              <a:off x="4950375" y="3671400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234" y="1"/>
                  </a:moveTo>
                  <a:cubicBezTo>
                    <a:pt x="100" y="1"/>
                    <a:pt x="0" y="101"/>
                    <a:pt x="34" y="234"/>
                  </a:cubicBezTo>
                  <a:cubicBezTo>
                    <a:pt x="34" y="401"/>
                    <a:pt x="167" y="601"/>
                    <a:pt x="467" y="801"/>
                  </a:cubicBezTo>
                  <a:cubicBezTo>
                    <a:pt x="768" y="601"/>
                    <a:pt x="901" y="401"/>
                    <a:pt x="901" y="234"/>
                  </a:cubicBezTo>
                  <a:cubicBezTo>
                    <a:pt x="901" y="101"/>
                    <a:pt x="801" y="1"/>
                    <a:pt x="668" y="1"/>
                  </a:cubicBezTo>
                  <a:cubicBezTo>
                    <a:pt x="567" y="1"/>
                    <a:pt x="467" y="134"/>
                    <a:pt x="467" y="268"/>
                  </a:cubicBezTo>
                  <a:cubicBezTo>
                    <a:pt x="467" y="134"/>
                    <a:pt x="367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5054625" y="3671400"/>
              <a:ext cx="21700" cy="20050"/>
            </a:xfrm>
            <a:custGeom>
              <a:avLst/>
              <a:gdLst/>
              <a:ahLst/>
              <a:cxnLst/>
              <a:rect l="l" t="t" r="r" b="b"/>
              <a:pathLst>
                <a:path w="868" h="802" extrusionOk="0">
                  <a:moveTo>
                    <a:pt x="200" y="1"/>
                  </a:moveTo>
                  <a:cubicBezTo>
                    <a:pt x="100" y="1"/>
                    <a:pt x="0" y="101"/>
                    <a:pt x="0" y="234"/>
                  </a:cubicBezTo>
                  <a:cubicBezTo>
                    <a:pt x="0" y="401"/>
                    <a:pt x="133" y="601"/>
                    <a:pt x="434" y="801"/>
                  </a:cubicBezTo>
                  <a:cubicBezTo>
                    <a:pt x="734" y="601"/>
                    <a:pt x="867" y="401"/>
                    <a:pt x="867" y="234"/>
                  </a:cubicBezTo>
                  <a:cubicBezTo>
                    <a:pt x="867" y="101"/>
                    <a:pt x="767" y="1"/>
                    <a:pt x="667" y="1"/>
                  </a:cubicBezTo>
                  <a:cubicBezTo>
                    <a:pt x="534" y="1"/>
                    <a:pt x="434" y="134"/>
                    <a:pt x="434" y="268"/>
                  </a:cubicBezTo>
                  <a:cubicBezTo>
                    <a:pt x="434" y="134"/>
                    <a:pt x="334" y="1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4381625" y="3887400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5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4485050" y="3887400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4588450" y="388740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4"/>
            <p:cNvSpPr/>
            <p:nvPr/>
          </p:nvSpPr>
          <p:spPr>
            <a:xfrm>
              <a:off x="4691850" y="388740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4"/>
            <p:cNvSpPr/>
            <p:nvPr/>
          </p:nvSpPr>
          <p:spPr>
            <a:xfrm>
              <a:off x="4795250" y="388740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68" y="801"/>
                  </a:cubicBezTo>
                  <a:cubicBezTo>
                    <a:pt x="768" y="601"/>
                    <a:pt x="902" y="400"/>
                    <a:pt x="902" y="234"/>
                  </a:cubicBezTo>
                  <a:cubicBezTo>
                    <a:pt x="902" y="100"/>
                    <a:pt x="802" y="0"/>
                    <a:pt x="668" y="0"/>
                  </a:cubicBezTo>
                  <a:cubicBezTo>
                    <a:pt x="568" y="0"/>
                    <a:pt x="468" y="134"/>
                    <a:pt x="468" y="267"/>
                  </a:cubicBezTo>
                  <a:cubicBezTo>
                    <a:pt x="468" y="134"/>
                    <a:pt x="36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4"/>
            <p:cNvSpPr/>
            <p:nvPr/>
          </p:nvSpPr>
          <p:spPr>
            <a:xfrm>
              <a:off x="4898675" y="3887400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67" y="601"/>
                    <a:pt x="467" y="801"/>
                  </a:cubicBezTo>
                  <a:cubicBezTo>
                    <a:pt x="767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701" y="0"/>
                  </a:cubicBezTo>
                  <a:cubicBezTo>
                    <a:pt x="567" y="0"/>
                    <a:pt x="467" y="134"/>
                    <a:pt x="467" y="267"/>
                  </a:cubicBezTo>
                  <a:cubicBezTo>
                    <a:pt x="467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5002900" y="3887400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5" y="0"/>
                    <a:pt x="435" y="134"/>
                    <a:pt x="435" y="267"/>
                  </a:cubicBezTo>
                  <a:cubicBezTo>
                    <a:pt x="435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5106325" y="3887400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4433325" y="3817350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5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685" y="117"/>
                    <a:pt x="560" y="175"/>
                    <a:pt x="435" y="175"/>
                  </a:cubicBezTo>
                  <a:cubicBezTo>
                    <a:pt x="310" y="175"/>
                    <a:pt x="184" y="11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4536750" y="3817350"/>
              <a:ext cx="22525" cy="20025"/>
            </a:xfrm>
            <a:custGeom>
              <a:avLst/>
              <a:gdLst/>
              <a:ahLst/>
              <a:cxnLst/>
              <a:rect l="l" t="t" r="r" b="b"/>
              <a:pathLst>
                <a:path w="901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7" y="0"/>
                  </a:cubicBezTo>
                  <a:cubicBezTo>
                    <a:pt x="684" y="117"/>
                    <a:pt x="559" y="175"/>
                    <a:pt x="438" y="175"/>
                  </a:cubicBezTo>
                  <a:cubicBezTo>
                    <a:pt x="317" y="175"/>
                    <a:pt x="200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4640150" y="381735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68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4743550" y="381735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34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901" y="400"/>
                    <a:pt x="901" y="234"/>
                  </a:cubicBezTo>
                  <a:cubicBezTo>
                    <a:pt x="901" y="100"/>
                    <a:pt x="801" y="0"/>
                    <a:pt x="668" y="0"/>
                  </a:cubicBezTo>
                  <a:cubicBezTo>
                    <a:pt x="685" y="117"/>
                    <a:pt x="560" y="175"/>
                    <a:pt x="439" y="175"/>
                  </a:cubicBezTo>
                  <a:cubicBezTo>
                    <a:pt x="318" y="175"/>
                    <a:pt x="201" y="117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4847800" y="381735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201" y="0"/>
                  </a:moveTo>
                  <a:cubicBezTo>
                    <a:pt x="101" y="0"/>
                    <a:pt x="0" y="100"/>
                    <a:pt x="0" y="234"/>
                  </a:cubicBezTo>
                  <a:cubicBezTo>
                    <a:pt x="0" y="400"/>
                    <a:pt x="134" y="601"/>
                    <a:pt x="434" y="801"/>
                  </a:cubicBezTo>
                  <a:cubicBezTo>
                    <a:pt x="734" y="601"/>
                    <a:pt x="901" y="400"/>
                    <a:pt x="901" y="234"/>
                  </a:cubicBezTo>
                  <a:cubicBezTo>
                    <a:pt x="868" y="100"/>
                    <a:pt x="768" y="0"/>
                    <a:pt x="668" y="0"/>
                  </a:cubicBezTo>
                  <a:cubicBezTo>
                    <a:pt x="534" y="0"/>
                    <a:pt x="434" y="134"/>
                    <a:pt x="434" y="267"/>
                  </a:cubicBezTo>
                  <a:cubicBezTo>
                    <a:pt x="434" y="134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4951200" y="3817350"/>
              <a:ext cx="21725" cy="20025"/>
            </a:xfrm>
            <a:custGeom>
              <a:avLst/>
              <a:gdLst/>
              <a:ahLst/>
              <a:cxnLst/>
              <a:rect l="l" t="t" r="r" b="b"/>
              <a:pathLst>
                <a:path w="869" h="801" extrusionOk="0">
                  <a:moveTo>
                    <a:pt x="201" y="0"/>
                  </a:moveTo>
                  <a:cubicBezTo>
                    <a:pt x="67" y="0"/>
                    <a:pt x="1" y="100"/>
                    <a:pt x="1" y="234"/>
                  </a:cubicBezTo>
                  <a:cubicBezTo>
                    <a:pt x="1" y="400"/>
                    <a:pt x="134" y="601"/>
                    <a:pt x="434" y="801"/>
                  </a:cubicBezTo>
                  <a:cubicBezTo>
                    <a:pt x="735" y="601"/>
                    <a:pt x="868" y="400"/>
                    <a:pt x="868" y="234"/>
                  </a:cubicBezTo>
                  <a:cubicBezTo>
                    <a:pt x="868" y="100"/>
                    <a:pt x="768" y="0"/>
                    <a:pt x="635" y="0"/>
                  </a:cubicBezTo>
                  <a:cubicBezTo>
                    <a:pt x="668" y="117"/>
                    <a:pt x="551" y="175"/>
                    <a:pt x="430" y="175"/>
                  </a:cubicBezTo>
                  <a:cubicBezTo>
                    <a:pt x="309" y="175"/>
                    <a:pt x="184" y="117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5054625" y="3817350"/>
              <a:ext cx="21700" cy="20025"/>
            </a:xfrm>
            <a:custGeom>
              <a:avLst/>
              <a:gdLst/>
              <a:ahLst/>
              <a:cxnLst/>
              <a:rect l="l" t="t" r="r" b="b"/>
              <a:pathLst>
                <a:path w="868" h="801" extrusionOk="0">
                  <a:moveTo>
                    <a:pt x="200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0" y="400"/>
                    <a:pt x="133" y="601"/>
                    <a:pt x="434" y="801"/>
                  </a:cubicBezTo>
                  <a:cubicBezTo>
                    <a:pt x="734" y="601"/>
                    <a:pt x="867" y="400"/>
                    <a:pt x="867" y="234"/>
                  </a:cubicBezTo>
                  <a:cubicBezTo>
                    <a:pt x="867" y="100"/>
                    <a:pt x="767" y="0"/>
                    <a:pt x="667" y="0"/>
                  </a:cubicBezTo>
                  <a:cubicBezTo>
                    <a:pt x="684" y="117"/>
                    <a:pt x="559" y="175"/>
                    <a:pt x="434" y="175"/>
                  </a:cubicBezTo>
                  <a:cubicBezTo>
                    <a:pt x="309" y="175"/>
                    <a:pt x="184" y="117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5158025" y="3817350"/>
              <a:ext cx="21700" cy="20025"/>
            </a:xfrm>
            <a:custGeom>
              <a:avLst/>
              <a:gdLst/>
              <a:ahLst/>
              <a:cxnLst/>
              <a:rect l="l" t="t" r="r" b="b"/>
              <a:pathLst>
                <a:path w="868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00"/>
                  </a:cubicBezTo>
                  <a:cubicBezTo>
                    <a:pt x="0" y="367"/>
                    <a:pt x="134" y="601"/>
                    <a:pt x="467" y="801"/>
                  </a:cubicBezTo>
                  <a:cubicBezTo>
                    <a:pt x="634" y="701"/>
                    <a:pt x="768" y="534"/>
                    <a:pt x="868" y="334"/>
                  </a:cubicBezTo>
                  <a:cubicBezTo>
                    <a:pt x="868" y="267"/>
                    <a:pt x="834" y="167"/>
                    <a:pt x="834" y="67"/>
                  </a:cubicBezTo>
                  <a:cubicBezTo>
                    <a:pt x="801" y="0"/>
                    <a:pt x="734" y="0"/>
                    <a:pt x="667" y="0"/>
                  </a:cubicBezTo>
                  <a:cubicBezTo>
                    <a:pt x="554" y="0"/>
                    <a:pt x="464" y="97"/>
                    <a:pt x="461" y="208"/>
                  </a:cubicBezTo>
                  <a:lnTo>
                    <a:pt x="461" y="208"/>
                  </a:lnTo>
                  <a:cubicBezTo>
                    <a:pt x="437" y="97"/>
                    <a:pt x="348" y="0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4364125" y="2666925"/>
              <a:ext cx="637150" cy="695300"/>
            </a:xfrm>
            <a:custGeom>
              <a:avLst/>
              <a:gdLst/>
              <a:ahLst/>
              <a:cxnLst/>
              <a:rect l="l" t="t" r="r" b="b"/>
              <a:pathLst>
                <a:path w="25486" h="27812" extrusionOk="0">
                  <a:moveTo>
                    <a:pt x="13108" y="1"/>
                  </a:moveTo>
                  <a:cubicBezTo>
                    <a:pt x="12602" y="1"/>
                    <a:pt x="11890" y="393"/>
                    <a:pt x="10908" y="1352"/>
                  </a:cubicBezTo>
                  <a:cubicBezTo>
                    <a:pt x="4704" y="7490"/>
                    <a:pt x="0" y="23668"/>
                    <a:pt x="2102" y="25603"/>
                  </a:cubicBezTo>
                  <a:cubicBezTo>
                    <a:pt x="3966" y="27324"/>
                    <a:pt x="8724" y="27811"/>
                    <a:pt x="13345" y="27811"/>
                  </a:cubicBezTo>
                  <a:cubicBezTo>
                    <a:pt x="18396" y="27811"/>
                    <a:pt x="23284" y="27229"/>
                    <a:pt x="24051" y="27037"/>
                  </a:cubicBezTo>
                  <a:cubicBezTo>
                    <a:pt x="25485" y="26737"/>
                    <a:pt x="23083" y="16863"/>
                    <a:pt x="21749" y="16629"/>
                  </a:cubicBezTo>
                  <a:cubicBezTo>
                    <a:pt x="18880" y="16096"/>
                    <a:pt x="17946" y="15796"/>
                    <a:pt x="12443" y="15762"/>
                  </a:cubicBezTo>
                  <a:cubicBezTo>
                    <a:pt x="12009" y="15762"/>
                    <a:pt x="13777" y="11593"/>
                    <a:pt x="14210" y="3120"/>
                  </a:cubicBezTo>
                  <a:cubicBezTo>
                    <a:pt x="14298" y="1452"/>
                    <a:pt x="14083" y="1"/>
                    <a:pt x="13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4470025" y="3238800"/>
              <a:ext cx="21700" cy="24000"/>
            </a:xfrm>
            <a:custGeom>
              <a:avLst/>
              <a:gdLst/>
              <a:ahLst/>
              <a:cxnLst/>
              <a:rect l="l" t="t" r="r" b="b"/>
              <a:pathLst>
                <a:path w="868" h="960" extrusionOk="0">
                  <a:moveTo>
                    <a:pt x="167" y="1"/>
                  </a:moveTo>
                  <a:cubicBezTo>
                    <a:pt x="134" y="1"/>
                    <a:pt x="101" y="9"/>
                    <a:pt x="67" y="26"/>
                  </a:cubicBezTo>
                  <a:cubicBezTo>
                    <a:pt x="1" y="59"/>
                    <a:pt x="1" y="126"/>
                    <a:pt x="34" y="192"/>
                  </a:cubicBezTo>
                  <a:cubicBezTo>
                    <a:pt x="67" y="226"/>
                    <a:pt x="101" y="259"/>
                    <a:pt x="167" y="292"/>
                  </a:cubicBezTo>
                  <a:lnTo>
                    <a:pt x="201" y="292"/>
                  </a:lnTo>
                  <a:lnTo>
                    <a:pt x="268" y="326"/>
                  </a:lnTo>
                  <a:lnTo>
                    <a:pt x="301" y="326"/>
                  </a:lnTo>
                  <a:lnTo>
                    <a:pt x="334" y="393"/>
                  </a:lnTo>
                  <a:cubicBezTo>
                    <a:pt x="368" y="393"/>
                    <a:pt x="401" y="426"/>
                    <a:pt x="434" y="493"/>
                  </a:cubicBezTo>
                  <a:lnTo>
                    <a:pt x="468" y="493"/>
                  </a:lnTo>
                  <a:cubicBezTo>
                    <a:pt x="468" y="493"/>
                    <a:pt x="501" y="559"/>
                    <a:pt x="534" y="593"/>
                  </a:cubicBezTo>
                  <a:lnTo>
                    <a:pt x="601" y="659"/>
                  </a:lnTo>
                  <a:lnTo>
                    <a:pt x="634" y="693"/>
                  </a:lnTo>
                  <a:cubicBezTo>
                    <a:pt x="634" y="726"/>
                    <a:pt x="634" y="726"/>
                    <a:pt x="634" y="726"/>
                  </a:cubicBezTo>
                  <a:lnTo>
                    <a:pt x="634" y="759"/>
                  </a:lnTo>
                  <a:cubicBezTo>
                    <a:pt x="634" y="793"/>
                    <a:pt x="668" y="860"/>
                    <a:pt x="668" y="893"/>
                  </a:cubicBezTo>
                  <a:cubicBezTo>
                    <a:pt x="668" y="926"/>
                    <a:pt x="735" y="960"/>
                    <a:pt x="768" y="960"/>
                  </a:cubicBezTo>
                  <a:cubicBezTo>
                    <a:pt x="801" y="926"/>
                    <a:pt x="835" y="893"/>
                    <a:pt x="835" y="860"/>
                  </a:cubicBezTo>
                  <a:lnTo>
                    <a:pt x="835" y="693"/>
                  </a:lnTo>
                  <a:lnTo>
                    <a:pt x="868" y="693"/>
                  </a:lnTo>
                  <a:lnTo>
                    <a:pt x="868" y="659"/>
                  </a:lnTo>
                  <a:lnTo>
                    <a:pt x="868" y="593"/>
                  </a:lnTo>
                  <a:cubicBezTo>
                    <a:pt x="835" y="493"/>
                    <a:pt x="801" y="359"/>
                    <a:pt x="701" y="292"/>
                  </a:cubicBezTo>
                  <a:cubicBezTo>
                    <a:pt x="634" y="192"/>
                    <a:pt x="534" y="126"/>
                    <a:pt x="434" y="92"/>
                  </a:cubicBezTo>
                  <a:cubicBezTo>
                    <a:pt x="368" y="59"/>
                    <a:pt x="334" y="26"/>
                    <a:pt x="268" y="26"/>
                  </a:cubicBezTo>
                  <a:cubicBezTo>
                    <a:pt x="234" y="9"/>
                    <a:pt x="20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4856975" y="2992050"/>
              <a:ext cx="374450" cy="354150"/>
            </a:xfrm>
            <a:custGeom>
              <a:avLst/>
              <a:gdLst/>
              <a:ahLst/>
              <a:cxnLst/>
              <a:rect l="l" t="t" r="r" b="b"/>
              <a:pathLst>
                <a:path w="14978" h="14166" extrusionOk="0">
                  <a:moveTo>
                    <a:pt x="10031" y="0"/>
                  </a:moveTo>
                  <a:cubicBezTo>
                    <a:pt x="9019" y="0"/>
                    <a:pt x="7944" y="147"/>
                    <a:pt x="7239" y="355"/>
                  </a:cubicBezTo>
                  <a:cubicBezTo>
                    <a:pt x="5538" y="789"/>
                    <a:pt x="0" y="5226"/>
                    <a:pt x="0" y="5226"/>
                  </a:cubicBezTo>
                  <a:lnTo>
                    <a:pt x="3836" y="14165"/>
                  </a:lnTo>
                  <a:cubicBezTo>
                    <a:pt x="4704" y="13999"/>
                    <a:pt x="9207" y="13665"/>
                    <a:pt x="10608" y="13065"/>
                  </a:cubicBezTo>
                  <a:cubicBezTo>
                    <a:pt x="12009" y="12464"/>
                    <a:pt x="14211" y="11563"/>
                    <a:pt x="14477" y="10029"/>
                  </a:cubicBezTo>
                  <a:cubicBezTo>
                    <a:pt x="14544" y="9462"/>
                    <a:pt x="14411" y="8862"/>
                    <a:pt x="14077" y="8361"/>
                  </a:cubicBezTo>
                  <a:cubicBezTo>
                    <a:pt x="14077" y="8361"/>
                    <a:pt x="14978" y="7094"/>
                    <a:pt x="14577" y="6293"/>
                  </a:cubicBezTo>
                  <a:cubicBezTo>
                    <a:pt x="14311" y="5793"/>
                    <a:pt x="13910" y="5392"/>
                    <a:pt x="13410" y="5126"/>
                  </a:cubicBezTo>
                  <a:cubicBezTo>
                    <a:pt x="13410" y="5126"/>
                    <a:pt x="14444" y="4025"/>
                    <a:pt x="13977" y="3224"/>
                  </a:cubicBezTo>
                  <a:cubicBezTo>
                    <a:pt x="13677" y="2791"/>
                    <a:pt x="13210" y="2490"/>
                    <a:pt x="12709" y="2357"/>
                  </a:cubicBezTo>
                  <a:cubicBezTo>
                    <a:pt x="13010" y="1790"/>
                    <a:pt x="12943" y="1123"/>
                    <a:pt x="12543" y="622"/>
                  </a:cubicBezTo>
                  <a:cubicBezTo>
                    <a:pt x="12144" y="172"/>
                    <a:pt x="11125" y="0"/>
                    <a:pt x="10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5050775" y="3047625"/>
              <a:ext cx="122275" cy="26100"/>
            </a:xfrm>
            <a:custGeom>
              <a:avLst/>
              <a:gdLst/>
              <a:ahLst/>
              <a:cxnLst/>
              <a:rect l="l" t="t" r="r" b="b"/>
              <a:pathLst>
                <a:path w="4891" h="1044" extrusionOk="0">
                  <a:moveTo>
                    <a:pt x="4824" y="0"/>
                  </a:moveTo>
                  <a:cubicBezTo>
                    <a:pt x="3156" y="34"/>
                    <a:pt x="1622" y="568"/>
                    <a:pt x="54" y="1001"/>
                  </a:cubicBezTo>
                  <a:cubicBezTo>
                    <a:pt x="1" y="1001"/>
                    <a:pt x="11" y="1044"/>
                    <a:pt x="35" y="1044"/>
                  </a:cubicBezTo>
                  <a:cubicBezTo>
                    <a:pt x="41" y="1044"/>
                    <a:pt x="47" y="1041"/>
                    <a:pt x="54" y="1035"/>
                  </a:cubicBezTo>
                  <a:cubicBezTo>
                    <a:pt x="1622" y="601"/>
                    <a:pt x="3256" y="467"/>
                    <a:pt x="4824" y="67"/>
                  </a:cubicBezTo>
                  <a:cubicBezTo>
                    <a:pt x="4891" y="67"/>
                    <a:pt x="4891" y="0"/>
                    <a:pt x="4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5078125" y="3117675"/>
              <a:ext cx="113275" cy="40275"/>
            </a:xfrm>
            <a:custGeom>
              <a:avLst/>
              <a:gdLst/>
              <a:ahLst/>
              <a:cxnLst/>
              <a:rect l="l" t="t" r="r" b="b"/>
              <a:pathLst>
                <a:path w="4531" h="1611" extrusionOk="0">
                  <a:moveTo>
                    <a:pt x="4497" y="0"/>
                  </a:moveTo>
                  <a:cubicBezTo>
                    <a:pt x="4097" y="34"/>
                    <a:pt x="3730" y="134"/>
                    <a:pt x="3396" y="301"/>
                  </a:cubicBezTo>
                  <a:cubicBezTo>
                    <a:pt x="2996" y="401"/>
                    <a:pt x="2629" y="534"/>
                    <a:pt x="2262" y="668"/>
                  </a:cubicBezTo>
                  <a:cubicBezTo>
                    <a:pt x="1495" y="968"/>
                    <a:pt x="761" y="1235"/>
                    <a:pt x="27" y="1568"/>
                  </a:cubicBezTo>
                  <a:cubicBezTo>
                    <a:pt x="1" y="1568"/>
                    <a:pt x="17" y="1611"/>
                    <a:pt x="24" y="1611"/>
                  </a:cubicBezTo>
                  <a:cubicBezTo>
                    <a:pt x="26" y="1611"/>
                    <a:pt x="27" y="1608"/>
                    <a:pt x="27" y="1602"/>
                  </a:cubicBezTo>
                  <a:cubicBezTo>
                    <a:pt x="761" y="1335"/>
                    <a:pt x="1528" y="1068"/>
                    <a:pt x="2296" y="834"/>
                  </a:cubicBezTo>
                  <a:lnTo>
                    <a:pt x="3430" y="467"/>
                  </a:lnTo>
                  <a:cubicBezTo>
                    <a:pt x="3797" y="401"/>
                    <a:pt x="4164" y="267"/>
                    <a:pt x="4497" y="101"/>
                  </a:cubicBezTo>
                  <a:cubicBezTo>
                    <a:pt x="4531" y="101"/>
                    <a:pt x="4531" y="0"/>
                    <a:pt x="4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5106325" y="3201075"/>
              <a:ext cx="102600" cy="37550"/>
            </a:xfrm>
            <a:custGeom>
              <a:avLst/>
              <a:gdLst/>
              <a:ahLst/>
              <a:cxnLst/>
              <a:rect l="l" t="t" r="r" b="b"/>
              <a:pathLst>
                <a:path w="4104" h="1502" extrusionOk="0">
                  <a:moveTo>
                    <a:pt x="4070" y="0"/>
                  </a:moveTo>
                  <a:cubicBezTo>
                    <a:pt x="3736" y="34"/>
                    <a:pt x="3403" y="134"/>
                    <a:pt x="3102" y="300"/>
                  </a:cubicBezTo>
                  <a:cubicBezTo>
                    <a:pt x="2769" y="434"/>
                    <a:pt x="2435" y="567"/>
                    <a:pt x="2068" y="701"/>
                  </a:cubicBezTo>
                  <a:cubicBezTo>
                    <a:pt x="1401" y="968"/>
                    <a:pt x="701" y="1201"/>
                    <a:pt x="34" y="1435"/>
                  </a:cubicBezTo>
                  <a:cubicBezTo>
                    <a:pt x="0" y="1468"/>
                    <a:pt x="0" y="1501"/>
                    <a:pt x="34" y="1501"/>
                  </a:cubicBezTo>
                  <a:cubicBezTo>
                    <a:pt x="734" y="1268"/>
                    <a:pt x="1435" y="1034"/>
                    <a:pt x="2135" y="801"/>
                  </a:cubicBezTo>
                  <a:lnTo>
                    <a:pt x="3169" y="434"/>
                  </a:lnTo>
                  <a:cubicBezTo>
                    <a:pt x="3503" y="367"/>
                    <a:pt x="3803" y="200"/>
                    <a:pt x="4070" y="34"/>
                  </a:cubicBezTo>
                  <a:cubicBezTo>
                    <a:pt x="4070" y="34"/>
                    <a:pt x="4103" y="0"/>
                    <a:pt x="4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4906350" y="2995075"/>
              <a:ext cx="162475" cy="87825"/>
            </a:xfrm>
            <a:custGeom>
              <a:avLst/>
              <a:gdLst/>
              <a:ahLst/>
              <a:cxnLst/>
              <a:rect l="l" t="t" r="r" b="b"/>
              <a:pathLst>
                <a:path w="6499" h="3513" extrusionOk="0">
                  <a:moveTo>
                    <a:pt x="6498" y="1"/>
                  </a:moveTo>
                  <a:cubicBezTo>
                    <a:pt x="5231" y="134"/>
                    <a:pt x="4030" y="568"/>
                    <a:pt x="2996" y="1269"/>
                  </a:cubicBezTo>
                  <a:cubicBezTo>
                    <a:pt x="1795" y="2002"/>
                    <a:pt x="1194" y="2703"/>
                    <a:pt x="27" y="3470"/>
                  </a:cubicBezTo>
                  <a:cubicBezTo>
                    <a:pt x="0" y="3470"/>
                    <a:pt x="16" y="3513"/>
                    <a:pt x="41" y="3513"/>
                  </a:cubicBezTo>
                  <a:cubicBezTo>
                    <a:pt x="47" y="3513"/>
                    <a:pt x="54" y="3510"/>
                    <a:pt x="60" y="3503"/>
                  </a:cubicBezTo>
                  <a:cubicBezTo>
                    <a:pt x="1194" y="2770"/>
                    <a:pt x="1895" y="2336"/>
                    <a:pt x="3029" y="1602"/>
                  </a:cubicBezTo>
                  <a:cubicBezTo>
                    <a:pt x="4096" y="902"/>
                    <a:pt x="5264" y="368"/>
                    <a:pt x="6498" y="34"/>
                  </a:cubicBezTo>
                  <a:cubicBezTo>
                    <a:pt x="6498" y="34"/>
                    <a:pt x="6498" y="34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4951200" y="3269725"/>
              <a:ext cx="253350" cy="76475"/>
            </a:xfrm>
            <a:custGeom>
              <a:avLst/>
              <a:gdLst/>
              <a:ahLst/>
              <a:cxnLst/>
              <a:rect l="l" t="t" r="r" b="b"/>
              <a:pathLst>
                <a:path w="10134" h="3059" extrusionOk="0">
                  <a:moveTo>
                    <a:pt x="10055" y="0"/>
                  </a:moveTo>
                  <a:cubicBezTo>
                    <a:pt x="10040" y="0"/>
                    <a:pt x="10024" y="7"/>
                    <a:pt x="10008" y="23"/>
                  </a:cubicBezTo>
                  <a:cubicBezTo>
                    <a:pt x="9341" y="456"/>
                    <a:pt x="8674" y="923"/>
                    <a:pt x="7973" y="1290"/>
                  </a:cubicBezTo>
                  <a:cubicBezTo>
                    <a:pt x="7239" y="1691"/>
                    <a:pt x="6439" y="1991"/>
                    <a:pt x="5605" y="2124"/>
                  </a:cubicBezTo>
                  <a:cubicBezTo>
                    <a:pt x="4704" y="2324"/>
                    <a:pt x="3770" y="2425"/>
                    <a:pt x="2869" y="2558"/>
                  </a:cubicBezTo>
                  <a:cubicBezTo>
                    <a:pt x="1935" y="2691"/>
                    <a:pt x="1001" y="2825"/>
                    <a:pt x="67" y="2958"/>
                  </a:cubicBezTo>
                  <a:cubicBezTo>
                    <a:pt x="1" y="2958"/>
                    <a:pt x="1" y="3025"/>
                    <a:pt x="67" y="3058"/>
                  </a:cubicBezTo>
                  <a:cubicBezTo>
                    <a:pt x="1135" y="2958"/>
                    <a:pt x="2036" y="2892"/>
                    <a:pt x="3003" y="2791"/>
                  </a:cubicBezTo>
                  <a:cubicBezTo>
                    <a:pt x="3970" y="2691"/>
                    <a:pt x="4871" y="2591"/>
                    <a:pt x="5772" y="2425"/>
                  </a:cubicBezTo>
                  <a:cubicBezTo>
                    <a:pt x="7406" y="2124"/>
                    <a:pt x="8940" y="1290"/>
                    <a:pt x="10108" y="90"/>
                  </a:cubicBezTo>
                  <a:cubicBezTo>
                    <a:pt x="10133" y="64"/>
                    <a:pt x="10101" y="0"/>
                    <a:pt x="10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4713425" y="2632150"/>
              <a:ext cx="199450" cy="189500"/>
            </a:xfrm>
            <a:custGeom>
              <a:avLst/>
              <a:gdLst/>
              <a:ahLst/>
              <a:cxnLst/>
              <a:rect l="l" t="t" r="r" b="b"/>
              <a:pathLst>
                <a:path w="7978" h="7580" extrusionOk="0">
                  <a:moveTo>
                    <a:pt x="1871" y="0"/>
                  </a:moveTo>
                  <a:cubicBezTo>
                    <a:pt x="453" y="0"/>
                    <a:pt x="0" y="1526"/>
                    <a:pt x="105" y="2576"/>
                  </a:cubicBezTo>
                  <a:cubicBezTo>
                    <a:pt x="238" y="3877"/>
                    <a:pt x="1373" y="7480"/>
                    <a:pt x="3407" y="7580"/>
                  </a:cubicBezTo>
                  <a:cubicBezTo>
                    <a:pt x="3416" y="7580"/>
                    <a:pt x="3425" y="7580"/>
                    <a:pt x="3434" y="7580"/>
                  </a:cubicBezTo>
                  <a:cubicBezTo>
                    <a:pt x="4906" y="7580"/>
                    <a:pt x="4708" y="4811"/>
                    <a:pt x="4708" y="4811"/>
                  </a:cubicBezTo>
                  <a:lnTo>
                    <a:pt x="4708" y="4811"/>
                  </a:lnTo>
                  <a:cubicBezTo>
                    <a:pt x="4709" y="4811"/>
                    <a:pt x="5828" y="6000"/>
                    <a:pt x="6682" y="6000"/>
                  </a:cubicBezTo>
                  <a:cubicBezTo>
                    <a:pt x="6849" y="6000"/>
                    <a:pt x="7007" y="5954"/>
                    <a:pt x="7143" y="5845"/>
                  </a:cubicBezTo>
                  <a:cubicBezTo>
                    <a:pt x="7977" y="5178"/>
                    <a:pt x="5175" y="1342"/>
                    <a:pt x="3241" y="374"/>
                  </a:cubicBezTo>
                  <a:cubicBezTo>
                    <a:pt x="2708" y="112"/>
                    <a:pt x="2254" y="0"/>
                    <a:pt x="1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4725200" y="2507225"/>
              <a:ext cx="136800" cy="253575"/>
            </a:xfrm>
            <a:custGeom>
              <a:avLst/>
              <a:gdLst/>
              <a:ahLst/>
              <a:cxnLst/>
              <a:rect l="l" t="t" r="r" b="b"/>
              <a:pathLst>
                <a:path w="5472" h="10143" extrusionOk="0">
                  <a:moveTo>
                    <a:pt x="835" y="1"/>
                  </a:moveTo>
                  <a:cubicBezTo>
                    <a:pt x="835" y="1"/>
                    <a:pt x="1" y="6906"/>
                    <a:pt x="34" y="7106"/>
                  </a:cubicBezTo>
                  <a:cubicBezTo>
                    <a:pt x="133" y="7501"/>
                    <a:pt x="2022" y="10143"/>
                    <a:pt x="3901" y="10143"/>
                  </a:cubicBezTo>
                  <a:cubicBezTo>
                    <a:pt x="3924" y="10143"/>
                    <a:pt x="3947" y="10142"/>
                    <a:pt x="3970" y="10142"/>
                  </a:cubicBezTo>
                  <a:cubicBezTo>
                    <a:pt x="4571" y="10142"/>
                    <a:pt x="4604" y="6739"/>
                    <a:pt x="4604" y="6739"/>
                  </a:cubicBezTo>
                  <a:lnTo>
                    <a:pt x="5472" y="3036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4738550" y="2507225"/>
              <a:ext cx="123450" cy="164325"/>
            </a:xfrm>
            <a:custGeom>
              <a:avLst/>
              <a:gdLst/>
              <a:ahLst/>
              <a:cxnLst/>
              <a:rect l="l" t="t" r="r" b="b"/>
              <a:pathLst>
                <a:path w="4938" h="6573" extrusionOk="0">
                  <a:moveTo>
                    <a:pt x="301" y="1"/>
                  </a:moveTo>
                  <a:cubicBezTo>
                    <a:pt x="301" y="1"/>
                    <a:pt x="167" y="1102"/>
                    <a:pt x="1" y="2469"/>
                  </a:cubicBezTo>
                  <a:cubicBezTo>
                    <a:pt x="768" y="4337"/>
                    <a:pt x="2236" y="5805"/>
                    <a:pt x="4104" y="6572"/>
                  </a:cubicBezTo>
                  <a:lnTo>
                    <a:pt x="4938" y="3036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4694350" y="2241875"/>
              <a:ext cx="322750" cy="403825"/>
            </a:xfrm>
            <a:custGeom>
              <a:avLst/>
              <a:gdLst/>
              <a:ahLst/>
              <a:cxnLst/>
              <a:rect l="l" t="t" r="r" b="b"/>
              <a:pathLst>
                <a:path w="12910" h="16153" extrusionOk="0">
                  <a:moveTo>
                    <a:pt x="6483" y="0"/>
                  </a:moveTo>
                  <a:cubicBezTo>
                    <a:pt x="6379" y="0"/>
                    <a:pt x="6275" y="3"/>
                    <a:pt x="6172" y="7"/>
                  </a:cubicBezTo>
                  <a:cubicBezTo>
                    <a:pt x="3170" y="174"/>
                    <a:pt x="1" y="2743"/>
                    <a:pt x="668" y="9381"/>
                  </a:cubicBezTo>
                  <a:cubicBezTo>
                    <a:pt x="1368" y="16019"/>
                    <a:pt x="6038" y="16152"/>
                    <a:pt x="7339" y="16152"/>
                  </a:cubicBezTo>
                  <a:cubicBezTo>
                    <a:pt x="8307" y="16152"/>
                    <a:pt x="11175" y="15819"/>
                    <a:pt x="12243" y="13284"/>
                  </a:cubicBezTo>
                  <a:cubicBezTo>
                    <a:pt x="12910" y="11716"/>
                    <a:pt x="12610" y="10482"/>
                    <a:pt x="12610" y="8280"/>
                  </a:cubicBezTo>
                  <a:cubicBezTo>
                    <a:pt x="12610" y="1840"/>
                    <a:pt x="9377" y="0"/>
                    <a:pt x="6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4967350" y="2426525"/>
              <a:ext cx="29750" cy="22975"/>
            </a:xfrm>
            <a:custGeom>
              <a:avLst/>
              <a:gdLst/>
              <a:ahLst/>
              <a:cxnLst/>
              <a:rect l="l" t="t" r="r" b="b"/>
              <a:pathLst>
                <a:path w="1190" h="919" extrusionOk="0">
                  <a:moveTo>
                    <a:pt x="280" y="0"/>
                  </a:moveTo>
                  <a:cubicBezTo>
                    <a:pt x="124" y="0"/>
                    <a:pt x="1" y="163"/>
                    <a:pt x="55" y="327"/>
                  </a:cubicBezTo>
                  <a:cubicBezTo>
                    <a:pt x="122" y="527"/>
                    <a:pt x="255" y="694"/>
                    <a:pt x="456" y="794"/>
                  </a:cubicBezTo>
                  <a:cubicBezTo>
                    <a:pt x="557" y="875"/>
                    <a:pt x="682" y="919"/>
                    <a:pt x="810" y="919"/>
                  </a:cubicBezTo>
                  <a:cubicBezTo>
                    <a:pt x="893" y="919"/>
                    <a:pt x="977" y="900"/>
                    <a:pt x="1056" y="861"/>
                  </a:cubicBezTo>
                  <a:cubicBezTo>
                    <a:pt x="1123" y="794"/>
                    <a:pt x="1189" y="694"/>
                    <a:pt x="1156" y="594"/>
                  </a:cubicBezTo>
                  <a:cubicBezTo>
                    <a:pt x="1056" y="460"/>
                    <a:pt x="923" y="327"/>
                    <a:pt x="789" y="260"/>
                  </a:cubicBezTo>
                  <a:cubicBezTo>
                    <a:pt x="656" y="193"/>
                    <a:pt x="522" y="93"/>
                    <a:pt x="389" y="27"/>
                  </a:cubicBezTo>
                  <a:cubicBezTo>
                    <a:pt x="352" y="8"/>
                    <a:pt x="315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4868650" y="2420500"/>
              <a:ext cx="32550" cy="19025"/>
            </a:xfrm>
            <a:custGeom>
              <a:avLst/>
              <a:gdLst/>
              <a:ahLst/>
              <a:cxnLst/>
              <a:rect l="l" t="t" r="r" b="b"/>
              <a:pathLst>
                <a:path w="1302" h="761" extrusionOk="0">
                  <a:moveTo>
                    <a:pt x="934" y="1"/>
                  </a:moveTo>
                  <a:cubicBezTo>
                    <a:pt x="801" y="34"/>
                    <a:pt x="634" y="68"/>
                    <a:pt x="501" y="101"/>
                  </a:cubicBezTo>
                  <a:cubicBezTo>
                    <a:pt x="334" y="134"/>
                    <a:pt x="167" y="201"/>
                    <a:pt x="67" y="301"/>
                  </a:cubicBezTo>
                  <a:cubicBezTo>
                    <a:pt x="0" y="401"/>
                    <a:pt x="0" y="501"/>
                    <a:pt x="67" y="601"/>
                  </a:cubicBezTo>
                  <a:cubicBezTo>
                    <a:pt x="165" y="699"/>
                    <a:pt x="316" y="761"/>
                    <a:pt x="469" y="761"/>
                  </a:cubicBezTo>
                  <a:cubicBezTo>
                    <a:pt x="525" y="761"/>
                    <a:pt x="581" y="753"/>
                    <a:pt x="634" y="735"/>
                  </a:cubicBezTo>
                  <a:cubicBezTo>
                    <a:pt x="868" y="701"/>
                    <a:pt x="1034" y="568"/>
                    <a:pt x="1168" y="401"/>
                  </a:cubicBezTo>
                  <a:cubicBezTo>
                    <a:pt x="1301" y="234"/>
                    <a:pt x="1168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4865025" y="2462925"/>
              <a:ext cx="35825" cy="36875"/>
            </a:xfrm>
            <a:custGeom>
              <a:avLst/>
              <a:gdLst/>
              <a:ahLst/>
              <a:cxnLst/>
              <a:rect l="l" t="t" r="r" b="b"/>
              <a:pathLst>
                <a:path w="1433" h="1475" extrusionOk="0">
                  <a:moveTo>
                    <a:pt x="742" y="0"/>
                  </a:moveTo>
                  <a:cubicBezTo>
                    <a:pt x="73" y="0"/>
                    <a:pt x="1" y="1376"/>
                    <a:pt x="646" y="1473"/>
                  </a:cubicBezTo>
                  <a:cubicBezTo>
                    <a:pt x="660" y="1474"/>
                    <a:pt x="674" y="1475"/>
                    <a:pt x="687" y="1475"/>
                  </a:cubicBezTo>
                  <a:cubicBezTo>
                    <a:pt x="1287" y="1475"/>
                    <a:pt x="1432" y="70"/>
                    <a:pt x="813" y="5"/>
                  </a:cubicBezTo>
                  <a:cubicBezTo>
                    <a:pt x="788" y="2"/>
                    <a:pt x="765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856150" y="2461375"/>
              <a:ext cx="24200" cy="16975"/>
            </a:xfrm>
            <a:custGeom>
              <a:avLst/>
              <a:gdLst/>
              <a:ahLst/>
              <a:cxnLst/>
              <a:rect l="l" t="t" r="r" b="b"/>
              <a:pathLst>
                <a:path w="968" h="679" extrusionOk="0">
                  <a:moveTo>
                    <a:pt x="33" y="0"/>
                  </a:moveTo>
                  <a:lnTo>
                    <a:pt x="33" y="0"/>
                  </a:lnTo>
                  <a:cubicBezTo>
                    <a:pt x="0" y="301"/>
                    <a:pt x="67" y="601"/>
                    <a:pt x="367" y="667"/>
                  </a:cubicBezTo>
                  <a:cubicBezTo>
                    <a:pt x="402" y="675"/>
                    <a:pt x="436" y="679"/>
                    <a:pt x="468" y="679"/>
                  </a:cubicBezTo>
                  <a:cubicBezTo>
                    <a:pt x="712" y="679"/>
                    <a:pt x="879" y="466"/>
                    <a:pt x="967" y="200"/>
                  </a:cubicBezTo>
                  <a:cubicBezTo>
                    <a:pt x="967" y="173"/>
                    <a:pt x="946" y="125"/>
                    <a:pt x="902" y="125"/>
                  </a:cubicBezTo>
                  <a:cubicBezTo>
                    <a:pt x="892" y="125"/>
                    <a:pt x="880" y="127"/>
                    <a:pt x="867" y="134"/>
                  </a:cubicBezTo>
                  <a:cubicBezTo>
                    <a:pt x="734" y="200"/>
                    <a:pt x="600" y="334"/>
                    <a:pt x="467" y="334"/>
                  </a:cubicBezTo>
                  <a:cubicBezTo>
                    <a:pt x="334" y="334"/>
                    <a:pt x="167" y="167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4949725" y="2466350"/>
              <a:ext cx="35500" cy="35925"/>
            </a:xfrm>
            <a:custGeom>
              <a:avLst/>
              <a:gdLst/>
              <a:ahLst/>
              <a:cxnLst/>
              <a:rect l="l" t="t" r="r" b="b"/>
              <a:pathLst>
                <a:path w="1420" h="1437" extrusionOk="0">
                  <a:moveTo>
                    <a:pt x="674" y="1"/>
                  </a:moveTo>
                  <a:cubicBezTo>
                    <a:pt x="91" y="1"/>
                    <a:pt x="1" y="1436"/>
                    <a:pt x="694" y="1436"/>
                  </a:cubicBezTo>
                  <a:cubicBezTo>
                    <a:pt x="701" y="1436"/>
                    <a:pt x="708" y="1436"/>
                    <a:pt x="716" y="1436"/>
                  </a:cubicBezTo>
                  <a:cubicBezTo>
                    <a:pt x="1362" y="1436"/>
                    <a:pt x="1419" y="1"/>
                    <a:pt x="694" y="1"/>
                  </a:cubicBezTo>
                  <a:cubicBezTo>
                    <a:pt x="687" y="1"/>
                    <a:pt x="680" y="1"/>
                    <a:pt x="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4972900" y="2468050"/>
              <a:ext cx="21700" cy="15275"/>
            </a:xfrm>
            <a:custGeom>
              <a:avLst/>
              <a:gdLst/>
              <a:ahLst/>
              <a:cxnLst/>
              <a:rect l="l" t="t" r="r" b="b"/>
              <a:pathLst>
                <a:path w="868" h="611" extrusionOk="0">
                  <a:moveTo>
                    <a:pt x="834" y="0"/>
                  </a:moveTo>
                  <a:cubicBezTo>
                    <a:pt x="743" y="122"/>
                    <a:pt x="596" y="271"/>
                    <a:pt x="470" y="271"/>
                  </a:cubicBezTo>
                  <a:cubicBezTo>
                    <a:pt x="457" y="271"/>
                    <a:pt x="445" y="270"/>
                    <a:pt x="434" y="267"/>
                  </a:cubicBezTo>
                  <a:cubicBezTo>
                    <a:pt x="300" y="267"/>
                    <a:pt x="200" y="134"/>
                    <a:pt x="67" y="34"/>
                  </a:cubicBezTo>
                  <a:cubicBezTo>
                    <a:pt x="67" y="27"/>
                    <a:pt x="64" y="24"/>
                    <a:pt x="60" y="24"/>
                  </a:cubicBezTo>
                  <a:cubicBezTo>
                    <a:pt x="44" y="24"/>
                    <a:pt x="0" y="73"/>
                    <a:pt x="0" y="100"/>
                  </a:cubicBezTo>
                  <a:cubicBezTo>
                    <a:pt x="60" y="369"/>
                    <a:pt x="173" y="611"/>
                    <a:pt x="387" y="611"/>
                  </a:cubicBezTo>
                  <a:cubicBezTo>
                    <a:pt x="413" y="611"/>
                    <a:pt x="439" y="608"/>
                    <a:pt x="467" y="601"/>
                  </a:cubicBezTo>
                  <a:cubicBezTo>
                    <a:pt x="767" y="567"/>
                    <a:pt x="867" y="30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4877825" y="2562475"/>
              <a:ext cx="22525" cy="12325"/>
            </a:xfrm>
            <a:custGeom>
              <a:avLst/>
              <a:gdLst/>
              <a:ahLst/>
              <a:cxnLst/>
              <a:rect l="l" t="t" r="r" b="b"/>
              <a:pathLst>
                <a:path w="901" h="493" extrusionOk="0">
                  <a:moveTo>
                    <a:pt x="422" y="0"/>
                  </a:moveTo>
                  <a:cubicBezTo>
                    <a:pt x="253" y="0"/>
                    <a:pt x="99" y="69"/>
                    <a:pt x="0" y="193"/>
                  </a:cubicBezTo>
                  <a:lnTo>
                    <a:pt x="0" y="226"/>
                  </a:lnTo>
                  <a:cubicBezTo>
                    <a:pt x="167" y="159"/>
                    <a:pt x="334" y="159"/>
                    <a:pt x="501" y="159"/>
                  </a:cubicBezTo>
                  <a:cubicBezTo>
                    <a:pt x="667" y="193"/>
                    <a:pt x="734" y="359"/>
                    <a:pt x="834" y="493"/>
                  </a:cubicBezTo>
                  <a:cubicBezTo>
                    <a:pt x="834" y="493"/>
                    <a:pt x="901" y="493"/>
                    <a:pt x="901" y="460"/>
                  </a:cubicBezTo>
                  <a:cubicBezTo>
                    <a:pt x="901" y="259"/>
                    <a:pt x="768" y="93"/>
                    <a:pt x="601" y="26"/>
                  </a:cubicBezTo>
                  <a:cubicBezTo>
                    <a:pt x="540" y="9"/>
                    <a:pt x="48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4884500" y="2459075"/>
              <a:ext cx="67575" cy="91625"/>
            </a:xfrm>
            <a:custGeom>
              <a:avLst/>
              <a:gdLst/>
              <a:ahLst/>
              <a:cxnLst/>
              <a:rect l="l" t="t" r="r" b="b"/>
              <a:pathLst>
                <a:path w="2703" h="3665" extrusionOk="0">
                  <a:moveTo>
                    <a:pt x="2268" y="1"/>
                  </a:moveTo>
                  <a:cubicBezTo>
                    <a:pt x="2252" y="1"/>
                    <a:pt x="2235" y="9"/>
                    <a:pt x="2235" y="26"/>
                  </a:cubicBezTo>
                  <a:cubicBezTo>
                    <a:pt x="2268" y="826"/>
                    <a:pt x="2402" y="2094"/>
                    <a:pt x="2402" y="2527"/>
                  </a:cubicBezTo>
                  <a:cubicBezTo>
                    <a:pt x="2268" y="2494"/>
                    <a:pt x="1902" y="2361"/>
                    <a:pt x="1701" y="2327"/>
                  </a:cubicBezTo>
                  <a:lnTo>
                    <a:pt x="1701" y="2327"/>
                  </a:lnTo>
                  <a:cubicBezTo>
                    <a:pt x="1635" y="2327"/>
                    <a:pt x="1768" y="3295"/>
                    <a:pt x="1768" y="3395"/>
                  </a:cubicBezTo>
                  <a:cubicBezTo>
                    <a:pt x="1555" y="3347"/>
                    <a:pt x="1347" y="3325"/>
                    <a:pt x="1141" y="3325"/>
                  </a:cubicBezTo>
                  <a:cubicBezTo>
                    <a:pt x="766" y="3325"/>
                    <a:pt x="400" y="3399"/>
                    <a:pt x="34" y="3528"/>
                  </a:cubicBezTo>
                  <a:cubicBezTo>
                    <a:pt x="0" y="3528"/>
                    <a:pt x="0" y="3662"/>
                    <a:pt x="34" y="3662"/>
                  </a:cubicBezTo>
                  <a:cubicBezTo>
                    <a:pt x="274" y="3578"/>
                    <a:pt x="553" y="3550"/>
                    <a:pt x="824" y="3550"/>
                  </a:cubicBezTo>
                  <a:cubicBezTo>
                    <a:pt x="1371" y="3550"/>
                    <a:pt x="1882" y="3664"/>
                    <a:pt x="1958" y="3664"/>
                  </a:cubicBezTo>
                  <a:cubicBezTo>
                    <a:pt x="1965" y="3664"/>
                    <a:pt x="1968" y="3663"/>
                    <a:pt x="1968" y="3662"/>
                  </a:cubicBezTo>
                  <a:cubicBezTo>
                    <a:pt x="2002" y="3361"/>
                    <a:pt x="1968" y="2661"/>
                    <a:pt x="1968" y="2661"/>
                  </a:cubicBezTo>
                  <a:lnTo>
                    <a:pt x="1968" y="2661"/>
                  </a:lnTo>
                  <a:cubicBezTo>
                    <a:pt x="2059" y="2722"/>
                    <a:pt x="2593" y="2865"/>
                    <a:pt x="2688" y="2865"/>
                  </a:cubicBezTo>
                  <a:cubicBezTo>
                    <a:pt x="2697" y="2865"/>
                    <a:pt x="2702" y="2864"/>
                    <a:pt x="2702" y="2861"/>
                  </a:cubicBezTo>
                  <a:cubicBezTo>
                    <a:pt x="2635" y="1927"/>
                    <a:pt x="2502" y="960"/>
                    <a:pt x="2302" y="26"/>
                  </a:cubicBezTo>
                  <a:cubicBezTo>
                    <a:pt x="2302" y="9"/>
                    <a:pt x="2285" y="1"/>
                    <a:pt x="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4681025" y="2235850"/>
              <a:ext cx="342750" cy="234725"/>
            </a:xfrm>
            <a:custGeom>
              <a:avLst/>
              <a:gdLst/>
              <a:ahLst/>
              <a:cxnLst/>
              <a:rect l="l" t="t" r="r" b="b"/>
              <a:pathLst>
                <a:path w="13710" h="9389" extrusionOk="0">
                  <a:moveTo>
                    <a:pt x="6768" y="0"/>
                  </a:moveTo>
                  <a:cubicBezTo>
                    <a:pt x="5546" y="0"/>
                    <a:pt x="4333" y="377"/>
                    <a:pt x="3302" y="1116"/>
                  </a:cubicBezTo>
                  <a:cubicBezTo>
                    <a:pt x="0" y="3484"/>
                    <a:pt x="1234" y="9388"/>
                    <a:pt x="1234" y="9388"/>
                  </a:cubicBezTo>
                  <a:cubicBezTo>
                    <a:pt x="2168" y="9155"/>
                    <a:pt x="2935" y="8454"/>
                    <a:pt x="3202" y="7554"/>
                  </a:cubicBezTo>
                  <a:cubicBezTo>
                    <a:pt x="4437" y="7287"/>
                    <a:pt x="5604" y="6686"/>
                    <a:pt x="6538" y="5852"/>
                  </a:cubicBezTo>
                  <a:lnTo>
                    <a:pt x="6538" y="5852"/>
                  </a:lnTo>
                  <a:cubicBezTo>
                    <a:pt x="6471" y="5986"/>
                    <a:pt x="5938" y="6886"/>
                    <a:pt x="5671" y="7320"/>
                  </a:cubicBezTo>
                  <a:cubicBezTo>
                    <a:pt x="5744" y="7322"/>
                    <a:pt x="5816" y="7323"/>
                    <a:pt x="5888" y="7323"/>
                  </a:cubicBezTo>
                  <a:cubicBezTo>
                    <a:pt x="10006" y="7323"/>
                    <a:pt x="11875" y="4551"/>
                    <a:pt x="11875" y="4551"/>
                  </a:cubicBezTo>
                  <a:cubicBezTo>
                    <a:pt x="12509" y="5419"/>
                    <a:pt x="12943" y="6453"/>
                    <a:pt x="13143" y="7520"/>
                  </a:cubicBezTo>
                  <a:cubicBezTo>
                    <a:pt x="13143" y="7520"/>
                    <a:pt x="13710" y="5018"/>
                    <a:pt x="12742" y="3050"/>
                  </a:cubicBezTo>
                  <a:cubicBezTo>
                    <a:pt x="12142" y="1649"/>
                    <a:pt x="10841" y="715"/>
                    <a:pt x="9340" y="582"/>
                  </a:cubicBezTo>
                  <a:cubicBezTo>
                    <a:pt x="8520" y="193"/>
                    <a:pt x="7641" y="0"/>
                    <a:pt x="6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4847800" y="2333150"/>
              <a:ext cx="137200" cy="93225"/>
            </a:xfrm>
            <a:custGeom>
              <a:avLst/>
              <a:gdLst/>
              <a:ahLst/>
              <a:cxnLst/>
              <a:rect l="l" t="t" r="r" b="b"/>
              <a:pathLst>
                <a:path w="5488" h="3729" extrusionOk="0">
                  <a:moveTo>
                    <a:pt x="5454" y="1"/>
                  </a:moveTo>
                  <a:cubicBezTo>
                    <a:pt x="5438" y="1"/>
                    <a:pt x="5421" y="9"/>
                    <a:pt x="5438" y="26"/>
                  </a:cubicBezTo>
                  <a:cubicBezTo>
                    <a:pt x="5238" y="559"/>
                    <a:pt x="4937" y="1060"/>
                    <a:pt x="4537" y="1493"/>
                  </a:cubicBezTo>
                  <a:cubicBezTo>
                    <a:pt x="4203" y="1894"/>
                    <a:pt x="3803" y="2227"/>
                    <a:pt x="3403" y="2561"/>
                  </a:cubicBezTo>
                  <a:cubicBezTo>
                    <a:pt x="2402" y="3261"/>
                    <a:pt x="1201" y="3662"/>
                    <a:pt x="0" y="3728"/>
                  </a:cubicBezTo>
                  <a:cubicBezTo>
                    <a:pt x="768" y="3728"/>
                    <a:pt x="1535" y="3628"/>
                    <a:pt x="2269" y="3395"/>
                  </a:cubicBezTo>
                  <a:cubicBezTo>
                    <a:pt x="2736" y="3261"/>
                    <a:pt x="3203" y="3028"/>
                    <a:pt x="3603" y="2761"/>
                  </a:cubicBezTo>
                  <a:cubicBezTo>
                    <a:pt x="4070" y="2461"/>
                    <a:pt x="4504" y="2060"/>
                    <a:pt x="4804" y="1593"/>
                  </a:cubicBezTo>
                  <a:cubicBezTo>
                    <a:pt x="5137" y="1126"/>
                    <a:pt x="5338" y="593"/>
                    <a:pt x="5471" y="26"/>
                  </a:cubicBezTo>
                  <a:cubicBezTo>
                    <a:pt x="5488" y="9"/>
                    <a:pt x="5471" y="1"/>
                    <a:pt x="5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4723550" y="2382975"/>
              <a:ext cx="50900" cy="42550"/>
            </a:xfrm>
            <a:custGeom>
              <a:avLst/>
              <a:gdLst/>
              <a:ahLst/>
              <a:cxnLst/>
              <a:rect l="l" t="t" r="r" b="b"/>
              <a:pathLst>
                <a:path w="2036" h="1702" extrusionOk="0">
                  <a:moveTo>
                    <a:pt x="334" y="1"/>
                  </a:moveTo>
                  <a:lnTo>
                    <a:pt x="0" y="468"/>
                  </a:lnTo>
                  <a:lnTo>
                    <a:pt x="1835" y="1702"/>
                  </a:lnTo>
                  <a:lnTo>
                    <a:pt x="2035" y="143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712700" y="2403000"/>
              <a:ext cx="54225" cy="35050"/>
            </a:xfrm>
            <a:custGeom>
              <a:avLst/>
              <a:gdLst/>
              <a:ahLst/>
              <a:cxnLst/>
              <a:rect l="l" t="t" r="r" b="b"/>
              <a:pathLst>
                <a:path w="2169" h="1402" extrusionOk="0">
                  <a:moveTo>
                    <a:pt x="267" y="0"/>
                  </a:moveTo>
                  <a:lnTo>
                    <a:pt x="1" y="534"/>
                  </a:lnTo>
                  <a:lnTo>
                    <a:pt x="2035" y="1401"/>
                  </a:lnTo>
                  <a:lnTo>
                    <a:pt x="2169" y="110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4817200" y="2427225"/>
              <a:ext cx="122350" cy="102650"/>
            </a:xfrm>
            <a:custGeom>
              <a:avLst/>
              <a:gdLst/>
              <a:ahLst/>
              <a:cxnLst/>
              <a:rect l="l" t="t" r="r" b="b"/>
              <a:pathLst>
                <a:path w="4894" h="4106" extrusionOk="0">
                  <a:moveTo>
                    <a:pt x="2419" y="361"/>
                  </a:moveTo>
                  <a:cubicBezTo>
                    <a:pt x="3328" y="361"/>
                    <a:pt x="4063" y="1042"/>
                    <a:pt x="4127" y="1967"/>
                  </a:cubicBezTo>
                  <a:cubicBezTo>
                    <a:pt x="4193" y="2901"/>
                    <a:pt x="3459" y="3735"/>
                    <a:pt x="2525" y="3801"/>
                  </a:cubicBezTo>
                  <a:lnTo>
                    <a:pt x="2492" y="3801"/>
                  </a:lnTo>
                  <a:cubicBezTo>
                    <a:pt x="2448" y="3804"/>
                    <a:pt x="2405" y="3805"/>
                    <a:pt x="2363" y="3805"/>
                  </a:cubicBezTo>
                  <a:cubicBezTo>
                    <a:pt x="182" y="3805"/>
                    <a:pt x="1" y="497"/>
                    <a:pt x="2259" y="366"/>
                  </a:cubicBezTo>
                  <a:lnTo>
                    <a:pt x="2292" y="366"/>
                  </a:lnTo>
                  <a:cubicBezTo>
                    <a:pt x="2335" y="363"/>
                    <a:pt x="2377" y="361"/>
                    <a:pt x="2419" y="361"/>
                  </a:cubicBezTo>
                  <a:close/>
                  <a:moveTo>
                    <a:pt x="2393" y="1"/>
                  </a:moveTo>
                  <a:cubicBezTo>
                    <a:pt x="1834" y="1"/>
                    <a:pt x="1272" y="227"/>
                    <a:pt x="858" y="699"/>
                  </a:cubicBezTo>
                  <a:cubicBezTo>
                    <a:pt x="491" y="1099"/>
                    <a:pt x="324" y="1633"/>
                    <a:pt x="357" y="2167"/>
                  </a:cubicBezTo>
                  <a:cubicBezTo>
                    <a:pt x="422" y="3260"/>
                    <a:pt x="1322" y="4105"/>
                    <a:pt x="2403" y="4105"/>
                  </a:cubicBezTo>
                  <a:cubicBezTo>
                    <a:pt x="2444" y="4105"/>
                    <a:pt x="2484" y="4104"/>
                    <a:pt x="2525" y="4102"/>
                  </a:cubicBezTo>
                  <a:cubicBezTo>
                    <a:pt x="3993" y="4002"/>
                    <a:pt x="4894" y="2467"/>
                    <a:pt x="4260" y="1166"/>
                  </a:cubicBezTo>
                  <a:cubicBezTo>
                    <a:pt x="3879" y="404"/>
                    <a:pt x="3138" y="1"/>
                    <a:pt x="2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4944525" y="2438775"/>
              <a:ext cx="80925" cy="97775"/>
            </a:xfrm>
            <a:custGeom>
              <a:avLst/>
              <a:gdLst/>
              <a:ahLst/>
              <a:cxnLst/>
              <a:rect l="l" t="t" r="r" b="b"/>
              <a:pathLst>
                <a:path w="3237" h="3911" extrusionOk="0">
                  <a:moveTo>
                    <a:pt x="1502" y="337"/>
                  </a:moveTo>
                  <a:cubicBezTo>
                    <a:pt x="1836" y="337"/>
                    <a:pt x="2169" y="471"/>
                    <a:pt x="2403" y="738"/>
                  </a:cubicBezTo>
                  <a:cubicBezTo>
                    <a:pt x="2669" y="1071"/>
                    <a:pt x="2803" y="1471"/>
                    <a:pt x="2836" y="1905"/>
                  </a:cubicBezTo>
                  <a:cubicBezTo>
                    <a:pt x="2870" y="2806"/>
                    <a:pt x="2403" y="3540"/>
                    <a:pt x="1735" y="3606"/>
                  </a:cubicBezTo>
                  <a:cubicBezTo>
                    <a:pt x="1369" y="3606"/>
                    <a:pt x="1068" y="3439"/>
                    <a:pt x="835" y="3173"/>
                  </a:cubicBezTo>
                  <a:cubicBezTo>
                    <a:pt x="568" y="2872"/>
                    <a:pt x="401" y="2439"/>
                    <a:pt x="401" y="2038"/>
                  </a:cubicBezTo>
                  <a:cubicBezTo>
                    <a:pt x="334" y="1138"/>
                    <a:pt x="835" y="371"/>
                    <a:pt x="1502" y="337"/>
                  </a:cubicBezTo>
                  <a:close/>
                  <a:moveTo>
                    <a:pt x="1596" y="0"/>
                  </a:moveTo>
                  <a:cubicBezTo>
                    <a:pt x="1565" y="0"/>
                    <a:pt x="1533" y="1"/>
                    <a:pt x="1502" y="4"/>
                  </a:cubicBezTo>
                  <a:cubicBezTo>
                    <a:pt x="635" y="70"/>
                    <a:pt x="1" y="971"/>
                    <a:pt x="68" y="2072"/>
                  </a:cubicBezTo>
                  <a:cubicBezTo>
                    <a:pt x="101" y="2539"/>
                    <a:pt x="301" y="3006"/>
                    <a:pt x="601" y="3406"/>
                  </a:cubicBezTo>
                  <a:cubicBezTo>
                    <a:pt x="849" y="3715"/>
                    <a:pt x="1240" y="3910"/>
                    <a:pt x="1641" y="3910"/>
                  </a:cubicBezTo>
                  <a:cubicBezTo>
                    <a:pt x="1673" y="3910"/>
                    <a:pt x="1704" y="3909"/>
                    <a:pt x="1735" y="3906"/>
                  </a:cubicBezTo>
                  <a:cubicBezTo>
                    <a:pt x="2603" y="3873"/>
                    <a:pt x="3237" y="2939"/>
                    <a:pt x="3170" y="1872"/>
                  </a:cubicBezTo>
                  <a:cubicBezTo>
                    <a:pt x="3136" y="1371"/>
                    <a:pt x="2970" y="904"/>
                    <a:pt x="2636" y="537"/>
                  </a:cubicBezTo>
                  <a:cubicBezTo>
                    <a:pt x="2389" y="197"/>
                    <a:pt x="1997" y="0"/>
                    <a:pt x="1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4922025" y="2468825"/>
              <a:ext cx="33375" cy="12575"/>
            </a:xfrm>
            <a:custGeom>
              <a:avLst/>
              <a:gdLst/>
              <a:ahLst/>
              <a:cxnLst/>
              <a:rect l="l" t="t" r="r" b="b"/>
              <a:pathLst>
                <a:path w="1335" h="503" extrusionOk="0">
                  <a:moveTo>
                    <a:pt x="732" y="0"/>
                  </a:moveTo>
                  <a:cubicBezTo>
                    <a:pt x="360" y="0"/>
                    <a:pt x="22" y="215"/>
                    <a:pt x="0" y="236"/>
                  </a:cubicBezTo>
                  <a:lnTo>
                    <a:pt x="200" y="503"/>
                  </a:lnTo>
                  <a:cubicBezTo>
                    <a:pt x="200" y="503"/>
                    <a:pt x="452" y="355"/>
                    <a:pt x="709" y="355"/>
                  </a:cubicBezTo>
                  <a:cubicBezTo>
                    <a:pt x="838" y="355"/>
                    <a:pt x="968" y="392"/>
                    <a:pt x="1068" y="503"/>
                  </a:cubicBezTo>
                  <a:lnTo>
                    <a:pt x="1335" y="269"/>
                  </a:lnTo>
                  <a:cubicBezTo>
                    <a:pt x="1156" y="67"/>
                    <a:pt x="938" y="0"/>
                    <a:pt x="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4688525" y="2436350"/>
              <a:ext cx="145950" cy="29225"/>
            </a:xfrm>
            <a:custGeom>
              <a:avLst/>
              <a:gdLst/>
              <a:ahLst/>
              <a:cxnLst/>
              <a:rect l="l" t="t" r="r" b="b"/>
              <a:pathLst>
                <a:path w="5838" h="1169" extrusionOk="0">
                  <a:moveTo>
                    <a:pt x="1535" y="1"/>
                  </a:moveTo>
                  <a:cubicBezTo>
                    <a:pt x="934" y="67"/>
                    <a:pt x="401" y="334"/>
                    <a:pt x="0" y="801"/>
                  </a:cubicBezTo>
                  <a:lnTo>
                    <a:pt x="267" y="1001"/>
                  </a:lnTo>
                  <a:cubicBezTo>
                    <a:pt x="601" y="634"/>
                    <a:pt x="1068" y="401"/>
                    <a:pt x="1535" y="334"/>
                  </a:cubicBezTo>
                  <a:cubicBezTo>
                    <a:pt x="2969" y="534"/>
                    <a:pt x="4370" y="801"/>
                    <a:pt x="5771" y="1168"/>
                  </a:cubicBezTo>
                  <a:lnTo>
                    <a:pt x="5838" y="835"/>
                  </a:lnTo>
                  <a:cubicBezTo>
                    <a:pt x="5671" y="801"/>
                    <a:pt x="2235" y="1"/>
                    <a:pt x="1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4658500" y="2431600"/>
              <a:ext cx="86750" cy="106200"/>
            </a:xfrm>
            <a:custGeom>
              <a:avLst/>
              <a:gdLst/>
              <a:ahLst/>
              <a:cxnLst/>
              <a:rect l="l" t="t" r="r" b="b"/>
              <a:pathLst>
                <a:path w="3470" h="4248" extrusionOk="0">
                  <a:moveTo>
                    <a:pt x="1276" y="1"/>
                  </a:moveTo>
                  <a:cubicBezTo>
                    <a:pt x="1183" y="1"/>
                    <a:pt x="1091" y="18"/>
                    <a:pt x="1001" y="57"/>
                  </a:cubicBezTo>
                  <a:cubicBezTo>
                    <a:pt x="0" y="491"/>
                    <a:pt x="834" y="3593"/>
                    <a:pt x="1902" y="4093"/>
                  </a:cubicBezTo>
                  <a:cubicBezTo>
                    <a:pt x="2080" y="4198"/>
                    <a:pt x="2272" y="4247"/>
                    <a:pt x="2460" y="4247"/>
                  </a:cubicBezTo>
                  <a:cubicBezTo>
                    <a:pt x="2870" y="4247"/>
                    <a:pt x="3264" y="4015"/>
                    <a:pt x="3470" y="3626"/>
                  </a:cubicBezTo>
                  <a:lnTo>
                    <a:pt x="3269" y="1825"/>
                  </a:lnTo>
                  <a:cubicBezTo>
                    <a:pt x="3269" y="1825"/>
                    <a:pt x="2219" y="1"/>
                    <a:pt x="1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4690175" y="2455525"/>
              <a:ext cx="42575" cy="67650"/>
            </a:xfrm>
            <a:custGeom>
              <a:avLst/>
              <a:gdLst/>
              <a:ahLst/>
              <a:cxnLst/>
              <a:rect l="l" t="t" r="r" b="b"/>
              <a:pathLst>
                <a:path w="1703" h="2706" extrusionOk="0">
                  <a:moveTo>
                    <a:pt x="1" y="1"/>
                  </a:moveTo>
                  <a:lnTo>
                    <a:pt x="1" y="1"/>
                  </a:lnTo>
                  <a:cubicBezTo>
                    <a:pt x="735" y="401"/>
                    <a:pt x="1068" y="1135"/>
                    <a:pt x="1302" y="1902"/>
                  </a:cubicBezTo>
                  <a:cubicBezTo>
                    <a:pt x="1193" y="1684"/>
                    <a:pt x="969" y="1551"/>
                    <a:pt x="743" y="1551"/>
                  </a:cubicBezTo>
                  <a:cubicBezTo>
                    <a:pt x="624" y="1551"/>
                    <a:pt x="505" y="1588"/>
                    <a:pt x="401" y="1669"/>
                  </a:cubicBezTo>
                  <a:cubicBezTo>
                    <a:pt x="368" y="1669"/>
                    <a:pt x="401" y="1702"/>
                    <a:pt x="401" y="1702"/>
                  </a:cubicBezTo>
                  <a:cubicBezTo>
                    <a:pt x="448" y="1690"/>
                    <a:pt x="495" y="1685"/>
                    <a:pt x="543" y="1685"/>
                  </a:cubicBezTo>
                  <a:cubicBezTo>
                    <a:pt x="769" y="1685"/>
                    <a:pt x="997" y="1809"/>
                    <a:pt x="1135" y="2002"/>
                  </a:cubicBezTo>
                  <a:cubicBezTo>
                    <a:pt x="1269" y="2202"/>
                    <a:pt x="1369" y="2436"/>
                    <a:pt x="1435" y="2669"/>
                  </a:cubicBezTo>
                  <a:cubicBezTo>
                    <a:pt x="1448" y="2695"/>
                    <a:pt x="1475" y="2706"/>
                    <a:pt x="1502" y="2706"/>
                  </a:cubicBezTo>
                  <a:cubicBezTo>
                    <a:pt x="1546" y="2706"/>
                    <a:pt x="1589" y="2677"/>
                    <a:pt x="1569" y="2636"/>
                  </a:cubicBezTo>
                  <a:cubicBezTo>
                    <a:pt x="1702" y="1635"/>
                    <a:pt x="1035" y="1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3398425" y="2181175"/>
              <a:ext cx="613800" cy="676475"/>
            </a:xfrm>
            <a:custGeom>
              <a:avLst/>
              <a:gdLst/>
              <a:ahLst/>
              <a:cxnLst/>
              <a:rect l="l" t="t" r="r" b="b"/>
              <a:pathLst>
                <a:path w="24552" h="27059" extrusionOk="0">
                  <a:moveTo>
                    <a:pt x="4645" y="0"/>
                  </a:moveTo>
                  <a:cubicBezTo>
                    <a:pt x="3841" y="0"/>
                    <a:pt x="3208" y="50"/>
                    <a:pt x="2869" y="167"/>
                  </a:cubicBezTo>
                  <a:cubicBezTo>
                    <a:pt x="2102" y="434"/>
                    <a:pt x="134" y="2068"/>
                    <a:pt x="67" y="2402"/>
                  </a:cubicBezTo>
                  <a:cubicBezTo>
                    <a:pt x="1" y="2869"/>
                    <a:pt x="1402" y="24484"/>
                    <a:pt x="1569" y="24751"/>
                  </a:cubicBezTo>
                  <a:cubicBezTo>
                    <a:pt x="1730" y="24978"/>
                    <a:pt x="16129" y="27059"/>
                    <a:pt x="17645" y="27059"/>
                  </a:cubicBezTo>
                  <a:cubicBezTo>
                    <a:pt x="17691" y="27059"/>
                    <a:pt x="17725" y="27057"/>
                    <a:pt x="17747" y="27053"/>
                  </a:cubicBezTo>
                  <a:cubicBezTo>
                    <a:pt x="17780" y="27053"/>
                    <a:pt x="17813" y="27053"/>
                    <a:pt x="17847" y="27020"/>
                  </a:cubicBezTo>
                  <a:cubicBezTo>
                    <a:pt x="18814" y="26686"/>
                    <a:pt x="23384" y="23284"/>
                    <a:pt x="23684" y="22983"/>
                  </a:cubicBezTo>
                  <a:cubicBezTo>
                    <a:pt x="24552" y="22250"/>
                    <a:pt x="21916" y="16345"/>
                    <a:pt x="20982" y="15345"/>
                  </a:cubicBezTo>
                  <a:cubicBezTo>
                    <a:pt x="20449" y="14844"/>
                    <a:pt x="19815" y="14477"/>
                    <a:pt x="19114" y="14277"/>
                  </a:cubicBezTo>
                  <a:cubicBezTo>
                    <a:pt x="19114" y="14277"/>
                    <a:pt x="16579" y="3670"/>
                    <a:pt x="14611" y="1335"/>
                  </a:cubicBezTo>
                  <a:cubicBezTo>
                    <a:pt x="14208" y="851"/>
                    <a:pt x="7968" y="0"/>
                    <a:pt x="4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3398425" y="2241225"/>
              <a:ext cx="446175" cy="616425"/>
            </a:xfrm>
            <a:custGeom>
              <a:avLst/>
              <a:gdLst/>
              <a:ahLst/>
              <a:cxnLst/>
              <a:rect l="l" t="t" r="r" b="b"/>
              <a:pathLst>
                <a:path w="17847" h="24657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467"/>
                    <a:pt x="1402" y="22082"/>
                    <a:pt x="1569" y="22349"/>
                  </a:cubicBezTo>
                  <a:cubicBezTo>
                    <a:pt x="1730" y="22576"/>
                    <a:pt x="16129" y="24657"/>
                    <a:pt x="17645" y="24657"/>
                  </a:cubicBezTo>
                  <a:cubicBezTo>
                    <a:pt x="17691" y="24657"/>
                    <a:pt x="17725" y="24655"/>
                    <a:pt x="17747" y="24651"/>
                  </a:cubicBezTo>
                  <a:cubicBezTo>
                    <a:pt x="17780" y="24651"/>
                    <a:pt x="17813" y="24651"/>
                    <a:pt x="17847" y="24618"/>
                  </a:cubicBezTo>
                  <a:cubicBezTo>
                    <a:pt x="16779" y="20515"/>
                    <a:pt x="11742" y="1201"/>
                    <a:pt x="11542" y="1034"/>
                  </a:cubicBezTo>
                  <a:cubicBezTo>
                    <a:pt x="11342" y="867"/>
                    <a:pt x="2269" y="33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3524350" y="2143025"/>
              <a:ext cx="125125" cy="78625"/>
            </a:xfrm>
            <a:custGeom>
              <a:avLst/>
              <a:gdLst/>
              <a:ahLst/>
              <a:cxnLst/>
              <a:rect l="l" t="t" r="r" b="b"/>
              <a:pathLst>
                <a:path w="5005" h="3145" extrusionOk="0">
                  <a:moveTo>
                    <a:pt x="1881" y="1"/>
                  </a:moveTo>
                  <a:cubicBezTo>
                    <a:pt x="1211" y="1"/>
                    <a:pt x="664" y="59"/>
                    <a:pt x="568" y="192"/>
                  </a:cubicBezTo>
                  <a:cubicBezTo>
                    <a:pt x="301" y="559"/>
                    <a:pt x="1" y="2660"/>
                    <a:pt x="101" y="2727"/>
                  </a:cubicBezTo>
                  <a:cubicBezTo>
                    <a:pt x="171" y="2797"/>
                    <a:pt x="485" y="2883"/>
                    <a:pt x="702" y="2883"/>
                  </a:cubicBezTo>
                  <a:cubicBezTo>
                    <a:pt x="796" y="2883"/>
                    <a:pt x="871" y="2867"/>
                    <a:pt x="901" y="2827"/>
                  </a:cubicBezTo>
                  <a:cubicBezTo>
                    <a:pt x="1001" y="2694"/>
                    <a:pt x="1168" y="993"/>
                    <a:pt x="1235" y="893"/>
                  </a:cubicBezTo>
                  <a:cubicBezTo>
                    <a:pt x="1262" y="875"/>
                    <a:pt x="1463" y="866"/>
                    <a:pt x="1746" y="866"/>
                  </a:cubicBezTo>
                  <a:cubicBezTo>
                    <a:pt x="2519" y="866"/>
                    <a:pt x="3897" y="928"/>
                    <a:pt x="3970" y="1026"/>
                  </a:cubicBezTo>
                  <a:cubicBezTo>
                    <a:pt x="4037" y="1193"/>
                    <a:pt x="3637" y="2894"/>
                    <a:pt x="3737" y="2994"/>
                  </a:cubicBezTo>
                  <a:cubicBezTo>
                    <a:pt x="3810" y="3043"/>
                    <a:pt x="4113" y="3144"/>
                    <a:pt x="4336" y="3144"/>
                  </a:cubicBezTo>
                  <a:cubicBezTo>
                    <a:pt x="4420" y="3144"/>
                    <a:pt x="4492" y="3130"/>
                    <a:pt x="4537" y="3094"/>
                  </a:cubicBezTo>
                  <a:cubicBezTo>
                    <a:pt x="4704" y="2961"/>
                    <a:pt x="5004" y="893"/>
                    <a:pt x="4771" y="459"/>
                  </a:cubicBezTo>
                  <a:cubicBezTo>
                    <a:pt x="4622" y="182"/>
                    <a:pt x="3061" y="1"/>
                    <a:pt x="1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3043975" y="2213700"/>
              <a:ext cx="483625" cy="809000"/>
            </a:xfrm>
            <a:custGeom>
              <a:avLst/>
              <a:gdLst/>
              <a:ahLst/>
              <a:cxnLst/>
              <a:rect l="l" t="t" r="r" b="b"/>
              <a:pathLst>
                <a:path w="19345" h="32360" extrusionOk="0">
                  <a:moveTo>
                    <a:pt x="17623" y="1"/>
                  </a:moveTo>
                  <a:cubicBezTo>
                    <a:pt x="17097" y="1"/>
                    <a:pt x="16503" y="359"/>
                    <a:pt x="16013" y="1034"/>
                  </a:cubicBezTo>
                  <a:cubicBezTo>
                    <a:pt x="10209" y="8973"/>
                    <a:pt x="1770" y="24818"/>
                    <a:pt x="669" y="27420"/>
                  </a:cubicBezTo>
                  <a:cubicBezTo>
                    <a:pt x="0" y="28990"/>
                    <a:pt x="7010" y="32359"/>
                    <a:pt x="9042" y="32359"/>
                  </a:cubicBezTo>
                  <a:cubicBezTo>
                    <a:pt x="9341" y="32359"/>
                    <a:pt x="9533" y="32286"/>
                    <a:pt x="9575" y="32123"/>
                  </a:cubicBezTo>
                  <a:cubicBezTo>
                    <a:pt x="10009" y="30455"/>
                    <a:pt x="16947" y="11675"/>
                    <a:pt x="18715" y="4003"/>
                  </a:cubicBezTo>
                  <a:cubicBezTo>
                    <a:pt x="19345" y="1246"/>
                    <a:pt x="18604" y="1"/>
                    <a:pt x="17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2970625" y="2905850"/>
              <a:ext cx="321925" cy="369300"/>
            </a:xfrm>
            <a:custGeom>
              <a:avLst/>
              <a:gdLst/>
              <a:ahLst/>
              <a:cxnLst/>
              <a:rect l="l" t="t" r="r" b="b"/>
              <a:pathLst>
                <a:path w="12877" h="14772" extrusionOk="0">
                  <a:moveTo>
                    <a:pt x="4771" y="1"/>
                  </a:moveTo>
                  <a:cubicBezTo>
                    <a:pt x="4771" y="1"/>
                    <a:pt x="2836" y="6572"/>
                    <a:pt x="2736" y="6906"/>
                  </a:cubicBezTo>
                  <a:cubicBezTo>
                    <a:pt x="2169" y="8340"/>
                    <a:pt x="1" y="10442"/>
                    <a:pt x="734" y="11376"/>
                  </a:cubicBezTo>
                  <a:cubicBezTo>
                    <a:pt x="880" y="11544"/>
                    <a:pt x="1046" y="11609"/>
                    <a:pt x="1216" y="11609"/>
                  </a:cubicBezTo>
                  <a:cubicBezTo>
                    <a:pt x="1788" y="11609"/>
                    <a:pt x="2402" y="10875"/>
                    <a:pt x="2402" y="10875"/>
                  </a:cubicBezTo>
                  <a:lnTo>
                    <a:pt x="2402" y="10875"/>
                  </a:lnTo>
                  <a:cubicBezTo>
                    <a:pt x="2402" y="10876"/>
                    <a:pt x="1302" y="12410"/>
                    <a:pt x="2269" y="12910"/>
                  </a:cubicBezTo>
                  <a:cubicBezTo>
                    <a:pt x="2430" y="12999"/>
                    <a:pt x="2597" y="13036"/>
                    <a:pt x="2763" y="13036"/>
                  </a:cubicBezTo>
                  <a:cubicBezTo>
                    <a:pt x="3593" y="13036"/>
                    <a:pt x="4403" y="12110"/>
                    <a:pt x="4404" y="12109"/>
                  </a:cubicBezTo>
                  <a:lnTo>
                    <a:pt x="4404" y="12109"/>
                  </a:lnTo>
                  <a:cubicBezTo>
                    <a:pt x="4404" y="12110"/>
                    <a:pt x="3570" y="13777"/>
                    <a:pt x="4604" y="14244"/>
                  </a:cubicBezTo>
                  <a:cubicBezTo>
                    <a:pt x="4741" y="14304"/>
                    <a:pt x="4879" y="14329"/>
                    <a:pt x="5015" y="14329"/>
                  </a:cubicBezTo>
                  <a:cubicBezTo>
                    <a:pt x="5877" y="14329"/>
                    <a:pt x="6672" y="13310"/>
                    <a:pt x="6672" y="13310"/>
                  </a:cubicBezTo>
                  <a:lnTo>
                    <a:pt x="6672" y="13310"/>
                  </a:lnTo>
                  <a:cubicBezTo>
                    <a:pt x="6672" y="13310"/>
                    <a:pt x="6172" y="14411"/>
                    <a:pt x="7206" y="14745"/>
                  </a:cubicBezTo>
                  <a:cubicBezTo>
                    <a:pt x="7256" y="14763"/>
                    <a:pt x="7309" y="14771"/>
                    <a:pt x="7364" y="14771"/>
                  </a:cubicBezTo>
                  <a:cubicBezTo>
                    <a:pt x="8426" y="14771"/>
                    <a:pt x="10204" y="11514"/>
                    <a:pt x="10775" y="10308"/>
                  </a:cubicBezTo>
                  <a:cubicBezTo>
                    <a:pt x="11375" y="9007"/>
                    <a:pt x="12776" y="4838"/>
                    <a:pt x="12876" y="3070"/>
                  </a:cubicBezTo>
                  <a:lnTo>
                    <a:pt x="47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3032825" y="3065000"/>
              <a:ext cx="67075" cy="119275"/>
            </a:xfrm>
            <a:custGeom>
              <a:avLst/>
              <a:gdLst/>
              <a:ahLst/>
              <a:cxnLst/>
              <a:rect l="l" t="t" r="r" b="b"/>
              <a:pathLst>
                <a:path w="2683" h="4771" extrusionOk="0">
                  <a:moveTo>
                    <a:pt x="2642" y="1"/>
                  </a:moveTo>
                  <a:cubicBezTo>
                    <a:pt x="2628" y="1"/>
                    <a:pt x="2616" y="11"/>
                    <a:pt x="2616" y="39"/>
                  </a:cubicBezTo>
                  <a:cubicBezTo>
                    <a:pt x="2082" y="2174"/>
                    <a:pt x="1649" y="3108"/>
                    <a:pt x="48" y="4676"/>
                  </a:cubicBezTo>
                  <a:cubicBezTo>
                    <a:pt x="0" y="4723"/>
                    <a:pt x="20" y="4770"/>
                    <a:pt x="59" y="4770"/>
                  </a:cubicBezTo>
                  <a:cubicBezTo>
                    <a:pt x="75" y="4770"/>
                    <a:pt x="95" y="4762"/>
                    <a:pt x="114" y="4743"/>
                  </a:cubicBezTo>
                  <a:cubicBezTo>
                    <a:pt x="1982" y="3442"/>
                    <a:pt x="2349" y="2174"/>
                    <a:pt x="2683" y="39"/>
                  </a:cubicBezTo>
                  <a:cubicBezTo>
                    <a:pt x="2683" y="20"/>
                    <a:pt x="2661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3082450" y="3087275"/>
              <a:ext cx="70000" cy="127600"/>
            </a:xfrm>
            <a:custGeom>
              <a:avLst/>
              <a:gdLst/>
              <a:ahLst/>
              <a:cxnLst/>
              <a:rect l="l" t="t" r="r" b="b"/>
              <a:pathLst>
                <a:path w="2800" h="5104" extrusionOk="0">
                  <a:moveTo>
                    <a:pt x="2750" y="1"/>
                  </a:moveTo>
                  <a:cubicBezTo>
                    <a:pt x="2740" y="1"/>
                    <a:pt x="2733" y="4"/>
                    <a:pt x="2733" y="16"/>
                  </a:cubicBezTo>
                  <a:cubicBezTo>
                    <a:pt x="2032" y="2217"/>
                    <a:pt x="1565" y="3251"/>
                    <a:pt x="64" y="5019"/>
                  </a:cubicBezTo>
                  <a:cubicBezTo>
                    <a:pt x="1" y="5061"/>
                    <a:pt x="18" y="5104"/>
                    <a:pt x="55" y="5104"/>
                  </a:cubicBezTo>
                  <a:cubicBezTo>
                    <a:pt x="77" y="5104"/>
                    <a:pt x="106" y="5089"/>
                    <a:pt x="131" y="5053"/>
                  </a:cubicBezTo>
                  <a:cubicBezTo>
                    <a:pt x="1899" y="3485"/>
                    <a:pt x="2299" y="2217"/>
                    <a:pt x="2799" y="16"/>
                  </a:cubicBezTo>
                  <a:cubicBezTo>
                    <a:pt x="2799" y="16"/>
                    <a:pt x="2770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3142150" y="3107250"/>
              <a:ext cx="62000" cy="132050"/>
            </a:xfrm>
            <a:custGeom>
              <a:avLst/>
              <a:gdLst/>
              <a:ahLst/>
              <a:cxnLst/>
              <a:rect l="l" t="t" r="r" b="b"/>
              <a:pathLst>
                <a:path w="2480" h="5282" extrusionOk="0">
                  <a:moveTo>
                    <a:pt x="2429" y="0"/>
                  </a:moveTo>
                  <a:cubicBezTo>
                    <a:pt x="2404" y="0"/>
                    <a:pt x="2379" y="17"/>
                    <a:pt x="2379" y="51"/>
                  </a:cubicBezTo>
                  <a:cubicBezTo>
                    <a:pt x="1979" y="2252"/>
                    <a:pt x="1412" y="3386"/>
                    <a:pt x="44" y="5188"/>
                  </a:cubicBezTo>
                  <a:cubicBezTo>
                    <a:pt x="6" y="5246"/>
                    <a:pt x="1" y="5281"/>
                    <a:pt x="23" y="5281"/>
                  </a:cubicBezTo>
                  <a:cubicBezTo>
                    <a:pt x="39" y="5281"/>
                    <a:pt x="69" y="5263"/>
                    <a:pt x="111" y="5221"/>
                  </a:cubicBezTo>
                  <a:cubicBezTo>
                    <a:pt x="1546" y="3853"/>
                    <a:pt x="2379" y="2019"/>
                    <a:pt x="2480" y="51"/>
                  </a:cubicBezTo>
                  <a:cubicBezTo>
                    <a:pt x="2480" y="17"/>
                    <a:pt x="2455" y="0"/>
                    <a:pt x="2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2968125" y="2856650"/>
              <a:ext cx="246025" cy="229550"/>
            </a:xfrm>
            <a:custGeom>
              <a:avLst/>
              <a:gdLst/>
              <a:ahLst/>
              <a:cxnLst/>
              <a:rect l="l" t="t" r="r" b="b"/>
              <a:pathLst>
                <a:path w="9841" h="9182" extrusionOk="0">
                  <a:moveTo>
                    <a:pt x="4771" y="1"/>
                  </a:moveTo>
                  <a:cubicBezTo>
                    <a:pt x="3770" y="901"/>
                    <a:pt x="2836" y="1902"/>
                    <a:pt x="2002" y="2936"/>
                  </a:cubicBezTo>
                  <a:cubicBezTo>
                    <a:pt x="1268" y="3970"/>
                    <a:pt x="0" y="8807"/>
                    <a:pt x="1035" y="9141"/>
                  </a:cubicBezTo>
                  <a:cubicBezTo>
                    <a:pt x="1127" y="9168"/>
                    <a:pt x="1219" y="9181"/>
                    <a:pt x="1311" y="9181"/>
                  </a:cubicBezTo>
                  <a:cubicBezTo>
                    <a:pt x="2541" y="9181"/>
                    <a:pt x="3669" y="6811"/>
                    <a:pt x="4103" y="5538"/>
                  </a:cubicBezTo>
                  <a:cubicBezTo>
                    <a:pt x="4103" y="5538"/>
                    <a:pt x="5000" y="5830"/>
                    <a:pt x="6035" y="5830"/>
                  </a:cubicBezTo>
                  <a:cubicBezTo>
                    <a:pt x="6914" y="5830"/>
                    <a:pt x="7893" y="5619"/>
                    <a:pt x="8507" y="4837"/>
                  </a:cubicBezTo>
                  <a:cubicBezTo>
                    <a:pt x="9841" y="3136"/>
                    <a:pt x="4771" y="1"/>
                    <a:pt x="47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3003975" y="2979725"/>
              <a:ext cx="178250" cy="105450"/>
            </a:xfrm>
            <a:custGeom>
              <a:avLst/>
              <a:gdLst/>
              <a:ahLst/>
              <a:cxnLst/>
              <a:rect l="l" t="t" r="r" b="b"/>
              <a:pathLst>
                <a:path w="7130" h="4218" extrusionOk="0">
                  <a:moveTo>
                    <a:pt x="7074" y="1"/>
                  </a:moveTo>
                  <a:cubicBezTo>
                    <a:pt x="7062" y="1"/>
                    <a:pt x="7049" y="5"/>
                    <a:pt x="7039" y="15"/>
                  </a:cubicBezTo>
                  <a:cubicBezTo>
                    <a:pt x="6417" y="559"/>
                    <a:pt x="5499" y="752"/>
                    <a:pt x="4577" y="752"/>
                  </a:cubicBezTo>
                  <a:cubicBezTo>
                    <a:pt x="3919" y="752"/>
                    <a:pt x="3259" y="654"/>
                    <a:pt x="2703" y="515"/>
                  </a:cubicBezTo>
                  <a:cubicBezTo>
                    <a:pt x="2679" y="491"/>
                    <a:pt x="2651" y="480"/>
                    <a:pt x="2624" y="480"/>
                  </a:cubicBezTo>
                  <a:cubicBezTo>
                    <a:pt x="2574" y="480"/>
                    <a:pt x="2524" y="517"/>
                    <a:pt x="2503" y="582"/>
                  </a:cubicBezTo>
                  <a:cubicBezTo>
                    <a:pt x="1969" y="1883"/>
                    <a:pt x="1502" y="3717"/>
                    <a:pt x="1" y="4218"/>
                  </a:cubicBezTo>
                  <a:cubicBezTo>
                    <a:pt x="1635" y="3984"/>
                    <a:pt x="2202" y="2183"/>
                    <a:pt x="2736" y="815"/>
                  </a:cubicBezTo>
                  <a:cubicBezTo>
                    <a:pt x="3261" y="986"/>
                    <a:pt x="3849" y="1086"/>
                    <a:pt x="4434" y="1086"/>
                  </a:cubicBezTo>
                  <a:cubicBezTo>
                    <a:pt x="5447" y="1086"/>
                    <a:pt x="6451" y="788"/>
                    <a:pt x="7106" y="48"/>
                  </a:cubicBezTo>
                  <a:cubicBezTo>
                    <a:pt x="7129" y="24"/>
                    <a:pt x="7103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4"/>
            <p:cNvSpPr/>
            <p:nvPr/>
          </p:nvSpPr>
          <p:spPr>
            <a:xfrm>
              <a:off x="3068200" y="2200875"/>
              <a:ext cx="461225" cy="791725"/>
            </a:xfrm>
            <a:custGeom>
              <a:avLst/>
              <a:gdLst/>
              <a:ahLst/>
              <a:cxnLst/>
              <a:rect l="l" t="t" r="r" b="b"/>
              <a:pathLst>
                <a:path w="18449" h="31669" extrusionOk="0">
                  <a:moveTo>
                    <a:pt x="16671" y="0"/>
                  </a:moveTo>
                  <a:cubicBezTo>
                    <a:pt x="15937" y="0"/>
                    <a:pt x="15004" y="572"/>
                    <a:pt x="13977" y="1981"/>
                  </a:cubicBezTo>
                  <a:cubicBezTo>
                    <a:pt x="11642" y="5150"/>
                    <a:pt x="0" y="25931"/>
                    <a:pt x="0" y="25931"/>
                  </a:cubicBezTo>
                  <a:cubicBezTo>
                    <a:pt x="367" y="25998"/>
                    <a:pt x="11509" y="31669"/>
                    <a:pt x="11509" y="31669"/>
                  </a:cubicBezTo>
                  <a:cubicBezTo>
                    <a:pt x="11509" y="31669"/>
                    <a:pt x="18080" y="4850"/>
                    <a:pt x="18247" y="3082"/>
                  </a:cubicBezTo>
                  <a:cubicBezTo>
                    <a:pt x="18449" y="1345"/>
                    <a:pt x="17795" y="0"/>
                    <a:pt x="1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4"/>
            <p:cNvSpPr/>
            <p:nvPr/>
          </p:nvSpPr>
          <p:spPr>
            <a:xfrm>
              <a:off x="3126575" y="2818300"/>
              <a:ext cx="187650" cy="80075"/>
            </a:xfrm>
            <a:custGeom>
              <a:avLst/>
              <a:gdLst/>
              <a:ahLst/>
              <a:cxnLst/>
              <a:rect l="l" t="t" r="r" b="b"/>
              <a:pathLst>
                <a:path w="7506" h="3203" extrusionOk="0">
                  <a:moveTo>
                    <a:pt x="67" y="0"/>
                  </a:moveTo>
                  <a:cubicBezTo>
                    <a:pt x="34" y="0"/>
                    <a:pt x="0" y="34"/>
                    <a:pt x="34" y="34"/>
                  </a:cubicBezTo>
                  <a:cubicBezTo>
                    <a:pt x="2769" y="1368"/>
                    <a:pt x="6839" y="2902"/>
                    <a:pt x="7439" y="3203"/>
                  </a:cubicBezTo>
                  <a:cubicBezTo>
                    <a:pt x="7472" y="3203"/>
                    <a:pt x="7506" y="3169"/>
                    <a:pt x="7472" y="3169"/>
                  </a:cubicBezTo>
                  <a:cubicBezTo>
                    <a:pt x="5037" y="1968"/>
                    <a:pt x="2569" y="9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3248575" y="3973275"/>
              <a:ext cx="505975" cy="459625"/>
            </a:xfrm>
            <a:custGeom>
              <a:avLst/>
              <a:gdLst/>
              <a:ahLst/>
              <a:cxnLst/>
              <a:rect l="l" t="t" r="r" b="b"/>
              <a:pathLst>
                <a:path w="20239" h="18385" extrusionOk="0">
                  <a:moveTo>
                    <a:pt x="16802" y="1"/>
                  </a:moveTo>
                  <a:lnTo>
                    <a:pt x="5294" y="5838"/>
                  </a:lnTo>
                  <a:lnTo>
                    <a:pt x="6061" y="8040"/>
                  </a:lnTo>
                  <a:cubicBezTo>
                    <a:pt x="6061" y="8040"/>
                    <a:pt x="824" y="14578"/>
                    <a:pt x="424" y="15479"/>
                  </a:cubicBezTo>
                  <a:cubicBezTo>
                    <a:pt x="0" y="16359"/>
                    <a:pt x="341" y="18384"/>
                    <a:pt x="1041" y="18384"/>
                  </a:cubicBezTo>
                  <a:cubicBezTo>
                    <a:pt x="1057" y="18384"/>
                    <a:pt x="1074" y="18383"/>
                    <a:pt x="1091" y="18381"/>
                  </a:cubicBezTo>
                  <a:cubicBezTo>
                    <a:pt x="1825" y="18247"/>
                    <a:pt x="19604" y="9174"/>
                    <a:pt x="20071" y="8374"/>
                  </a:cubicBezTo>
                  <a:cubicBezTo>
                    <a:pt x="20238" y="8073"/>
                    <a:pt x="19037" y="5538"/>
                    <a:pt x="17570" y="2236"/>
                  </a:cubicBezTo>
                  <a:cubicBezTo>
                    <a:pt x="17269" y="1602"/>
                    <a:pt x="16936" y="301"/>
                    <a:pt x="16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3248575" y="4029150"/>
              <a:ext cx="505975" cy="403750"/>
            </a:xfrm>
            <a:custGeom>
              <a:avLst/>
              <a:gdLst/>
              <a:ahLst/>
              <a:cxnLst/>
              <a:rect l="l" t="t" r="r" b="b"/>
              <a:pathLst>
                <a:path w="20239" h="16150" extrusionOk="0">
                  <a:moveTo>
                    <a:pt x="17570" y="1"/>
                  </a:moveTo>
                  <a:lnTo>
                    <a:pt x="6061" y="5838"/>
                  </a:lnTo>
                  <a:cubicBezTo>
                    <a:pt x="6061" y="5838"/>
                    <a:pt x="824" y="12376"/>
                    <a:pt x="424" y="13277"/>
                  </a:cubicBezTo>
                  <a:cubicBezTo>
                    <a:pt x="1" y="14157"/>
                    <a:pt x="341" y="16149"/>
                    <a:pt x="1040" y="16149"/>
                  </a:cubicBezTo>
                  <a:cubicBezTo>
                    <a:pt x="1057" y="16149"/>
                    <a:pt x="1074" y="16148"/>
                    <a:pt x="1091" y="16146"/>
                  </a:cubicBezTo>
                  <a:cubicBezTo>
                    <a:pt x="1825" y="16012"/>
                    <a:pt x="19604" y="6939"/>
                    <a:pt x="20071" y="6139"/>
                  </a:cubicBezTo>
                  <a:cubicBezTo>
                    <a:pt x="20238" y="5838"/>
                    <a:pt x="19071" y="3170"/>
                    <a:pt x="17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3271725" y="4183425"/>
              <a:ext cx="451125" cy="229600"/>
            </a:xfrm>
            <a:custGeom>
              <a:avLst/>
              <a:gdLst/>
              <a:ahLst/>
              <a:cxnLst/>
              <a:rect l="l" t="t" r="r" b="b"/>
              <a:pathLst>
                <a:path w="18045" h="9184" extrusionOk="0">
                  <a:moveTo>
                    <a:pt x="18045" y="1"/>
                  </a:moveTo>
                  <a:lnTo>
                    <a:pt x="18045" y="1"/>
                  </a:lnTo>
                  <a:cubicBezTo>
                    <a:pt x="15009" y="1335"/>
                    <a:pt x="3001" y="7506"/>
                    <a:pt x="65" y="9107"/>
                  </a:cubicBezTo>
                  <a:cubicBezTo>
                    <a:pt x="11" y="9134"/>
                    <a:pt x="1" y="9183"/>
                    <a:pt x="34" y="9183"/>
                  </a:cubicBezTo>
                  <a:cubicBezTo>
                    <a:pt x="42" y="9183"/>
                    <a:pt x="52" y="9181"/>
                    <a:pt x="65" y="9174"/>
                  </a:cubicBezTo>
                  <a:cubicBezTo>
                    <a:pt x="3101" y="7740"/>
                    <a:pt x="15176" y="1669"/>
                    <a:pt x="18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3279175" y="4321975"/>
              <a:ext cx="90925" cy="35325"/>
            </a:xfrm>
            <a:custGeom>
              <a:avLst/>
              <a:gdLst/>
              <a:ahLst/>
              <a:cxnLst/>
              <a:rect l="l" t="t" r="r" b="b"/>
              <a:pathLst>
                <a:path w="3637" h="1413" extrusionOk="0">
                  <a:moveTo>
                    <a:pt x="1255" y="1"/>
                  </a:moveTo>
                  <a:cubicBezTo>
                    <a:pt x="825" y="1"/>
                    <a:pt x="395" y="113"/>
                    <a:pt x="1" y="330"/>
                  </a:cubicBezTo>
                  <a:lnTo>
                    <a:pt x="1" y="363"/>
                  </a:lnTo>
                  <a:cubicBezTo>
                    <a:pt x="364" y="224"/>
                    <a:pt x="740" y="157"/>
                    <a:pt x="1111" y="157"/>
                  </a:cubicBezTo>
                  <a:cubicBezTo>
                    <a:pt x="2071" y="157"/>
                    <a:pt x="3002" y="604"/>
                    <a:pt x="3603" y="1397"/>
                  </a:cubicBezTo>
                  <a:cubicBezTo>
                    <a:pt x="3603" y="1408"/>
                    <a:pt x="3607" y="1412"/>
                    <a:pt x="3612" y="1412"/>
                  </a:cubicBezTo>
                  <a:cubicBezTo>
                    <a:pt x="3622" y="1412"/>
                    <a:pt x="3637" y="1397"/>
                    <a:pt x="3637" y="1397"/>
                  </a:cubicBezTo>
                  <a:cubicBezTo>
                    <a:pt x="3303" y="797"/>
                    <a:pt x="2803" y="363"/>
                    <a:pt x="2136" y="163"/>
                  </a:cubicBezTo>
                  <a:cubicBezTo>
                    <a:pt x="1849" y="54"/>
                    <a:pt x="1552" y="1"/>
                    <a:pt x="1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4"/>
            <p:cNvSpPr/>
            <p:nvPr/>
          </p:nvSpPr>
          <p:spPr>
            <a:xfrm>
              <a:off x="3372850" y="4181150"/>
              <a:ext cx="104000" cy="19950"/>
            </a:xfrm>
            <a:custGeom>
              <a:avLst/>
              <a:gdLst/>
              <a:ahLst/>
              <a:cxnLst/>
              <a:rect l="l" t="t" r="r" b="b"/>
              <a:pathLst>
                <a:path w="4160" h="798" extrusionOk="0">
                  <a:moveTo>
                    <a:pt x="2609" y="0"/>
                  </a:moveTo>
                  <a:cubicBezTo>
                    <a:pt x="1737" y="0"/>
                    <a:pt x="836" y="265"/>
                    <a:pt x="90" y="659"/>
                  </a:cubicBezTo>
                  <a:cubicBezTo>
                    <a:pt x="1" y="689"/>
                    <a:pt x="17" y="798"/>
                    <a:pt x="116" y="798"/>
                  </a:cubicBezTo>
                  <a:cubicBezTo>
                    <a:pt x="128" y="798"/>
                    <a:pt x="142" y="796"/>
                    <a:pt x="156" y="792"/>
                  </a:cubicBezTo>
                  <a:cubicBezTo>
                    <a:pt x="1296" y="553"/>
                    <a:pt x="2489" y="421"/>
                    <a:pt x="3688" y="421"/>
                  </a:cubicBezTo>
                  <a:cubicBezTo>
                    <a:pt x="3823" y="421"/>
                    <a:pt x="3958" y="422"/>
                    <a:pt x="4093" y="426"/>
                  </a:cubicBezTo>
                  <a:cubicBezTo>
                    <a:pt x="4126" y="426"/>
                    <a:pt x="4159" y="359"/>
                    <a:pt x="4126" y="325"/>
                  </a:cubicBezTo>
                  <a:cubicBezTo>
                    <a:pt x="3659" y="98"/>
                    <a:pt x="3139" y="0"/>
                    <a:pt x="2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3355250" y="4201975"/>
              <a:ext cx="103250" cy="19975"/>
            </a:xfrm>
            <a:custGeom>
              <a:avLst/>
              <a:gdLst/>
              <a:ahLst/>
              <a:cxnLst/>
              <a:rect l="l" t="t" r="r" b="b"/>
              <a:pathLst>
                <a:path w="4130" h="799" extrusionOk="0">
                  <a:moveTo>
                    <a:pt x="2555" y="1"/>
                  </a:moveTo>
                  <a:cubicBezTo>
                    <a:pt x="1679" y="1"/>
                    <a:pt x="786" y="266"/>
                    <a:pt x="60" y="660"/>
                  </a:cubicBezTo>
                  <a:cubicBezTo>
                    <a:pt x="0" y="690"/>
                    <a:pt x="20" y="799"/>
                    <a:pt x="96" y="799"/>
                  </a:cubicBezTo>
                  <a:cubicBezTo>
                    <a:pt x="105" y="799"/>
                    <a:pt x="116" y="797"/>
                    <a:pt x="127" y="793"/>
                  </a:cubicBezTo>
                  <a:cubicBezTo>
                    <a:pt x="1266" y="554"/>
                    <a:pt x="2460" y="421"/>
                    <a:pt x="3658" y="421"/>
                  </a:cubicBezTo>
                  <a:cubicBezTo>
                    <a:pt x="3793" y="421"/>
                    <a:pt x="3928" y="423"/>
                    <a:pt x="4063" y="426"/>
                  </a:cubicBezTo>
                  <a:cubicBezTo>
                    <a:pt x="4096" y="426"/>
                    <a:pt x="4129" y="326"/>
                    <a:pt x="4096" y="326"/>
                  </a:cubicBezTo>
                  <a:cubicBezTo>
                    <a:pt x="3616" y="99"/>
                    <a:pt x="3089" y="1"/>
                    <a:pt x="2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3336100" y="4222800"/>
              <a:ext cx="104050" cy="19975"/>
            </a:xfrm>
            <a:custGeom>
              <a:avLst/>
              <a:gdLst/>
              <a:ahLst/>
              <a:cxnLst/>
              <a:rect l="l" t="t" r="r" b="b"/>
              <a:pathLst>
                <a:path w="4162" h="799" extrusionOk="0">
                  <a:moveTo>
                    <a:pt x="2572" y="0"/>
                  </a:moveTo>
                  <a:cubicBezTo>
                    <a:pt x="1701" y="0"/>
                    <a:pt x="814" y="256"/>
                    <a:pt x="92" y="628"/>
                  </a:cubicBezTo>
                  <a:cubicBezTo>
                    <a:pt x="1" y="658"/>
                    <a:pt x="20" y="799"/>
                    <a:pt x="100" y="799"/>
                  </a:cubicBezTo>
                  <a:cubicBezTo>
                    <a:pt x="108" y="799"/>
                    <a:pt x="116" y="797"/>
                    <a:pt x="125" y="794"/>
                  </a:cubicBezTo>
                  <a:cubicBezTo>
                    <a:pt x="1295" y="554"/>
                    <a:pt x="2491" y="422"/>
                    <a:pt x="3691" y="422"/>
                  </a:cubicBezTo>
                  <a:cubicBezTo>
                    <a:pt x="3825" y="422"/>
                    <a:pt x="3960" y="424"/>
                    <a:pt x="4095" y="427"/>
                  </a:cubicBezTo>
                  <a:cubicBezTo>
                    <a:pt x="4128" y="427"/>
                    <a:pt x="4162" y="361"/>
                    <a:pt x="4128" y="327"/>
                  </a:cubicBezTo>
                  <a:cubicBezTo>
                    <a:pt x="3644" y="98"/>
                    <a:pt x="3111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3317775" y="4243625"/>
              <a:ext cx="104025" cy="20000"/>
            </a:xfrm>
            <a:custGeom>
              <a:avLst/>
              <a:gdLst/>
              <a:ahLst/>
              <a:cxnLst/>
              <a:rect l="l" t="t" r="r" b="b"/>
              <a:pathLst>
                <a:path w="4161" h="800" extrusionOk="0">
                  <a:moveTo>
                    <a:pt x="2564" y="1"/>
                  </a:moveTo>
                  <a:cubicBezTo>
                    <a:pt x="1700" y="1"/>
                    <a:pt x="813" y="257"/>
                    <a:pt x="91" y="628"/>
                  </a:cubicBezTo>
                  <a:cubicBezTo>
                    <a:pt x="0" y="659"/>
                    <a:pt x="20" y="800"/>
                    <a:pt x="99" y="800"/>
                  </a:cubicBezTo>
                  <a:cubicBezTo>
                    <a:pt x="107" y="800"/>
                    <a:pt x="116" y="798"/>
                    <a:pt x="125" y="795"/>
                  </a:cubicBezTo>
                  <a:cubicBezTo>
                    <a:pt x="1294" y="555"/>
                    <a:pt x="2491" y="423"/>
                    <a:pt x="3690" y="423"/>
                  </a:cubicBezTo>
                  <a:cubicBezTo>
                    <a:pt x="3824" y="423"/>
                    <a:pt x="3959" y="425"/>
                    <a:pt x="4094" y="428"/>
                  </a:cubicBezTo>
                  <a:cubicBezTo>
                    <a:pt x="4094" y="428"/>
                    <a:pt x="4161" y="328"/>
                    <a:pt x="4094" y="328"/>
                  </a:cubicBezTo>
                  <a:cubicBezTo>
                    <a:pt x="3623" y="99"/>
                    <a:pt x="3098" y="1"/>
                    <a:pt x="2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3639100" y="4119025"/>
              <a:ext cx="84100" cy="58800"/>
            </a:xfrm>
            <a:custGeom>
              <a:avLst/>
              <a:gdLst/>
              <a:ahLst/>
              <a:cxnLst/>
              <a:rect l="l" t="t" r="r" b="b"/>
              <a:pathLst>
                <a:path w="3364" h="2352" extrusionOk="0">
                  <a:moveTo>
                    <a:pt x="1686" y="1"/>
                  </a:moveTo>
                  <a:cubicBezTo>
                    <a:pt x="1516" y="1"/>
                    <a:pt x="1335" y="44"/>
                    <a:pt x="1148" y="142"/>
                  </a:cubicBezTo>
                  <a:cubicBezTo>
                    <a:pt x="0" y="716"/>
                    <a:pt x="630" y="2351"/>
                    <a:pt x="1678" y="2351"/>
                  </a:cubicBezTo>
                  <a:cubicBezTo>
                    <a:pt x="1848" y="2351"/>
                    <a:pt x="2029" y="2308"/>
                    <a:pt x="2216" y="2210"/>
                  </a:cubicBezTo>
                  <a:cubicBezTo>
                    <a:pt x="3363" y="1636"/>
                    <a:pt x="2734" y="1"/>
                    <a:pt x="16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3294200" y="4118725"/>
              <a:ext cx="124275" cy="74750"/>
            </a:xfrm>
            <a:custGeom>
              <a:avLst/>
              <a:gdLst/>
              <a:ahLst/>
              <a:cxnLst/>
              <a:rect l="l" t="t" r="r" b="b"/>
              <a:pathLst>
                <a:path w="4971" h="2990" extrusionOk="0">
                  <a:moveTo>
                    <a:pt x="1304" y="386"/>
                  </a:moveTo>
                  <a:cubicBezTo>
                    <a:pt x="1696" y="386"/>
                    <a:pt x="2158" y="534"/>
                    <a:pt x="2368" y="654"/>
                  </a:cubicBezTo>
                  <a:cubicBezTo>
                    <a:pt x="2635" y="821"/>
                    <a:pt x="2936" y="1021"/>
                    <a:pt x="3202" y="1221"/>
                  </a:cubicBezTo>
                  <a:cubicBezTo>
                    <a:pt x="3769" y="1655"/>
                    <a:pt x="4236" y="2189"/>
                    <a:pt x="4770" y="2656"/>
                  </a:cubicBezTo>
                  <a:cubicBezTo>
                    <a:pt x="4203" y="2556"/>
                    <a:pt x="3636" y="2489"/>
                    <a:pt x="3069" y="2422"/>
                  </a:cubicBezTo>
                  <a:cubicBezTo>
                    <a:pt x="2402" y="2289"/>
                    <a:pt x="1034" y="2122"/>
                    <a:pt x="734" y="1355"/>
                  </a:cubicBezTo>
                  <a:lnTo>
                    <a:pt x="767" y="1355"/>
                  </a:lnTo>
                  <a:cubicBezTo>
                    <a:pt x="456" y="604"/>
                    <a:pt x="828" y="386"/>
                    <a:pt x="1304" y="386"/>
                  </a:cubicBezTo>
                  <a:close/>
                  <a:moveTo>
                    <a:pt x="1386" y="0"/>
                  </a:moveTo>
                  <a:cubicBezTo>
                    <a:pt x="944" y="0"/>
                    <a:pt x="524" y="163"/>
                    <a:pt x="334" y="621"/>
                  </a:cubicBezTo>
                  <a:cubicBezTo>
                    <a:pt x="0" y="1421"/>
                    <a:pt x="701" y="2022"/>
                    <a:pt x="1334" y="2322"/>
                  </a:cubicBezTo>
                  <a:cubicBezTo>
                    <a:pt x="2402" y="2822"/>
                    <a:pt x="3636" y="2856"/>
                    <a:pt x="4770" y="2989"/>
                  </a:cubicBezTo>
                  <a:cubicBezTo>
                    <a:pt x="4904" y="2989"/>
                    <a:pt x="4970" y="2889"/>
                    <a:pt x="4937" y="2789"/>
                  </a:cubicBezTo>
                  <a:cubicBezTo>
                    <a:pt x="4970" y="2789"/>
                    <a:pt x="4970" y="2756"/>
                    <a:pt x="4970" y="2722"/>
                  </a:cubicBezTo>
                  <a:cubicBezTo>
                    <a:pt x="4337" y="1688"/>
                    <a:pt x="3403" y="821"/>
                    <a:pt x="2335" y="221"/>
                  </a:cubicBezTo>
                  <a:cubicBezTo>
                    <a:pt x="2063" y="92"/>
                    <a:pt x="1718" y="0"/>
                    <a:pt x="1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3410950" y="4102825"/>
              <a:ext cx="115100" cy="90775"/>
            </a:xfrm>
            <a:custGeom>
              <a:avLst/>
              <a:gdLst/>
              <a:ahLst/>
              <a:cxnLst/>
              <a:rect l="l" t="t" r="r" b="b"/>
              <a:pathLst>
                <a:path w="4604" h="3631" extrusionOk="0">
                  <a:moveTo>
                    <a:pt x="3391" y="389"/>
                  </a:moveTo>
                  <a:cubicBezTo>
                    <a:pt x="3751" y="389"/>
                    <a:pt x="4008" y="597"/>
                    <a:pt x="3870" y="1257"/>
                  </a:cubicBezTo>
                  <a:cubicBezTo>
                    <a:pt x="3703" y="2024"/>
                    <a:pt x="2402" y="2491"/>
                    <a:pt x="1768" y="2725"/>
                  </a:cubicBezTo>
                  <a:cubicBezTo>
                    <a:pt x="1234" y="2891"/>
                    <a:pt x="701" y="3058"/>
                    <a:pt x="167" y="3292"/>
                  </a:cubicBezTo>
                  <a:cubicBezTo>
                    <a:pt x="567" y="2691"/>
                    <a:pt x="1001" y="2124"/>
                    <a:pt x="1434" y="1590"/>
                  </a:cubicBezTo>
                  <a:cubicBezTo>
                    <a:pt x="1668" y="1324"/>
                    <a:pt x="1901" y="1090"/>
                    <a:pt x="2168" y="857"/>
                  </a:cubicBezTo>
                  <a:cubicBezTo>
                    <a:pt x="2403" y="676"/>
                    <a:pt x="2968" y="389"/>
                    <a:pt x="3391" y="389"/>
                  </a:cubicBezTo>
                  <a:close/>
                  <a:moveTo>
                    <a:pt x="3298" y="1"/>
                  </a:moveTo>
                  <a:cubicBezTo>
                    <a:pt x="2886" y="1"/>
                    <a:pt x="2449" y="198"/>
                    <a:pt x="2135" y="456"/>
                  </a:cubicBezTo>
                  <a:cubicBezTo>
                    <a:pt x="1168" y="1224"/>
                    <a:pt x="434" y="2224"/>
                    <a:pt x="0" y="3392"/>
                  </a:cubicBezTo>
                  <a:cubicBezTo>
                    <a:pt x="0" y="3425"/>
                    <a:pt x="0" y="3425"/>
                    <a:pt x="0" y="3425"/>
                  </a:cubicBezTo>
                  <a:cubicBezTo>
                    <a:pt x="0" y="3514"/>
                    <a:pt x="80" y="3630"/>
                    <a:pt x="168" y="3630"/>
                  </a:cubicBezTo>
                  <a:cubicBezTo>
                    <a:pt x="179" y="3630"/>
                    <a:pt x="190" y="3629"/>
                    <a:pt x="200" y="3625"/>
                  </a:cubicBezTo>
                  <a:cubicBezTo>
                    <a:pt x="1301" y="3258"/>
                    <a:pt x="2535" y="2991"/>
                    <a:pt x="3503" y="2291"/>
                  </a:cubicBezTo>
                  <a:cubicBezTo>
                    <a:pt x="4036" y="1891"/>
                    <a:pt x="4603" y="1123"/>
                    <a:pt x="4170" y="456"/>
                  </a:cubicBezTo>
                  <a:cubicBezTo>
                    <a:pt x="3946" y="129"/>
                    <a:pt x="3630" y="1"/>
                    <a:pt x="3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3099050" y="2754075"/>
              <a:ext cx="592950" cy="1422725"/>
            </a:xfrm>
            <a:custGeom>
              <a:avLst/>
              <a:gdLst/>
              <a:ahLst/>
              <a:cxnLst/>
              <a:rect l="l" t="t" r="r" b="b"/>
              <a:pathLst>
                <a:path w="23718" h="56909" extrusionOk="0">
                  <a:moveTo>
                    <a:pt x="8373" y="1"/>
                  </a:moveTo>
                  <a:cubicBezTo>
                    <a:pt x="8373" y="1"/>
                    <a:pt x="1602" y="22283"/>
                    <a:pt x="768" y="29922"/>
                  </a:cubicBezTo>
                  <a:cubicBezTo>
                    <a:pt x="1" y="36727"/>
                    <a:pt x="9140" y="56908"/>
                    <a:pt x="9140" y="56908"/>
                  </a:cubicBezTo>
                  <a:lnTo>
                    <a:pt x="23717" y="50504"/>
                  </a:lnTo>
                  <a:cubicBezTo>
                    <a:pt x="23717" y="50504"/>
                    <a:pt x="15145" y="33091"/>
                    <a:pt x="15345" y="29989"/>
                  </a:cubicBezTo>
                  <a:cubicBezTo>
                    <a:pt x="15879" y="22183"/>
                    <a:pt x="23584" y="1"/>
                    <a:pt x="23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3328375" y="3960775"/>
              <a:ext cx="309425" cy="123450"/>
            </a:xfrm>
            <a:custGeom>
              <a:avLst/>
              <a:gdLst/>
              <a:ahLst/>
              <a:cxnLst/>
              <a:rect l="l" t="t" r="r" b="b"/>
              <a:pathLst>
                <a:path w="12377" h="4938" extrusionOk="0">
                  <a:moveTo>
                    <a:pt x="12310" y="1"/>
                  </a:moveTo>
                  <a:cubicBezTo>
                    <a:pt x="10241" y="701"/>
                    <a:pt x="8140" y="1468"/>
                    <a:pt x="6105" y="2302"/>
                  </a:cubicBezTo>
                  <a:cubicBezTo>
                    <a:pt x="5104" y="2703"/>
                    <a:pt x="4104" y="3103"/>
                    <a:pt x="3070" y="3536"/>
                  </a:cubicBezTo>
                  <a:cubicBezTo>
                    <a:pt x="2069" y="3937"/>
                    <a:pt x="1068" y="4437"/>
                    <a:pt x="34" y="4871"/>
                  </a:cubicBezTo>
                  <a:cubicBezTo>
                    <a:pt x="1" y="4871"/>
                    <a:pt x="1" y="4937"/>
                    <a:pt x="34" y="4937"/>
                  </a:cubicBezTo>
                  <a:cubicBezTo>
                    <a:pt x="1102" y="4571"/>
                    <a:pt x="2136" y="4237"/>
                    <a:pt x="3203" y="3837"/>
                  </a:cubicBezTo>
                  <a:cubicBezTo>
                    <a:pt x="4237" y="3470"/>
                    <a:pt x="5238" y="3069"/>
                    <a:pt x="6239" y="2669"/>
                  </a:cubicBezTo>
                  <a:cubicBezTo>
                    <a:pt x="8307" y="1869"/>
                    <a:pt x="10341" y="1035"/>
                    <a:pt x="12343" y="101"/>
                  </a:cubicBezTo>
                  <a:cubicBezTo>
                    <a:pt x="12376" y="101"/>
                    <a:pt x="12376" y="1"/>
                    <a:pt x="12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3418450" y="2795100"/>
              <a:ext cx="214825" cy="1149375"/>
            </a:xfrm>
            <a:custGeom>
              <a:avLst/>
              <a:gdLst/>
              <a:ahLst/>
              <a:cxnLst/>
              <a:rect l="l" t="t" r="r" b="b"/>
              <a:pathLst>
                <a:path w="8593" h="45975" extrusionOk="0">
                  <a:moveTo>
                    <a:pt x="8494" y="1"/>
                  </a:moveTo>
                  <a:cubicBezTo>
                    <a:pt x="8458" y="1"/>
                    <a:pt x="8420" y="19"/>
                    <a:pt x="8406" y="61"/>
                  </a:cubicBezTo>
                  <a:cubicBezTo>
                    <a:pt x="6238" y="6032"/>
                    <a:pt x="4303" y="12070"/>
                    <a:pt x="2535" y="18207"/>
                  </a:cubicBezTo>
                  <a:cubicBezTo>
                    <a:pt x="2102" y="19742"/>
                    <a:pt x="1702" y="21243"/>
                    <a:pt x="1301" y="22777"/>
                  </a:cubicBezTo>
                  <a:cubicBezTo>
                    <a:pt x="1101" y="23578"/>
                    <a:pt x="901" y="24345"/>
                    <a:pt x="667" y="25146"/>
                  </a:cubicBezTo>
                  <a:cubicBezTo>
                    <a:pt x="467" y="25879"/>
                    <a:pt x="301" y="26647"/>
                    <a:pt x="200" y="27414"/>
                  </a:cubicBezTo>
                  <a:cubicBezTo>
                    <a:pt x="0" y="28948"/>
                    <a:pt x="601" y="30383"/>
                    <a:pt x="1068" y="31817"/>
                  </a:cubicBezTo>
                  <a:cubicBezTo>
                    <a:pt x="1568" y="33285"/>
                    <a:pt x="2102" y="34786"/>
                    <a:pt x="2669" y="36254"/>
                  </a:cubicBezTo>
                  <a:cubicBezTo>
                    <a:pt x="3903" y="39556"/>
                    <a:pt x="5237" y="42825"/>
                    <a:pt x="6805" y="45960"/>
                  </a:cubicBezTo>
                  <a:cubicBezTo>
                    <a:pt x="6805" y="45970"/>
                    <a:pt x="6811" y="45974"/>
                    <a:pt x="6819" y="45974"/>
                  </a:cubicBezTo>
                  <a:cubicBezTo>
                    <a:pt x="6839" y="45974"/>
                    <a:pt x="6872" y="45951"/>
                    <a:pt x="6872" y="45927"/>
                  </a:cubicBezTo>
                  <a:cubicBezTo>
                    <a:pt x="5704" y="43058"/>
                    <a:pt x="4470" y="40190"/>
                    <a:pt x="3369" y="37288"/>
                  </a:cubicBezTo>
                  <a:cubicBezTo>
                    <a:pt x="2802" y="35820"/>
                    <a:pt x="2269" y="34352"/>
                    <a:pt x="1735" y="32884"/>
                  </a:cubicBezTo>
                  <a:cubicBezTo>
                    <a:pt x="1468" y="32151"/>
                    <a:pt x="1235" y="31417"/>
                    <a:pt x="968" y="30683"/>
                  </a:cubicBezTo>
                  <a:cubicBezTo>
                    <a:pt x="701" y="29949"/>
                    <a:pt x="501" y="29215"/>
                    <a:pt x="401" y="28448"/>
                  </a:cubicBezTo>
                  <a:cubicBezTo>
                    <a:pt x="367" y="27614"/>
                    <a:pt x="501" y="26780"/>
                    <a:pt x="734" y="26013"/>
                  </a:cubicBezTo>
                  <a:cubicBezTo>
                    <a:pt x="901" y="25246"/>
                    <a:pt x="1101" y="24478"/>
                    <a:pt x="1301" y="23745"/>
                  </a:cubicBezTo>
                  <a:cubicBezTo>
                    <a:pt x="1702" y="22243"/>
                    <a:pt x="2102" y="20742"/>
                    <a:pt x="2535" y="19241"/>
                  </a:cubicBezTo>
                  <a:cubicBezTo>
                    <a:pt x="3369" y="16206"/>
                    <a:pt x="4270" y="13204"/>
                    <a:pt x="5204" y="10202"/>
                  </a:cubicBezTo>
                  <a:cubicBezTo>
                    <a:pt x="6271" y="6799"/>
                    <a:pt x="7406" y="3430"/>
                    <a:pt x="8573" y="94"/>
                  </a:cubicBezTo>
                  <a:cubicBezTo>
                    <a:pt x="8592" y="36"/>
                    <a:pt x="8544" y="1"/>
                    <a:pt x="8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3337550" y="4270175"/>
              <a:ext cx="566275" cy="239375"/>
            </a:xfrm>
            <a:custGeom>
              <a:avLst/>
              <a:gdLst/>
              <a:ahLst/>
              <a:cxnLst/>
              <a:rect l="l" t="t" r="r" b="b"/>
              <a:pathLst>
                <a:path w="22651" h="9575" extrusionOk="0">
                  <a:moveTo>
                    <a:pt x="22650" y="0"/>
                  </a:moveTo>
                  <a:lnTo>
                    <a:pt x="9641" y="134"/>
                  </a:lnTo>
                  <a:lnTo>
                    <a:pt x="9741" y="2469"/>
                  </a:lnTo>
                  <a:cubicBezTo>
                    <a:pt x="9741" y="2469"/>
                    <a:pt x="2136" y="6004"/>
                    <a:pt x="1368" y="6638"/>
                  </a:cubicBezTo>
                  <a:cubicBezTo>
                    <a:pt x="601" y="7305"/>
                    <a:pt x="1" y="9273"/>
                    <a:pt x="701" y="9507"/>
                  </a:cubicBezTo>
                  <a:cubicBezTo>
                    <a:pt x="862" y="9553"/>
                    <a:pt x="2036" y="9574"/>
                    <a:pt x="3760" y="9574"/>
                  </a:cubicBezTo>
                  <a:cubicBezTo>
                    <a:pt x="9555" y="9574"/>
                    <a:pt x="21559" y="9333"/>
                    <a:pt x="22150" y="8973"/>
                  </a:cubicBezTo>
                  <a:cubicBezTo>
                    <a:pt x="22483" y="8740"/>
                    <a:pt x="22617" y="4470"/>
                    <a:pt x="22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3337550" y="4328550"/>
              <a:ext cx="565425" cy="181000"/>
            </a:xfrm>
            <a:custGeom>
              <a:avLst/>
              <a:gdLst/>
              <a:ahLst/>
              <a:cxnLst/>
              <a:rect l="l" t="t" r="r" b="b"/>
              <a:pathLst>
                <a:path w="22617" h="7240" extrusionOk="0">
                  <a:moveTo>
                    <a:pt x="22617" y="0"/>
                  </a:moveTo>
                  <a:lnTo>
                    <a:pt x="9741" y="134"/>
                  </a:lnTo>
                  <a:cubicBezTo>
                    <a:pt x="9741" y="134"/>
                    <a:pt x="2136" y="3669"/>
                    <a:pt x="1368" y="4303"/>
                  </a:cubicBezTo>
                  <a:cubicBezTo>
                    <a:pt x="601" y="4970"/>
                    <a:pt x="1" y="6938"/>
                    <a:pt x="701" y="7172"/>
                  </a:cubicBezTo>
                  <a:cubicBezTo>
                    <a:pt x="862" y="7218"/>
                    <a:pt x="2036" y="7239"/>
                    <a:pt x="3760" y="7239"/>
                  </a:cubicBezTo>
                  <a:cubicBezTo>
                    <a:pt x="9555" y="7239"/>
                    <a:pt x="21559" y="6998"/>
                    <a:pt x="22150" y="6638"/>
                  </a:cubicBezTo>
                  <a:cubicBezTo>
                    <a:pt x="22417" y="6438"/>
                    <a:pt x="22550" y="3536"/>
                    <a:pt x="226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3360075" y="4481725"/>
              <a:ext cx="507050" cy="7475"/>
            </a:xfrm>
            <a:custGeom>
              <a:avLst/>
              <a:gdLst/>
              <a:ahLst/>
              <a:cxnLst/>
              <a:rect l="l" t="t" r="r" b="b"/>
              <a:pathLst>
                <a:path w="20282" h="299" extrusionOk="0">
                  <a:moveTo>
                    <a:pt x="16563" y="0"/>
                  </a:moveTo>
                  <a:cubicBezTo>
                    <a:pt x="11216" y="0"/>
                    <a:pt x="2661" y="142"/>
                    <a:pt x="100" y="244"/>
                  </a:cubicBezTo>
                  <a:cubicBezTo>
                    <a:pt x="0" y="244"/>
                    <a:pt x="0" y="278"/>
                    <a:pt x="100" y="278"/>
                  </a:cubicBezTo>
                  <a:cubicBezTo>
                    <a:pt x="797" y="292"/>
                    <a:pt x="1936" y="298"/>
                    <a:pt x="3334" y="298"/>
                  </a:cubicBezTo>
                  <a:cubicBezTo>
                    <a:pt x="8632" y="298"/>
                    <a:pt x="17642" y="203"/>
                    <a:pt x="20281" y="44"/>
                  </a:cubicBezTo>
                  <a:cubicBezTo>
                    <a:pt x="19506" y="13"/>
                    <a:pt x="18181" y="0"/>
                    <a:pt x="16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4"/>
            <p:cNvSpPr/>
            <p:nvPr/>
          </p:nvSpPr>
          <p:spPr>
            <a:xfrm>
              <a:off x="3402600" y="4417700"/>
              <a:ext cx="70900" cy="64300"/>
            </a:xfrm>
            <a:custGeom>
              <a:avLst/>
              <a:gdLst/>
              <a:ahLst/>
              <a:cxnLst/>
              <a:rect l="l" t="t" r="r" b="b"/>
              <a:pathLst>
                <a:path w="2836" h="2572" extrusionOk="0">
                  <a:moveTo>
                    <a:pt x="162" y="1"/>
                  </a:moveTo>
                  <a:cubicBezTo>
                    <a:pt x="119" y="1"/>
                    <a:pt x="77" y="1"/>
                    <a:pt x="34" y="3"/>
                  </a:cubicBezTo>
                  <a:cubicBezTo>
                    <a:pt x="1" y="3"/>
                    <a:pt x="1" y="37"/>
                    <a:pt x="34" y="37"/>
                  </a:cubicBezTo>
                  <a:cubicBezTo>
                    <a:pt x="1402" y="170"/>
                    <a:pt x="2536" y="1204"/>
                    <a:pt x="2769" y="2572"/>
                  </a:cubicBezTo>
                  <a:lnTo>
                    <a:pt x="2836" y="2572"/>
                  </a:lnTo>
                  <a:cubicBezTo>
                    <a:pt x="2803" y="1905"/>
                    <a:pt x="2536" y="1238"/>
                    <a:pt x="2069" y="771"/>
                  </a:cubicBezTo>
                  <a:cubicBezTo>
                    <a:pt x="1565" y="267"/>
                    <a:pt x="882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3545450" y="4340950"/>
              <a:ext cx="98175" cy="39325"/>
            </a:xfrm>
            <a:custGeom>
              <a:avLst/>
              <a:gdLst/>
              <a:ahLst/>
              <a:cxnLst/>
              <a:rect l="l" t="t" r="r" b="b"/>
              <a:pathLst>
                <a:path w="3927" h="1573" extrusionOk="0">
                  <a:moveTo>
                    <a:pt x="102" y="1"/>
                  </a:moveTo>
                  <a:cubicBezTo>
                    <a:pt x="20" y="1"/>
                    <a:pt x="1" y="171"/>
                    <a:pt x="124" y="171"/>
                  </a:cubicBezTo>
                  <a:cubicBezTo>
                    <a:pt x="1392" y="505"/>
                    <a:pt x="2626" y="972"/>
                    <a:pt x="3827" y="1572"/>
                  </a:cubicBezTo>
                  <a:cubicBezTo>
                    <a:pt x="3860" y="1572"/>
                    <a:pt x="3927" y="1539"/>
                    <a:pt x="3893" y="1506"/>
                  </a:cubicBezTo>
                  <a:cubicBezTo>
                    <a:pt x="3057" y="444"/>
                    <a:pt x="1569" y="3"/>
                    <a:pt x="267" y="3"/>
                  </a:cubicBezTo>
                  <a:cubicBezTo>
                    <a:pt x="219" y="3"/>
                    <a:pt x="171" y="3"/>
                    <a:pt x="124" y="4"/>
                  </a:cubicBezTo>
                  <a:cubicBezTo>
                    <a:pt x="116" y="2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3519350" y="4351025"/>
              <a:ext cx="98275" cy="39475"/>
            </a:xfrm>
            <a:custGeom>
              <a:avLst/>
              <a:gdLst/>
              <a:ahLst/>
              <a:cxnLst/>
              <a:rect l="l" t="t" r="r" b="b"/>
              <a:pathLst>
                <a:path w="3931" h="1579" extrusionOk="0">
                  <a:moveTo>
                    <a:pt x="268" y="0"/>
                  </a:moveTo>
                  <a:cubicBezTo>
                    <a:pt x="223" y="0"/>
                    <a:pt x="178" y="1"/>
                    <a:pt x="134" y="2"/>
                  </a:cubicBezTo>
                  <a:cubicBezTo>
                    <a:pt x="34" y="2"/>
                    <a:pt x="1" y="169"/>
                    <a:pt x="134" y="169"/>
                  </a:cubicBezTo>
                  <a:cubicBezTo>
                    <a:pt x="1402" y="502"/>
                    <a:pt x="2636" y="969"/>
                    <a:pt x="3837" y="1570"/>
                  </a:cubicBezTo>
                  <a:cubicBezTo>
                    <a:pt x="3843" y="1576"/>
                    <a:pt x="3851" y="1579"/>
                    <a:pt x="3858" y="1579"/>
                  </a:cubicBezTo>
                  <a:cubicBezTo>
                    <a:pt x="3892" y="1579"/>
                    <a:pt x="3930" y="1530"/>
                    <a:pt x="3903" y="1503"/>
                  </a:cubicBezTo>
                  <a:cubicBezTo>
                    <a:pt x="3065" y="471"/>
                    <a:pt x="157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3494350" y="4361800"/>
              <a:ext cx="97575" cy="39325"/>
            </a:xfrm>
            <a:custGeom>
              <a:avLst/>
              <a:gdLst/>
              <a:ahLst/>
              <a:cxnLst/>
              <a:rect l="l" t="t" r="r" b="b"/>
              <a:pathLst>
                <a:path w="3903" h="1573" extrusionOk="0">
                  <a:moveTo>
                    <a:pt x="75" y="0"/>
                  </a:moveTo>
                  <a:cubicBezTo>
                    <a:pt x="1" y="0"/>
                    <a:pt x="9" y="141"/>
                    <a:pt x="100" y="171"/>
                  </a:cubicBezTo>
                  <a:cubicBezTo>
                    <a:pt x="1367" y="505"/>
                    <a:pt x="2602" y="972"/>
                    <a:pt x="3803" y="1572"/>
                  </a:cubicBezTo>
                  <a:cubicBezTo>
                    <a:pt x="3836" y="1572"/>
                    <a:pt x="3903" y="1539"/>
                    <a:pt x="3869" y="1505"/>
                  </a:cubicBezTo>
                  <a:cubicBezTo>
                    <a:pt x="3065" y="444"/>
                    <a:pt x="1578" y="3"/>
                    <a:pt x="246" y="3"/>
                  </a:cubicBezTo>
                  <a:cubicBezTo>
                    <a:pt x="197" y="3"/>
                    <a:pt x="148" y="3"/>
                    <a:pt x="100" y="4"/>
                  </a:cubicBezTo>
                  <a:cubicBezTo>
                    <a:pt x="91" y="1"/>
                    <a:pt x="83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3468475" y="4371875"/>
              <a:ext cx="97375" cy="39575"/>
            </a:xfrm>
            <a:custGeom>
              <a:avLst/>
              <a:gdLst/>
              <a:ahLst/>
              <a:cxnLst/>
              <a:rect l="l" t="t" r="r" b="b"/>
              <a:pathLst>
                <a:path w="3895" h="1583" extrusionOk="0">
                  <a:moveTo>
                    <a:pt x="268" y="0"/>
                  </a:moveTo>
                  <a:cubicBezTo>
                    <a:pt x="223" y="0"/>
                    <a:pt x="179" y="1"/>
                    <a:pt x="134" y="2"/>
                  </a:cubicBezTo>
                  <a:cubicBezTo>
                    <a:pt x="1" y="2"/>
                    <a:pt x="1" y="168"/>
                    <a:pt x="101" y="168"/>
                  </a:cubicBezTo>
                  <a:cubicBezTo>
                    <a:pt x="1368" y="502"/>
                    <a:pt x="2636" y="969"/>
                    <a:pt x="3803" y="1569"/>
                  </a:cubicBezTo>
                  <a:cubicBezTo>
                    <a:pt x="3812" y="1578"/>
                    <a:pt x="3824" y="1583"/>
                    <a:pt x="3835" y="1583"/>
                  </a:cubicBezTo>
                  <a:cubicBezTo>
                    <a:pt x="3865" y="1583"/>
                    <a:pt x="3895" y="1552"/>
                    <a:pt x="3870" y="1503"/>
                  </a:cubicBezTo>
                  <a:cubicBezTo>
                    <a:pt x="3064" y="471"/>
                    <a:pt x="157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3807050" y="4403600"/>
              <a:ext cx="75925" cy="58400"/>
            </a:xfrm>
            <a:custGeom>
              <a:avLst/>
              <a:gdLst/>
              <a:ahLst/>
              <a:cxnLst/>
              <a:rect l="l" t="t" r="r" b="b"/>
              <a:pathLst>
                <a:path w="3037" h="2336" extrusionOk="0">
                  <a:moveTo>
                    <a:pt x="1502" y="0"/>
                  </a:moveTo>
                  <a:cubicBezTo>
                    <a:pt x="1" y="0"/>
                    <a:pt x="1" y="2335"/>
                    <a:pt x="1502" y="2335"/>
                  </a:cubicBezTo>
                  <a:cubicBezTo>
                    <a:pt x="3036" y="2302"/>
                    <a:pt x="3003" y="0"/>
                    <a:pt x="1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3495175" y="4245775"/>
              <a:ext cx="96750" cy="109325"/>
            </a:xfrm>
            <a:custGeom>
              <a:avLst/>
              <a:gdLst/>
              <a:ahLst/>
              <a:cxnLst/>
              <a:rect l="l" t="t" r="r" b="b"/>
              <a:pathLst>
                <a:path w="3870" h="4373" extrusionOk="0">
                  <a:moveTo>
                    <a:pt x="1235" y="371"/>
                  </a:moveTo>
                  <a:cubicBezTo>
                    <a:pt x="1682" y="371"/>
                    <a:pt x="2268" y="905"/>
                    <a:pt x="2435" y="1176"/>
                  </a:cubicBezTo>
                  <a:cubicBezTo>
                    <a:pt x="2635" y="1476"/>
                    <a:pt x="2802" y="1777"/>
                    <a:pt x="2936" y="2077"/>
                  </a:cubicBezTo>
                  <a:cubicBezTo>
                    <a:pt x="3236" y="2711"/>
                    <a:pt x="3503" y="3378"/>
                    <a:pt x="3736" y="4045"/>
                  </a:cubicBezTo>
                  <a:cubicBezTo>
                    <a:pt x="3269" y="3711"/>
                    <a:pt x="2802" y="3411"/>
                    <a:pt x="2335" y="3078"/>
                  </a:cubicBezTo>
                  <a:cubicBezTo>
                    <a:pt x="1768" y="2677"/>
                    <a:pt x="634" y="1910"/>
                    <a:pt x="701" y="1110"/>
                  </a:cubicBezTo>
                  <a:cubicBezTo>
                    <a:pt x="751" y="561"/>
                    <a:pt x="968" y="371"/>
                    <a:pt x="1235" y="371"/>
                  </a:cubicBezTo>
                  <a:close/>
                  <a:moveTo>
                    <a:pt x="1308" y="0"/>
                  </a:moveTo>
                  <a:cubicBezTo>
                    <a:pt x="1088" y="0"/>
                    <a:pt x="869" y="71"/>
                    <a:pt x="667" y="242"/>
                  </a:cubicBezTo>
                  <a:cubicBezTo>
                    <a:pt x="0" y="809"/>
                    <a:pt x="367" y="1677"/>
                    <a:pt x="801" y="2210"/>
                  </a:cubicBezTo>
                  <a:cubicBezTo>
                    <a:pt x="1535" y="3144"/>
                    <a:pt x="2635" y="3711"/>
                    <a:pt x="3603" y="4345"/>
                  </a:cubicBezTo>
                  <a:cubicBezTo>
                    <a:pt x="3631" y="4364"/>
                    <a:pt x="3659" y="4372"/>
                    <a:pt x="3685" y="4372"/>
                  </a:cubicBezTo>
                  <a:cubicBezTo>
                    <a:pt x="3754" y="4372"/>
                    <a:pt x="3812" y="4317"/>
                    <a:pt x="3836" y="4245"/>
                  </a:cubicBezTo>
                  <a:cubicBezTo>
                    <a:pt x="3870" y="4245"/>
                    <a:pt x="3870" y="4212"/>
                    <a:pt x="3870" y="4212"/>
                  </a:cubicBezTo>
                  <a:cubicBezTo>
                    <a:pt x="3770" y="2978"/>
                    <a:pt x="3336" y="1810"/>
                    <a:pt x="2635" y="776"/>
                  </a:cubicBezTo>
                  <a:cubicBezTo>
                    <a:pt x="2333" y="380"/>
                    <a:pt x="1818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3582725" y="4304175"/>
              <a:ext cx="130125" cy="59400"/>
            </a:xfrm>
            <a:custGeom>
              <a:avLst/>
              <a:gdLst/>
              <a:ahLst/>
              <a:cxnLst/>
              <a:rect l="l" t="t" r="r" b="b"/>
              <a:pathLst>
                <a:path w="5205" h="2376" extrusionOk="0">
                  <a:moveTo>
                    <a:pt x="3628" y="392"/>
                  </a:moveTo>
                  <a:cubicBezTo>
                    <a:pt x="4311" y="392"/>
                    <a:pt x="5204" y="634"/>
                    <a:pt x="4504" y="1542"/>
                  </a:cubicBezTo>
                  <a:cubicBezTo>
                    <a:pt x="4216" y="1906"/>
                    <a:pt x="3642" y="2006"/>
                    <a:pt x="3079" y="2006"/>
                  </a:cubicBezTo>
                  <a:cubicBezTo>
                    <a:pt x="2663" y="2006"/>
                    <a:pt x="2252" y="1952"/>
                    <a:pt x="1969" y="1909"/>
                  </a:cubicBezTo>
                  <a:cubicBezTo>
                    <a:pt x="1402" y="1842"/>
                    <a:pt x="835" y="1776"/>
                    <a:pt x="268" y="1709"/>
                  </a:cubicBezTo>
                  <a:cubicBezTo>
                    <a:pt x="901" y="1375"/>
                    <a:pt x="1535" y="1042"/>
                    <a:pt x="2169" y="775"/>
                  </a:cubicBezTo>
                  <a:cubicBezTo>
                    <a:pt x="2502" y="642"/>
                    <a:pt x="2803" y="541"/>
                    <a:pt x="3136" y="441"/>
                  </a:cubicBezTo>
                  <a:cubicBezTo>
                    <a:pt x="3255" y="412"/>
                    <a:pt x="3433" y="392"/>
                    <a:pt x="3628" y="392"/>
                  </a:cubicBezTo>
                  <a:close/>
                  <a:moveTo>
                    <a:pt x="3742" y="0"/>
                  </a:moveTo>
                  <a:cubicBezTo>
                    <a:pt x="3590" y="0"/>
                    <a:pt x="3441" y="15"/>
                    <a:pt x="3303" y="41"/>
                  </a:cubicBezTo>
                  <a:cubicBezTo>
                    <a:pt x="2102" y="308"/>
                    <a:pt x="968" y="908"/>
                    <a:pt x="67" y="1742"/>
                  </a:cubicBezTo>
                  <a:cubicBezTo>
                    <a:pt x="34" y="1742"/>
                    <a:pt x="34" y="1776"/>
                    <a:pt x="67" y="1776"/>
                  </a:cubicBezTo>
                  <a:cubicBezTo>
                    <a:pt x="1" y="1876"/>
                    <a:pt x="67" y="2009"/>
                    <a:pt x="167" y="2043"/>
                  </a:cubicBezTo>
                  <a:cubicBezTo>
                    <a:pt x="1061" y="2170"/>
                    <a:pt x="1973" y="2376"/>
                    <a:pt x="2876" y="2376"/>
                  </a:cubicBezTo>
                  <a:cubicBezTo>
                    <a:pt x="3153" y="2376"/>
                    <a:pt x="3429" y="2356"/>
                    <a:pt x="3703" y="2309"/>
                  </a:cubicBezTo>
                  <a:cubicBezTo>
                    <a:pt x="4370" y="2209"/>
                    <a:pt x="5204" y="1776"/>
                    <a:pt x="5104" y="942"/>
                  </a:cubicBezTo>
                  <a:cubicBezTo>
                    <a:pt x="5024" y="245"/>
                    <a:pt x="4362" y="0"/>
                    <a:pt x="3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3308375" y="2754925"/>
              <a:ext cx="613800" cy="1541950"/>
            </a:xfrm>
            <a:custGeom>
              <a:avLst/>
              <a:gdLst/>
              <a:ahLst/>
              <a:cxnLst/>
              <a:rect l="l" t="t" r="r" b="b"/>
              <a:pathLst>
                <a:path w="24552" h="61678" extrusionOk="0">
                  <a:moveTo>
                    <a:pt x="0" y="0"/>
                  </a:moveTo>
                  <a:cubicBezTo>
                    <a:pt x="267" y="1901"/>
                    <a:pt x="2435" y="8873"/>
                    <a:pt x="4603" y="10241"/>
                  </a:cubicBezTo>
                  <a:lnTo>
                    <a:pt x="6338" y="10774"/>
                  </a:lnTo>
                  <a:cubicBezTo>
                    <a:pt x="6338" y="10774"/>
                    <a:pt x="7272" y="30055"/>
                    <a:pt x="7872" y="36226"/>
                  </a:cubicBezTo>
                  <a:cubicBezTo>
                    <a:pt x="8406" y="41997"/>
                    <a:pt x="9207" y="61678"/>
                    <a:pt x="9207" y="61678"/>
                  </a:cubicBezTo>
                  <a:lnTo>
                    <a:pt x="24551" y="61678"/>
                  </a:lnTo>
                  <a:cubicBezTo>
                    <a:pt x="24551" y="61678"/>
                    <a:pt x="23350" y="41029"/>
                    <a:pt x="22716" y="34925"/>
                  </a:cubicBezTo>
                  <a:cubicBezTo>
                    <a:pt x="22383" y="31689"/>
                    <a:pt x="21449" y="13510"/>
                    <a:pt x="21449" y="13510"/>
                  </a:cubicBezTo>
                  <a:cubicBezTo>
                    <a:pt x="22983" y="8339"/>
                    <a:pt x="20081" y="0"/>
                    <a:pt x="20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3407050" y="3003300"/>
              <a:ext cx="123175" cy="44350"/>
            </a:xfrm>
            <a:custGeom>
              <a:avLst/>
              <a:gdLst/>
              <a:ahLst/>
              <a:cxnLst/>
              <a:rect l="l" t="t" r="r" b="b"/>
              <a:pathLst>
                <a:path w="4927" h="1774" extrusionOk="0">
                  <a:moveTo>
                    <a:pt x="149" y="0"/>
                  </a:moveTo>
                  <a:cubicBezTo>
                    <a:pt x="44" y="0"/>
                    <a:pt x="0" y="113"/>
                    <a:pt x="89" y="172"/>
                  </a:cubicBezTo>
                  <a:cubicBezTo>
                    <a:pt x="1624" y="739"/>
                    <a:pt x="3225" y="1240"/>
                    <a:pt x="4826" y="1773"/>
                  </a:cubicBezTo>
                  <a:cubicBezTo>
                    <a:pt x="4893" y="1773"/>
                    <a:pt x="4926" y="1707"/>
                    <a:pt x="4859" y="1673"/>
                  </a:cubicBezTo>
                  <a:cubicBezTo>
                    <a:pt x="3325" y="1006"/>
                    <a:pt x="1791" y="473"/>
                    <a:pt x="189" y="6"/>
                  </a:cubicBezTo>
                  <a:cubicBezTo>
                    <a:pt x="175" y="2"/>
                    <a:pt x="161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3393425" y="2795150"/>
              <a:ext cx="97600" cy="202675"/>
            </a:xfrm>
            <a:custGeom>
              <a:avLst/>
              <a:gdLst/>
              <a:ahLst/>
              <a:cxnLst/>
              <a:rect l="l" t="t" r="r" b="b"/>
              <a:pathLst>
                <a:path w="3904" h="8107" extrusionOk="0">
                  <a:moveTo>
                    <a:pt x="284" y="1"/>
                  </a:moveTo>
                  <a:cubicBezTo>
                    <a:pt x="259" y="1"/>
                    <a:pt x="234" y="9"/>
                    <a:pt x="234" y="26"/>
                  </a:cubicBezTo>
                  <a:cubicBezTo>
                    <a:pt x="1" y="1794"/>
                    <a:pt x="101" y="3628"/>
                    <a:pt x="468" y="5363"/>
                  </a:cubicBezTo>
                  <a:cubicBezTo>
                    <a:pt x="629" y="5974"/>
                    <a:pt x="1379" y="8107"/>
                    <a:pt x="2540" y="8107"/>
                  </a:cubicBezTo>
                  <a:cubicBezTo>
                    <a:pt x="2583" y="8107"/>
                    <a:pt x="2626" y="8104"/>
                    <a:pt x="2669" y="8098"/>
                  </a:cubicBezTo>
                  <a:cubicBezTo>
                    <a:pt x="3903" y="7965"/>
                    <a:pt x="3303" y="6630"/>
                    <a:pt x="3136" y="5730"/>
                  </a:cubicBezTo>
                  <a:cubicBezTo>
                    <a:pt x="2803" y="3862"/>
                    <a:pt x="2669" y="1960"/>
                    <a:pt x="2703" y="92"/>
                  </a:cubicBezTo>
                  <a:cubicBezTo>
                    <a:pt x="2703" y="73"/>
                    <a:pt x="2680" y="54"/>
                    <a:pt x="2662" y="54"/>
                  </a:cubicBezTo>
                  <a:cubicBezTo>
                    <a:pt x="2648" y="54"/>
                    <a:pt x="2636" y="64"/>
                    <a:pt x="2636" y="92"/>
                  </a:cubicBezTo>
                  <a:cubicBezTo>
                    <a:pt x="2436" y="1427"/>
                    <a:pt x="2402" y="2828"/>
                    <a:pt x="2569" y="4162"/>
                  </a:cubicBezTo>
                  <a:cubicBezTo>
                    <a:pt x="2636" y="4896"/>
                    <a:pt x="2769" y="5630"/>
                    <a:pt x="2936" y="6363"/>
                  </a:cubicBezTo>
                  <a:cubicBezTo>
                    <a:pt x="3036" y="6697"/>
                    <a:pt x="3103" y="7031"/>
                    <a:pt x="3103" y="7398"/>
                  </a:cubicBezTo>
                  <a:cubicBezTo>
                    <a:pt x="3069" y="7664"/>
                    <a:pt x="2969" y="7865"/>
                    <a:pt x="2736" y="7898"/>
                  </a:cubicBezTo>
                  <a:cubicBezTo>
                    <a:pt x="2684" y="7908"/>
                    <a:pt x="2633" y="7912"/>
                    <a:pt x="2584" y="7912"/>
                  </a:cubicBezTo>
                  <a:cubicBezTo>
                    <a:pt x="1286" y="7912"/>
                    <a:pt x="665" y="4672"/>
                    <a:pt x="601" y="4062"/>
                  </a:cubicBezTo>
                  <a:cubicBezTo>
                    <a:pt x="401" y="2728"/>
                    <a:pt x="334" y="1393"/>
                    <a:pt x="334" y="26"/>
                  </a:cubicBezTo>
                  <a:cubicBezTo>
                    <a:pt x="334" y="9"/>
                    <a:pt x="309" y="1"/>
                    <a:pt x="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3452425" y="2992900"/>
              <a:ext cx="19425" cy="35350"/>
            </a:xfrm>
            <a:custGeom>
              <a:avLst/>
              <a:gdLst/>
              <a:ahLst/>
              <a:cxnLst/>
              <a:rect l="l" t="t" r="r" b="b"/>
              <a:pathLst>
                <a:path w="777" h="1414" extrusionOk="0">
                  <a:moveTo>
                    <a:pt x="187" y="1"/>
                  </a:moveTo>
                  <a:cubicBezTo>
                    <a:pt x="90" y="1"/>
                    <a:pt x="1" y="71"/>
                    <a:pt x="42" y="155"/>
                  </a:cubicBezTo>
                  <a:cubicBezTo>
                    <a:pt x="142" y="355"/>
                    <a:pt x="242" y="588"/>
                    <a:pt x="343" y="822"/>
                  </a:cubicBezTo>
                  <a:cubicBezTo>
                    <a:pt x="409" y="1022"/>
                    <a:pt x="543" y="1222"/>
                    <a:pt x="676" y="1389"/>
                  </a:cubicBezTo>
                  <a:cubicBezTo>
                    <a:pt x="693" y="1406"/>
                    <a:pt x="718" y="1414"/>
                    <a:pt x="739" y="1414"/>
                  </a:cubicBezTo>
                  <a:cubicBezTo>
                    <a:pt x="760" y="1414"/>
                    <a:pt x="776" y="1406"/>
                    <a:pt x="776" y="1389"/>
                  </a:cubicBezTo>
                  <a:cubicBezTo>
                    <a:pt x="776" y="1189"/>
                    <a:pt x="743" y="989"/>
                    <a:pt x="643" y="788"/>
                  </a:cubicBezTo>
                  <a:cubicBezTo>
                    <a:pt x="543" y="555"/>
                    <a:pt x="443" y="321"/>
                    <a:pt x="343" y="88"/>
                  </a:cubicBezTo>
                  <a:cubicBezTo>
                    <a:pt x="305" y="26"/>
                    <a:pt x="245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3565225" y="4222625"/>
              <a:ext cx="332750" cy="10050"/>
            </a:xfrm>
            <a:custGeom>
              <a:avLst/>
              <a:gdLst/>
              <a:ahLst/>
              <a:cxnLst/>
              <a:rect l="l" t="t" r="r" b="b"/>
              <a:pathLst>
                <a:path w="13310" h="402" extrusionOk="0">
                  <a:moveTo>
                    <a:pt x="6638" y="1"/>
                  </a:moveTo>
                  <a:cubicBezTo>
                    <a:pt x="5537" y="1"/>
                    <a:pt x="4470" y="1"/>
                    <a:pt x="3369" y="34"/>
                  </a:cubicBezTo>
                  <a:cubicBezTo>
                    <a:pt x="2268" y="67"/>
                    <a:pt x="1134" y="134"/>
                    <a:pt x="34" y="168"/>
                  </a:cubicBezTo>
                  <a:cubicBezTo>
                    <a:pt x="0" y="168"/>
                    <a:pt x="0" y="234"/>
                    <a:pt x="34" y="234"/>
                  </a:cubicBezTo>
                  <a:cubicBezTo>
                    <a:pt x="1134" y="301"/>
                    <a:pt x="2235" y="368"/>
                    <a:pt x="3369" y="368"/>
                  </a:cubicBezTo>
                  <a:cubicBezTo>
                    <a:pt x="4503" y="401"/>
                    <a:pt x="5537" y="401"/>
                    <a:pt x="6638" y="401"/>
                  </a:cubicBezTo>
                  <a:cubicBezTo>
                    <a:pt x="8840" y="401"/>
                    <a:pt x="11041" y="401"/>
                    <a:pt x="13243" y="268"/>
                  </a:cubicBezTo>
                  <a:cubicBezTo>
                    <a:pt x="13310" y="268"/>
                    <a:pt x="13310" y="168"/>
                    <a:pt x="13243" y="168"/>
                  </a:cubicBezTo>
                  <a:cubicBezTo>
                    <a:pt x="11041" y="34"/>
                    <a:pt x="8840" y="1"/>
                    <a:pt x="6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4"/>
            <p:cNvSpPr/>
            <p:nvPr/>
          </p:nvSpPr>
          <p:spPr>
            <a:xfrm>
              <a:off x="3465150" y="3020800"/>
              <a:ext cx="70075" cy="1059875"/>
            </a:xfrm>
            <a:custGeom>
              <a:avLst/>
              <a:gdLst/>
              <a:ahLst/>
              <a:cxnLst/>
              <a:rect l="l" t="t" r="r" b="b"/>
              <a:pathLst>
                <a:path w="2803" h="42395" extrusionOk="0">
                  <a:moveTo>
                    <a:pt x="39" y="1"/>
                  </a:moveTo>
                  <a:cubicBezTo>
                    <a:pt x="18" y="1"/>
                    <a:pt x="0" y="11"/>
                    <a:pt x="0" y="39"/>
                  </a:cubicBezTo>
                  <a:cubicBezTo>
                    <a:pt x="0" y="1407"/>
                    <a:pt x="100" y="3375"/>
                    <a:pt x="200" y="4709"/>
                  </a:cubicBezTo>
                  <a:cubicBezTo>
                    <a:pt x="267" y="6044"/>
                    <a:pt x="367" y="7445"/>
                    <a:pt x="434" y="8846"/>
                  </a:cubicBezTo>
                  <a:cubicBezTo>
                    <a:pt x="601" y="11548"/>
                    <a:pt x="768" y="14283"/>
                    <a:pt x="934" y="16985"/>
                  </a:cubicBezTo>
                  <a:cubicBezTo>
                    <a:pt x="1268" y="22422"/>
                    <a:pt x="1601" y="27826"/>
                    <a:pt x="2002" y="33230"/>
                  </a:cubicBezTo>
                  <a:cubicBezTo>
                    <a:pt x="2235" y="36265"/>
                    <a:pt x="2402" y="39334"/>
                    <a:pt x="2736" y="42370"/>
                  </a:cubicBezTo>
                  <a:cubicBezTo>
                    <a:pt x="2736" y="42386"/>
                    <a:pt x="2752" y="42395"/>
                    <a:pt x="2769" y="42395"/>
                  </a:cubicBezTo>
                  <a:cubicBezTo>
                    <a:pt x="2786" y="42395"/>
                    <a:pt x="2802" y="42386"/>
                    <a:pt x="2802" y="42370"/>
                  </a:cubicBezTo>
                  <a:cubicBezTo>
                    <a:pt x="2736" y="39668"/>
                    <a:pt x="2535" y="36966"/>
                    <a:pt x="2402" y="34231"/>
                  </a:cubicBezTo>
                  <a:cubicBezTo>
                    <a:pt x="2235" y="31495"/>
                    <a:pt x="2068" y="28760"/>
                    <a:pt x="1902" y="26058"/>
                  </a:cubicBezTo>
                  <a:cubicBezTo>
                    <a:pt x="1568" y="20621"/>
                    <a:pt x="1201" y="15217"/>
                    <a:pt x="834" y="9813"/>
                  </a:cubicBezTo>
                  <a:lnTo>
                    <a:pt x="501" y="5243"/>
                  </a:lnTo>
                  <a:cubicBezTo>
                    <a:pt x="401" y="3709"/>
                    <a:pt x="334" y="1574"/>
                    <a:pt x="100" y="39"/>
                  </a:cubicBezTo>
                  <a:cubicBezTo>
                    <a:pt x="100" y="20"/>
                    <a:pt x="67" y="1"/>
                    <a:pt x="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3631925" y="2791825"/>
              <a:ext cx="135925" cy="143475"/>
            </a:xfrm>
            <a:custGeom>
              <a:avLst/>
              <a:gdLst/>
              <a:ahLst/>
              <a:cxnLst/>
              <a:rect l="l" t="t" r="r" b="b"/>
              <a:pathLst>
                <a:path w="5437" h="5739" extrusionOk="0">
                  <a:moveTo>
                    <a:pt x="67" y="0"/>
                  </a:moveTo>
                  <a:cubicBezTo>
                    <a:pt x="51" y="0"/>
                    <a:pt x="34" y="8"/>
                    <a:pt x="34" y="25"/>
                  </a:cubicBezTo>
                  <a:cubicBezTo>
                    <a:pt x="1" y="859"/>
                    <a:pt x="101" y="1726"/>
                    <a:pt x="334" y="2527"/>
                  </a:cubicBezTo>
                  <a:cubicBezTo>
                    <a:pt x="534" y="3227"/>
                    <a:pt x="868" y="3861"/>
                    <a:pt x="1302" y="4395"/>
                  </a:cubicBezTo>
                  <a:cubicBezTo>
                    <a:pt x="2269" y="5487"/>
                    <a:pt x="3703" y="5733"/>
                    <a:pt x="5085" y="5733"/>
                  </a:cubicBezTo>
                  <a:cubicBezTo>
                    <a:pt x="5181" y="5733"/>
                    <a:pt x="5276" y="5731"/>
                    <a:pt x="5371" y="5729"/>
                  </a:cubicBezTo>
                  <a:cubicBezTo>
                    <a:pt x="5385" y="5736"/>
                    <a:pt x="5395" y="5739"/>
                    <a:pt x="5404" y="5739"/>
                  </a:cubicBezTo>
                  <a:cubicBezTo>
                    <a:pt x="5437" y="5739"/>
                    <a:pt x="5431" y="5696"/>
                    <a:pt x="5405" y="5696"/>
                  </a:cubicBezTo>
                  <a:cubicBezTo>
                    <a:pt x="4004" y="5496"/>
                    <a:pt x="2503" y="5329"/>
                    <a:pt x="1535" y="4161"/>
                  </a:cubicBezTo>
                  <a:cubicBezTo>
                    <a:pt x="1135" y="3628"/>
                    <a:pt x="801" y="2994"/>
                    <a:pt x="635" y="2327"/>
                  </a:cubicBezTo>
                  <a:cubicBezTo>
                    <a:pt x="401" y="1560"/>
                    <a:pt x="334" y="792"/>
                    <a:pt x="101" y="25"/>
                  </a:cubicBezTo>
                  <a:cubicBezTo>
                    <a:pt x="101" y="8"/>
                    <a:pt x="84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3780625" y="2777925"/>
              <a:ext cx="79000" cy="1429500"/>
            </a:xfrm>
            <a:custGeom>
              <a:avLst/>
              <a:gdLst/>
              <a:ahLst/>
              <a:cxnLst/>
              <a:rect l="l" t="t" r="r" b="b"/>
              <a:pathLst>
                <a:path w="3160" h="57180" extrusionOk="0">
                  <a:moveTo>
                    <a:pt x="82" y="0"/>
                  </a:moveTo>
                  <a:cubicBezTo>
                    <a:pt x="43" y="0"/>
                    <a:pt x="0" y="24"/>
                    <a:pt x="24" y="47"/>
                  </a:cubicBezTo>
                  <a:cubicBezTo>
                    <a:pt x="524" y="1782"/>
                    <a:pt x="858" y="3550"/>
                    <a:pt x="1058" y="5351"/>
                  </a:cubicBezTo>
                  <a:cubicBezTo>
                    <a:pt x="1258" y="7153"/>
                    <a:pt x="1358" y="9021"/>
                    <a:pt x="924" y="10788"/>
                  </a:cubicBezTo>
                  <a:cubicBezTo>
                    <a:pt x="691" y="11589"/>
                    <a:pt x="524" y="12423"/>
                    <a:pt x="424" y="13290"/>
                  </a:cubicBezTo>
                  <a:cubicBezTo>
                    <a:pt x="357" y="14124"/>
                    <a:pt x="357" y="14991"/>
                    <a:pt x="424" y="15825"/>
                  </a:cubicBezTo>
                  <a:cubicBezTo>
                    <a:pt x="524" y="17693"/>
                    <a:pt x="624" y="19528"/>
                    <a:pt x="724" y="21396"/>
                  </a:cubicBezTo>
                  <a:cubicBezTo>
                    <a:pt x="1158" y="28735"/>
                    <a:pt x="1625" y="36107"/>
                    <a:pt x="2125" y="43479"/>
                  </a:cubicBezTo>
                  <a:cubicBezTo>
                    <a:pt x="2425" y="47648"/>
                    <a:pt x="2692" y="53019"/>
                    <a:pt x="3093" y="57155"/>
                  </a:cubicBezTo>
                  <a:cubicBezTo>
                    <a:pt x="3093" y="57172"/>
                    <a:pt x="3109" y="57180"/>
                    <a:pt x="3126" y="57180"/>
                  </a:cubicBezTo>
                  <a:cubicBezTo>
                    <a:pt x="3143" y="57180"/>
                    <a:pt x="3159" y="57172"/>
                    <a:pt x="3159" y="57155"/>
                  </a:cubicBezTo>
                  <a:cubicBezTo>
                    <a:pt x="2992" y="53452"/>
                    <a:pt x="2659" y="48582"/>
                    <a:pt x="2425" y="44846"/>
                  </a:cubicBezTo>
                  <a:cubicBezTo>
                    <a:pt x="2192" y="41144"/>
                    <a:pt x="1958" y="37408"/>
                    <a:pt x="1725" y="33705"/>
                  </a:cubicBezTo>
                  <a:cubicBezTo>
                    <a:pt x="1491" y="30002"/>
                    <a:pt x="1258" y="26333"/>
                    <a:pt x="1058" y="22630"/>
                  </a:cubicBezTo>
                  <a:cubicBezTo>
                    <a:pt x="924" y="20796"/>
                    <a:pt x="824" y="18928"/>
                    <a:pt x="724" y="17060"/>
                  </a:cubicBezTo>
                  <a:cubicBezTo>
                    <a:pt x="591" y="15258"/>
                    <a:pt x="491" y="13457"/>
                    <a:pt x="924" y="11656"/>
                  </a:cubicBezTo>
                  <a:cubicBezTo>
                    <a:pt x="1191" y="10722"/>
                    <a:pt x="1358" y="9754"/>
                    <a:pt x="1425" y="8787"/>
                  </a:cubicBezTo>
                  <a:cubicBezTo>
                    <a:pt x="1458" y="7786"/>
                    <a:pt x="1425" y="6786"/>
                    <a:pt x="1325" y="5785"/>
                  </a:cubicBezTo>
                  <a:cubicBezTo>
                    <a:pt x="1091" y="3817"/>
                    <a:pt x="691" y="1882"/>
                    <a:pt x="124" y="14"/>
                  </a:cubicBezTo>
                  <a:cubicBezTo>
                    <a:pt x="114" y="4"/>
                    <a:pt x="98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4"/>
            <p:cNvSpPr/>
            <p:nvPr/>
          </p:nvSpPr>
          <p:spPr>
            <a:xfrm>
              <a:off x="3256675" y="2196250"/>
              <a:ext cx="611275" cy="659625"/>
            </a:xfrm>
            <a:custGeom>
              <a:avLst/>
              <a:gdLst/>
              <a:ahLst/>
              <a:cxnLst/>
              <a:rect l="l" t="t" r="r" b="b"/>
              <a:pathLst>
                <a:path w="24451" h="26385" extrusionOk="0">
                  <a:moveTo>
                    <a:pt x="11470" y="0"/>
                  </a:moveTo>
                  <a:cubicBezTo>
                    <a:pt x="9944" y="0"/>
                    <a:pt x="8624" y="574"/>
                    <a:pt x="8406" y="832"/>
                  </a:cubicBezTo>
                  <a:cubicBezTo>
                    <a:pt x="5838" y="3534"/>
                    <a:pt x="0" y="25116"/>
                    <a:pt x="300" y="25449"/>
                  </a:cubicBezTo>
                  <a:cubicBezTo>
                    <a:pt x="593" y="25774"/>
                    <a:pt x="22934" y="26385"/>
                    <a:pt x="24103" y="26385"/>
                  </a:cubicBezTo>
                  <a:cubicBezTo>
                    <a:pt x="24134" y="26385"/>
                    <a:pt x="24150" y="26384"/>
                    <a:pt x="24151" y="26383"/>
                  </a:cubicBezTo>
                  <a:cubicBezTo>
                    <a:pt x="24451" y="26016"/>
                    <a:pt x="21115" y="6769"/>
                    <a:pt x="14610" y="1099"/>
                  </a:cubicBezTo>
                  <a:cubicBezTo>
                    <a:pt x="13660" y="271"/>
                    <a:pt x="12517" y="0"/>
                    <a:pt x="1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4"/>
            <p:cNvSpPr/>
            <p:nvPr/>
          </p:nvSpPr>
          <p:spPr>
            <a:xfrm>
              <a:off x="3261675" y="2324825"/>
              <a:ext cx="145125" cy="511000"/>
            </a:xfrm>
            <a:custGeom>
              <a:avLst/>
              <a:gdLst/>
              <a:ahLst/>
              <a:cxnLst/>
              <a:rect l="l" t="t" r="r" b="b"/>
              <a:pathLst>
                <a:path w="5805" h="20440" extrusionOk="0">
                  <a:moveTo>
                    <a:pt x="5771" y="0"/>
                  </a:moveTo>
                  <a:cubicBezTo>
                    <a:pt x="5754" y="0"/>
                    <a:pt x="5738" y="8"/>
                    <a:pt x="5738" y="25"/>
                  </a:cubicBezTo>
                  <a:cubicBezTo>
                    <a:pt x="5304" y="1159"/>
                    <a:pt x="4904" y="2293"/>
                    <a:pt x="4537" y="3428"/>
                  </a:cubicBezTo>
                  <a:cubicBezTo>
                    <a:pt x="4603" y="2827"/>
                    <a:pt x="4637" y="2193"/>
                    <a:pt x="4704" y="1560"/>
                  </a:cubicBezTo>
                  <a:cubicBezTo>
                    <a:pt x="4704" y="1526"/>
                    <a:pt x="4687" y="1509"/>
                    <a:pt x="4670" y="1509"/>
                  </a:cubicBezTo>
                  <a:cubicBezTo>
                    <a:pt x="4654" y="1509"/>
                    <a:pt x="4637" y="1526"/>
                    <a:pt x="4637" y="1560"/>
                  </a:cubicBezTo>
                  <a:cubicBezTo>
                    <a:pt x="4537" y="2494"/>
                    <a:pt x="4370" y="3428"/>
                    <a:pt x="4237" y="4328"/>
                  </a:cubicBezTo>
                  <a:cubicBezTo>
                    <a:pt x="3870" y="5496"/>
                    <a:pt x="3503" y="6697"/>
                    <a:pt x="3136" y="7864"/>
                  </a:cubicBezTo>
                  <a:cubicBezTo>
                    <a:pt x="2402" y="10466"/>
                    <a:pt x="1668" y="13101"/>
                    <a:pt x="1001" y="15736"/>
                  </a:cubicBezTo>
                  <a:cubicBezTo>
                    <a:pt x="801" y="16504"/>
                    <a:pt x="601" y="17237"/>
                    <a:pt x="434" y="18005"/>
                  </a:cubicBezTo>
                  <a:cubicBezTo>
                    <a:pt x="234" y="18772"/>
                    <a:pt x="100" y="19539"/>
                    <a:pt x="0" y="20306"/>
                  </a:cubicBezTo>
                  <a:cubicBezTo>
                    <a:pt x="300" y="20373"/>
                    <a:pt x="601" y="20440"/>
                    <a:pt x="901" y="20440"/>
                  </a:cubicBezTo>
                  <a:cubicBezTo>
                    <a:pt x="1034" y="20440"/>
                    <a:pt x="1001" y="20406"/>
                    <a:pt x="901" y="20406"/>
                  </a:cubicBezTo>
                  <a:cubicBezTo>
                    <a:pt x="634" y="20340"/>
                    <a:pt x="400" y="20273"/>
                    <a:pt x="134" y="20240"/>
                  </a:cubicBezTo>
                  <a:cubicBezTo>
                    <a:pt x="267" y="19706"/>
                    <a:pt x="501" y="18939"/>
                    <a:pt x="667" y="18338"/>
                  </a:cubicBezTo>
                  <a:cubicBezTo>
                    <a:pt x="834" y="17704"/>
                    <a:pt x="1001" y="17004"/>
                    <a:pt x="1168" y="16370"/>
                  </a:cubicBezTo>
                  <a:cubicBezTo>
                    <a:pt x="1535" y="15036"/>
                    <a:pt x="1868" y="13702"/>
                    <a:pt x="2235" y="12367"/>
                  </a:cubicBezTo>
                  <a:cubicBezTo>
                    <a:pt x="2969" y="9765"/>
                    <a:pt x="3736" y="7164"/>
                    <a:pt x="4503" y="4562"/>
                  </a:cubicBezTo>
                  <a:cubicBezTo>
                    <a:pt x="4970" y="3061"/>
                    <a:pt x="5371" y="1560"/>
                    <a:pt x="5804" y="25"/>
                  </a:cubicBezTo>
                  <a:cubicBezTo>
                    <a:pt x="5804" y="8"/>
                    <a:pt x="5788" y="0"/>
                    <a:pt x="5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3448475" y="2090225"/>
              <a:ext cx="145950" cy="210800"/>
            </a:xfrm>
            <a:custGeom>
              <a:avLst/>
              <a:gdLst/>
              <a:ahLst/>
              <a:cxnLst/>
              <a:rect l="l" t="t" r="r" b="b"/>
              <a:pathLst>
                <a:path w="5838" h="8432" extrusionOk="0">
                  <a:moveTo>
                    <a:pt x="5677" y="0"/>
                  </a:moveTo>
                  <a:cubicBezTo>
                    <a:pt x="5508" y="0"/>
                    <a:pt x="5171" y="169"/>
                    <a:pt x="5171" y="169"/>
                  </a:cubicBezTo>
                  <a:lnTo>
                    <a:pt x="4003" y="369"/>
                  </a:lnTo>
                  <a:lnTo>
                    <a:pt x="200" y="1003"/>
                  </a:lnTo>
                  <a:cubicBezTo>
                    <a:pt x="434" y="2104"/>
                    <a:pt x="534" y="3271"/>
                    <a:pt x="501" y="4406"/>
                  </a:cubicBezTo>
                  <a:cubicBezTo>
                    <a:pt x="467" y="4539"/>
                    <a:pt x="467" y="4639"/>
                    <a:pt x="434" y="4772"/>
                  </a:cubicBezTo>
                  <a:cubicBezTo>
                    <a:pt x="434" y="4772"/>
                    <a:pt x="434" y="4806"/>
                    <a:pt x="434" y="4806"/>
                  </a:cubicBezTo>
                  <a:cubicBezTo>
                    <a:pt x="267" y="5506"/>
                    <a:pt x="0" y="8008"/>
                    <a:pt x="1201" y="8375"/>
                  </a:cubicBezTo>
                  <a:cubicBezTo>
                    <a:pt x="1323" y="8413"/>
                    <a:pt x="1455" y="8432"/>
                    <a:pt x="1595" y="8432"/>
                  </a:cubicBezTo>
                  <a:cubicBezTo>
                    <a:pt x="2911" y="8432"/>
                    <a:pt x="4930" y="6827"/>
                    <a:pt x="5804" y="5440"/>
                  </a:cubicBezTo>
                  <a:cubicBezTo>
                    <a:pt x="5838" y="4539"/>
                    <a:pt x="5804" y="3638"/>
                    <a:pt x="5738" y="2738"/>
                  </a:cubicBezTo>
                  <a:cubicBezTo>
                    <a:pt x="5738" y="1904"/>
                    <a:pt x="5738" y="936"/>
                    <a:pt x="5771" y="69"/>
                  </a:cubicBezTo>
                  <a:cubicBezTo>
                    <a:pt x="5771" y="19"/>
                    <a:pt x="5733" y="0"/>
                    <a:pt x="5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3453475" y="2099450"/>
              <a:ext cx="132625" cy="112750"/>
            </a:xfrm>
            <a:custGeom>
              <a:avLst/>
              <a:gdLst/>
              <a:ahLst/>
              <a:cxnLst/>
              <a:rect l="l" t="t" r="r" b="b"/>
              <a:pathLst>
                <a:path w="5305" h="4510" extrusionOk="0">
                  <a:moveTo>
                    <a:pt x="3836" y="0"/>
                  </a:moveTo>
                  <a:lnTo>
                    <a:pt x="0" y="634"/>
                  </a:lnTo>
                  <a:cubicBezTo>
                    <a:pt x="234" y="1735"/>
                    <a:pt x="367" y="2902"/>
                    <a:pt x="301" y="4037"/>
                  </a:cubicBezTo>
                  <a:cubicBezTo>
                    <a:pt x="301" y="4170"/>
                    <a:pt x="267" y="4270"/>
                    <a:pt x="234" y="4403"/>
                  </a:cubicBezTo>
                  <a:cubicBezTo>
                    <a:pt x="234" y="4403"/>
                    <a:pt x="234" y="4437"/>
                    <a:pt x="234" y="4437"/>
                  </a:cubicBezTo>
                  <a:cubicBezTo>
                    <a:pt x="434" y="4470"/>
                    <a:pt x="601" y="4504"/>
                    <a:pt x="801" y="4504"/>
                  </a:cubicBezTo>
                  <a:cubicBezTo>
                    <a:pt x="879" y="4508"/>
                    <a:pt x="955" y="4510"/>
                    <a:pt x="1030" y="4510"/>
                  </a:cubicBezTo>
                  <a:cubicBezTo>
                    <a:pt x="4537" y="4510"/>
                    <a:pt x="5304" y="34"/>
                    <a:pt x="5304" y="34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3368400" y="1801525"/>
              <a:ext cx="314425" cy="366900"/>
            </a:xfrm>
            <a:custGeom>
              <a:avLst/>
              <a:gdLst/>
              <a:ahLst/>
              <a:cxnLst/>
              <a:rect l="l" t="t" r="r" b="b"/>
              <a:pathLst>
                <a:path w="12577" h="14676" extrusionOk="0">
                  <a:moveTo>
                    <a:pt x="6052" y="0"/>
                  </a:moveTo>
                  <a:cubicBezTo>
                    <a:pt x="3742" y="0"/>
                    <a:pt x="1378" y="1184"/>
                    <a:pt x="701" y="3411"/>
                  </a:cubicBezTo>
                  <a:cubicBezTo>
                    <a:pt x="1" y="5746"/>
                    <a:pt x="1002" y="11550"/>
                    <a:pt x="2669" y="13051"/>
                  </a:cubicBezTo>
                  <a:cubicBezTo>
                    <a:pt x="3826" y="14096"/>
                    <a:pt x="5332" y="14676"/>
                    <a:pt x="6786" y="14676"/>
                  </a:cubicBezTo>
                  <a:cubicBezTo>
                    <a:pt x="8351" y="14676"/>
                    <a:pt x="9858" y="14005"/>
                    <a:pt x="10809" y="12518"/>
                  </a:cubicBezTo>
                  <a:cubicBezTo>
                    <a:pt x="12577" y="9716"/>
                    <a:pt x="11242" y="2377"/>
                    <a:pt x="9408" y="1009"/>
                  </a:cubicBezTo>
                  <a:cubicBezTo>
                    <a:pt x="8474" y="330"/>
                    <a:pt x="7271" y="0"/>
                    <a:pt x="60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3481825" y="215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3513925" y="1982650"/>
              <a:ext cx="37600" cy="36825"/>
            </a:xfrm>
            <a:custGeom>
              <a:avLst/>
              <a:gdLst/>
              <a:ahLst/>
              <a:cxnLst/>
              <a:rect l="l" t="t" r="r" b="b"/>
              <a:pathLst>
                <a:path w="1504" h="1473" extrusionOk="0">
                  <a:moveTo>
                    <a:pt x="757" y="0"/>
                  </a:moveTo>
                  <a:cubicBezTo>
                    <a:pt x="744" y="0"/>
                    <a:pt x="731" y="1"/>
                    <a:pt x="718" y="2"/>
                  </a:cubicBezTo>
                  <a:cubicBezTo>
                    <a:pt x="0" y="68"/>
                    <a:pt x="144" y="1472"/>
                    <a:pt x="805" y="1472"/>
                  </a:cubicBezTo>
                  <a:cubicBezTo>
                    <a:pt x="820" y="1472"/>
                    <a:pt x="836" y="1471"/>
                    <a:pt x="851" y="1470"/>
                  </a:cubicBezTo>
                  <a:cubicBezTo>
                    <a:pt x="1504" y="1405"/>
                    <a:pt x="1327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3601550" y="1975075"/>
              <a:ext cx="36500" cy="36950"/>
            </a:xfrm>
            <a:custGeom>
              <a:avLst/>
              <a:gdLst/>
              <a:ahLst/>
              <a:cxnLst/>
              <a:rect l="l" t="t" r="r" b="b"/>
              <a:pathLst>
                <a:path w="1460" h="1478" extrusionOk="0">
                  <a:moveTo>
                    <a:pt x="653" y="0"/>
                  </a:moveTo>
                  <a:cubicBezTo>
                    <a:pt x="630" y="0"/>
                    <a:pt x="606" y="2"/>
                    <a:pt x="582" y="5"/>
                  </a:cubicBezTo>
                  <a:cubicBezTo>
                    <a:pt x="1" y="70"/>
                    <a:pt x="107" y="1478"/>
                    <a:pt x="719" y="1478"/>
                  </a:cubicBezTo>
                  <a:cubicBezTo>
                    <a:pt x="740" y="1478"/>
                    <a:pt x="761" y="1476"/>
                    <a:pt x="782" y="1473"/>
                  </a:cubicBezTo>
                  <a:cubicBezTo>
                    <a:pt x="1460" y="1376"/>
                    <a:pt x="1326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3511000" y="1942375"/>
              <a:ext cx="35900" cy="17550"/>
            </a:xfrm>
            <a:custGeom>
              <a:avLst/>
              <a:gdLst/>
              <a:ahLst/>
              <a:cxnLst/>
              <a:rect l="l" t="t" r="r" b="b"/>
              <a:pathLst>
                <a:path w="1436" h="702" extrusionOk="0">
                  <a:moveTo>
                    <a:pt x="670" y="0"/>
                  </a:moveTo>
                  <a:cubicBezTo>
                    <a:pt x="495" y="0"/>
                    <a:pt x="329" y="44"/>
                    <a:pt x="201" y="146"/>
                  </a:cubicBezTo>
                  <a:cubicBezTo>
                    <a:pt x="1" y="279"/>
                    <a:pt x="68" y="579"/>
                    <a:pt x="301" y="646"/>
                  </a:cubicBezTo>
                  <a:cubicBezTo>
                    <a:pt x="435" y="646"/>
                    <a:pt x="601" y="679"/>
                    <a:pt x="768" y="679"/>
                  </a:cubicBezTo>
                  <a:cubicBezTo>
                    <a:pt x="837" y="693"/>
                    <a:pt x="912" y="701"/>
                    <a:pt x="988" y="701"/>
                  </a:cubicBezTo>
                  <a:cubicBezTo>
                    <a:pt x="1095" y="701"/>
                    <a:pt x="1204" y="685"/>
                    <a:pt x="1302" y="646"/>
                  </a:cubicBezTo>
                  <a:cubicBezTo>
                    <a:pt x="1369" y="579"/>
                    <a:pt x="1435" y="446"/>
                    <a:pt x="1369" y="346"/>
                  </a:cubicBezTo>
                  <a:cubicBezTo>
                    <a:pt x="1269" y="146"/>
                    <a:pt x="1068" y="12"/>
                    <a:pt x="835" y="12"/>
                  </a:cubicBezTo>
                  <a:cubicBezTo>
                    <a:pt x="780" y="4"/>
                    <a:pt x="725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4"/>
            <p:cNvSpPr/>
            <p:nvPr/>
          </p:nvSpPr>
          <p:spPr>
            <a:xfrm>
              <a:off x="3601075" y="1940675"/>
              <a:ext cx="33375" cy="20350"/>
            </a:xfrm>
            <a:custGeom>
              <a:avLst/>
              <a:gdLst/>
              <a:ahLst/>
              <a:cxnLst/>
              <a:rect l="l" t="t" r="r" b="b"/>
              <a:pathLst>
                <a:path w="1335" h="814" extrusionOk="0">
                  <a:moveTo>
                    <a:pt x="789" y="0"/>
                  </a:moveTo>
                  <a:cubicBezTo>
                    <a:pt x="665" y="0"/>
                    <a:pt x="544" y="25"/>
                    <a:pt x="434" y="80"/>
                  </a:cubicBezTo>
                  <a:cubicBezTo>
                    <a:pt x="234" y="147"/>
                    <a:pt x="67" y="314"/>
                    <a:pt x="1" y="547"/>
                  </a:cubicBezTo>
                  <a:cubicBezTo>
                    <a:pt x="1" y="647"/>
                    <a:pt x="67" y="781"/>
                    <a:pt x="167" y="814"/>
                  </a:cubicBezTo>
                  <a:cubicBezTo>
                    <a:pt x="334" y="814"/>
                    <a:pt x="534" y="781"/>
                    <a:pt x="668" y="714"/>
                  </a:cubicBezTo>
                  <a:cubicBezTo>
                    <a:pt x="834" y="647"/>
                    <a:pt x="1001" y="614"/>
                    <a:pt x="1135" y="514"/>
                  </a:cubicBezTo>
                  <a:cubicBezTo>
                    <a:pt x="1335" y="414"/>
                    <a:pt x="1335" y="114"/>
                    <a:pt x="1101" y="47"/>
                  </a:cubicBezTo>
                  <a:cubicBezTo>
                    <a:pt x="996" y="17"/>
                    <a:pt x="891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4"/>
            <p:cNvSpPr/>
            <p:nvPr/>
          </p:nvSpPr>
          <p:spPr>
            <a:xfrm>
              <a:off x="3541025" y="2081550"/>
              <a:ext cx="23375" cy="12900"/>
            </a:xfrm>
            <a:custGeom>
              <a:avLst/>
              <a:gdLst/>
              <a:ahLst/>
              <a:cxnLst/>
              <a:rect l="l" t="t" r="r" b="b"/>
              <a:pathLst>
                <a:path w="935" h="516" extrusionOk="0">
                  <a:moveTo>
                    <a:pt x="58" y="1"/>
                  </a:moveTo>
                  <a:cubicBezTo>
                    <a:pt x="45" y="1"/>
                    <a:pt x="23" y="16"/>
                    <a:pt x="1" y="16"/>
                  </a:cubicBezTo>
                  <a:cubicBezTo>
                    <a:pt x="1" y="216"/>
                    <a:pt x="134" y="416"/>
                    <a:pt x="301" y="483"/>
                  </a:cubicBezTo>
                  <a:cubicBezTo>
                    <a:pt x="364" y="504"/>
                    <a:pt x="431" y="515"/>
                    <a:pt x="499" y="515"/>
                  </a:cubicBezTo>
                  <a:cubicBezTo>
                    <a:pt x="646" y="515"/>
                    <a:pt x="798" y="463"/>
                    <a:pt x="935" y="349"/>
                  </a:cubicBezTo>
                  <a:lnTo>
                    <a:pt x="935" y="316"/>
                  </a:lnTo>
                  <a:cubicBezTo>
                    <a:pt x="817" y="340"/>
                    <a:pt x="682" y="363"/>
                    <a:pt x="555" y="363"/>
                  </a:cubicBezTo>
                  <a:cubicBezTo>
                    <a:pt x="502" y="363"/>
                    <a:pt x="450" y="359"/>
                    <a:pt x="401" y="349"/>
                  </a:cubicBezTo>
                  <a:cubicBezTo>
                    <a:pt x="268" y="316"/>
                    <a:pt x="168" y="149"/>
                    <a:pt x="68" y="16"/>
                  </a:cubicBezTo>
                  <a:cubicBezTo>
                    <a:pt x="68" y="5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3551275" y="1971500"/>
              <a:ext cx="58175" cy="94800"/>
            </a:xfrm>
            <a:custGeom>
              <a:avLst/>
              <a:gdLst/>
              <a:ahLst/>
              <a:cxnLst/>
              <a:rect l="l" t="t" r="r" b="b"/>
              <a:pathLst>
                <a:path w="2327" h="3792" extrusionOk="0">
                  <a:moveTo>
                    <a:pt x="1578" y="1"/>
                  </a:moveTo>
                  <a:cubicBezTo>
                    <a:pt x="1559" y="1"/>
                    <a:pt x="1526" y="24"/>
                    <a:pt x="1526" y="48"/>
                  </a:cubicBezTo>
                  <a:cubicBezTo>
                    <a:pt x="1659" y="849"/>
                    <a:pt x="1926" y="2083"/>
                    <a:pt x="1993" y="2516"/>
                  </a:cubicBezTo>
                  <a:cubicBezTo>
                    <a:pt x="1859" y="2483"/>
                    <a:pt x="1459" y="2416"/>
                    <a:pt x="1259" y="2383"/>
                  </a:cubicBezTo>
                  <a:lnTo>
                    <a:pt x="1259" y="2383"/>
                  </a:lnTo>
                  <a:cubicBezTo>
                    <a:pt x="1225" y="2383"/>
                    <a:pt x="1459" y="3450"/>
                    <a:pt x="1459" y="3551"/>
                  </a:cubicBezTo>
                  <a:cubicBezTo>
                    <a:pt x="1397" y="3555"/>
                    <a:pt x="1336" y="3557"/>
                    <a:pt x="1276" y="3557"/>
                  </a:cubicBezTo>
                  <a:cubicBezTo>
                    <a:pt x="844" y="3557"/>
                    <a:pt x="438" y="3451"/>
                    <a:pt x="58" y="3217"/>
                  </a:cubicBezTo>
                  <a:cubicBezTo>
                    <a:pt x="48" y="3207"/>
                    <a:pt x="38" y="3203"/>
                    <a:pt x="30" y="3203"/>
                  </a:cubicBezTo>
                  <a:cubicBezTo>
                    <a:pt x="11" y="3203"/>
                    <a:pt x="1" y="3227"/>
                    <a:pt x="24" y="3250"/>
                  </a:cubicBezTo>
                  <a:cubicBezTo>
                    <a:pt x="316" y="3594"/>
                    <a:pt x="733" y="3792"/>
                    <a:pt x="1176" y="3792"/>
                  </a:cubicBezTo>
                  <a:cubicBezTo>
                    <a:pt x="1291" y="3792"/>
                    <a:pt x="1409" y="3778"/>
                    <a:pt x="1526" y="3751"/>
                  </a:cubicBezTo>
                  <a:cubicBezTo>
                    <a:pt x="1626" y="3751"/>
                    <a:pt x="1692" y="3717"/>
                    <a:pt x="1692" y="3684"/>
                  </a:cubicBezTo>
                  <a:cubicBezTo>
                    <a:pt x="1692" y="3384"/>
                    <a:pt x="1559" y="2717"/>
                    <a:pt x="1559" y="2717"/>
                  </a:cubicBezTo>
                  <a:lnTo>
                    <a:pt x="1559" y="2717"/>
                  </a:lnTo>
                  <a:cubicBezTo>
                    <a:pt x="1660" y="2742"/>
                    <a:pt x="2050" y="2806"/>
                    <a:pt x="2232" y="2806"/>
                  </a:cubicBezTo>
                  <a:cubicBezTo>
                    <a:pt x="2289" y="2806"/>
                    <a:pt x="2326" y="2799"/>
                    <a:pt x="2326" y="2783"/>
                  </a:cubicBezTo>
                  <a:cubicBezTo>
                    <a:pt x="2159" y="1849"/>
                    <a:pt x="1892" y="915"/>
                    <a:pt x="1592" y="15"/>
                  </a:cubicBezTo>
                  <a:cubicBezTo>
                    <a:pt x="1592" y="5"/>
                    <a:pt x="1587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3548550" y="2051900"/>
              <a:ext cx="39200" cy="28700"/>
            </a:xfrm>
            <a:custGeom>
              <a:avLst/>
              <a:gdLst/>
              <a:ahLst/>
              <a:cxnLst/>
              <a:rect l="l" t="t" r="r" b="b"/>
              <a:pathLst>
                <a:path w="1568" h="1148" extrusionOk="0">
                  <a:moveTo>
                    <a:pt x="100" y="1"/>
                  </a:moveTo>
                  <a:cubicBezTo>
                    <a:pt x="33" y="168"/>
                    <a:pt x="0" y="301"/>
                    <a:pt x="0" y="468"/>
                  </a:cubicBezTo>
                  <a:cubicBezTo>
                    <a:pt x="0" y="768"/>
                    <a:pt x="33" y="1102"/>
                    <a:pt x="400" y="1135"/>
                  </a:cubicBezTo>
                  <a:cubicBezTo>
                    <a:pt x="442" y="1143"/>
                    <a:pt x="486" y="1148"/>
                    <a:pt x="530" y="1148"/>
                  </a:cubicBezTo>
                  <a:cubicBezTo>
                    <a:pt x="663" y="1148"/>
                    <a:pt x="801" y="1110"/>
                    <a:pt x="901" y="1035"/>
                  </a:cubicBezTo>
                  <a:cubicBezTo>
                    <a:pt x="1168" y="868"/>
                    <a:pt x="1401" y="635"/>
                    <a:pt x="1568" y="368"/>
                  </a:cubicBezTo>
                  <a:lnTo>
                    <a:pt x="1568" y="368"/>
                  </a:lnTo>
                  <a:cubicBezTo>
                    <a:pt x="1503" y="372"/>
                    <a:pt x="1439" y="374"/>
                    <a:pt x="1375" y="374"/>
                  </a:cubicBezTo>
                  <a:cubicBezTo>
                    <a:pt x="914" y="374"/>
                    <a:pt x="481" y="265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3548550" y="2063500"/>
              <a:ext cx="22525" cy="17100"/>
            </a:xfrm>
            <a:custGeom>
              <a:avLst/>
              <a:gdLst/>
              <a:ahLst/>
              <a:cxnLst/>
              <a:rect l="l" t="t" r="r" b="b"/>
              <a:pathLst>
                <a:path w="901" h="684" extrusionOk="0">
                  <a:moveTo>
                    <a:pt x="76" y="1"/>
                  </a:moveTo>
                  <a:cubicBezTo>
                    <a:pt x="51" y="1"/>
                    <a:pt x="25" y="2"/>
                    <a:pt x="0" y="4"/>
                  </a:cubicBezTo>
                  <a:cubicBezTo>
                    <a:pt x="0" y="304"/>
                    <a:pt x="33" y="638"/>
                    <a:pt x="400" y="671"/>
                  </a:cubicBezTo>
                  <a:cubicBezTo>
                    <a:pt x="442" y="679"/>
                    <a:pt x="486" y="684"/>
                    <a:pt x="530" y="684"/>
                  </a:cubicBezTo>
                  <a:cubicBezTo>
                    <a:pt x="663" y="684"/>
                    <a:pt x="801" y="646"/>
                    <a:pt x="901" y="571"/>
                  </a:cubicBezTo>
                  <a:cubicBezTo>
                    <a:pt x="776" y="227"/>
                    <a:pt x="446" y="1"/>
                    <a:pt x="76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4"/>
            <p:cNvSpPr/>
            <p:nvPr/>
          </p:nvSpPr>
          <p:spPr>
            <a:xfrm>
              <a:off x="3337550" y="1775875"/>
              <a:ext cx="341100" cy="225200"/>
            </a:xfrm>
            <a:custGeom>
              <a:avLst/>
              <a:gdLst/>
              <a:ahLst/>
              <a:cxnLst/>
              <a:rect l="l" t="t" r="r" b="b"/>
              <a:pathLst>
                <a:path w="13644" h="9008" extrusionOk="0">
                  <a:moveTo>
                    <a:pt x="5571" y="1"/>
                  </a:moveTo>
                  <a:cubicBezTo>
                    <a:pt x="3236" y="67"/>
                    <a:pt x="2102" y="2436"/>
                    <a:pt x="2102" y="2436"/>
                  </a:cubicBezTo>
                  <a:cubicBezTo>
                    <a:pt x="2102" y="2436"/>
                    <a:pt x="835" y="2669"/>
                    <a:pt x="434" y="3570"/>
                  </a:cubicBezTo>
                  <a:cubicBezTo>
                    <a:pt x="1" y="4437"/>
                    <a:pt x="1202" y="9007"/>
                    <a:pt x="2169" y="9007"/>
                  </a:cubicBezTo>
                  <a:cubicBezTo>
                    <a:pt x="3737" y="9007"/>
                    <a:pt x="4037" y="6172"/>
                    <a:pt x="4037" y="6172"/>
                  </a:cubicBezTo>
                  <a:cubicBezTo>
                    <a:pt x="4037" y="6172"/>
                    <a:pt x="6705" y="5738"/>
                    <a:pt x="7106" y="3703"/>
                  </a:cubicBezTo>
                  <a:cubicBezTo>
                    <a:pt x="7106" y="3703"/>
                    <a:pt x="8797" y="4793"/>
                    <a:pt x="10507" y="4793"/>
                  </a:cubicBezTo>
                  <a:cubicBezTo>
                    <a:pt x="10891" y="4793"/>
                    <a:pt x="11275" y="4739"/>
                    <a:pt x="11642" y="4604"/>
                  </a:cubicBezTo>
                  <a:cubicBezTo>
                    <a:pt x="13644" y="3870"/>
                    <a:pt x="13210" y="1635"/>
                    <a:pt x="12977" y="1135"/>
                  </a:cubicBezTo>
                  <a:cubicBezTo>
                    <a:pt x="12935" y="1039"/>
                    <a:pt x="12856" y="1001"/>
                    <a:pt x="12756" y="1001"/>
                  </a:cubicBezTo>
                  <a:cubicBezTo>
                    <a:pt x="12370" y="1001"/>
                    <a:pt x="11676" y="1568"/>
                    <a:pt x="11676" y="1568"/>
                  </a:cubicBezTo>
                  <a:cubicBezTo>
                    <a:pt x="11676" y="1568"/>
                    <a:pt x="11542" y="301"/>
                    <a:pt x="11209" y="167"/>
                  </a:cubicBezTo>
                  <a:cubicBezTo>
                    <a:pt x="11179" y="157"/>
                    <a:pt x="11150" y="152"/>
                    <a:pt x="11121" y="152"/>
                  </a:cubicBezTo>
                  <a:cubicBezTo>
                    <a:pt x="10785" y="152"/>
                    <a:pt x="10475" y="801"/>
                    <a:pt x="10475" y="801"/>
                  </a:cubicBezTo>
                  <a:cubicBezTo>
                    <a:pt x="8907" y="301"/>
                    <a:pt x="7239" y="34"/>
                    <a:pt x="5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4"/>
            <p:cNvSpPr/>
            <p:nvPr/>
          </p:nvSpPr>
          <p:spPr>
            <a:xfrm>
              <a:off x="3420950" y="1852800"/>
              <a:ext cx="96750" cy="83675"/>
            </a:xfrm>
            <a:custGeom>
              <a:avLst/>
              <a:gdLst/>
              <a:ahLst/>
              <a:cxnLst/>
              <a:rect l="l" t="t" r="r" b="b"/>
              <a:pathLst>
                <a:path w="3870" h="3347" extrusionOk="0">
                  <a:moveTo>
                    <a:pt x="3853" y="1"/>
                  </a:moveTo>
                  <a:cubicBezTo>
                    <a:pt x="3845" y="1"/>
                    <a:pt x="3836" y="9"/>
                    <a:pt x="3836" y="26"/>
                  </a:cubicBezTo>
                  <a:cubicBezTo>
                    <a:pt x="3533" y="1815"/>
                    <a:pt x="2403" y="3135"/>
                    <a:pt x="622" y="3135"/>
                  </a:cubicBezTo>
                  <a:cubicBezTo>
                    <a:pt x="443" y="3135"/>
                    <a:pt x="258" y="3122"/>
                    <a:pt x="67" y="3095"/>
                  </a:cubicBezTo>
                  <a:cubicBezTo>
                    <a:pt x="0" y="3095"/>
                    <a:pt x="0" y="3195"/>
                    <a:pt x="67" y="3195"/>
                  </a:cubicBezTo>
                  <a:cubicBezTo>
                    <a:pt x="351" y="3299"/>
                    <a:pt x="630" y="3347"/>
                    <a:pt x="899" y="3347"/>
                  </a:cubicBezTo>
                  <a:cubicBezTo>
                    <a:pt x="2527" y="3347"/>
                    <a:pt x="3813" y="1600"/>
                    <a:pt x="3870" y="26"/>
                  </a:cubicBezTo>
                  <a:cubicBezTo>
                    <a:pt x="3870" y="9"/>
                    <a:pt x="3861" y="1"/>
                    <a:pt x="3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4"/>
            <p:cNvSpPr/>
            <p:nvPr/>
          </p:nvSpPr>
          <p:spPr>
            <a:xfrm>
              <a:off x="3334225" y="1835100"/>
              <a:ext cx="58150" cy="164475"/>
            </a:xfrm>
            <a:custGeom>
              <a:avLst/>
              <a:gdLst/>
              <a:ahLst/>
              <a:cxnLst/>
              <a:rect l="l" t="t" r="r" b="b"/>
              <a:pathLst>
                <a:path w="2326" h="6579" extrusionOk="0">
                  <a:moveTo>
                    <a:pt x="2269" y="0"/>
                  </a:moveTo>
                  <a:cubicBezTo>
                    <a:pt x="901" y="334"/>
                    <a:pt x="0" y="1168"/>
                    <a:pt x="134" y="2635"/>
                  </a:cubicBezTo>
                  <a:cubicBezTo>
                    <a:pt x="300" y="3970"/>
                    <a:pt x="1001" y="5871"/>
                    <a:pt x="2202" y="6571"/>
                  </a:cubicBezTo>
                  <a:cubicBezTo>
                    <a:pt x="2211" y="6576"/>
                    <a:pt x="2220" y="6578"/>
                    <a:pt x="2229" y="6578"/>
                  </a:cubicBezTo>
                  <a:cubicBezTo>
                    <a:pt x="2285" y="6578"/>
                    <a:pt x="2326" y="6500"/>
                    <a:pt x="2269" y="6471"/>
                  </a:cubicBezTo>
                  <a:cubicBezTo>
                    <a:pt x="1268" y="5804"/>
                    <a:pt x="701" y="4370"/>
                    <a:pt x="401" y="3236"/>
                  </a:cubicBezTo>
                  <a:cubicBezTo>
                    <a:pt x="234" y="2502"/>
                    <a:pt x="134" y="1668"/>
                    <a:pt x="601" y="1034"/>
                  </a:cubicBezTo>
                  <a:cubicBezTo>
                    <a:pt x="1034" y="534"/>
                    <a:pt x="1701" y="300"/>
                    <a:pt x="2269" y="67"/>
                  </a:cubicBezTo>
                  <a:cubicBezTo>
                    <a:pt x="2302" y="33"/>
                    <a:pt x="2269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3567375" y="1803525"/>
              <a:ext cx="112125" cy="93250"/>
            </a:xfrm>
            <a:custGeom>
              <a:avLst/>
              <a:gdLst/>
              <a:ahLst/>
              <a:cxnLst/>
              <a:rect l="l" t="t" r="r" b="b"/>
              <a:pathLst>
                <a:path w="4485" h="3730" extrusionOk="0">
                  <a:moveTo>
                    <a:pt x="3747" y="0"/>
                  </a:moveTo>
                  <a:cubicBezTo>
                    <a:pt x="3719" y="0"/>
                    <a:pt x="3694" y="39"/>
                    <a:pt x="3717" y="62"/>
                  </a:cubicBezTo>
                  <a:cubicBezTo>
                    <a:pt x="4151" y="1130"/>
                    <a:pt x="4417" y="2364"/>
                    <a:pt x="3317" y="3131"/>
                  </a:cubicBezTo>
                  <a:cubicBezTo>
                    <a:pt x="2812" y="3444"/>
                    <a:pt x="2244" y="3603"/>
                    <a:pt x="1679" y="3603"/>
                  </a:cubicBezTo>
                  <a:cubicBezTo>
                    <a:pt x="1160" y="3603"/>
                    <a:pt x="644" y="3469"/>
                    <a:pt x="181" y="3198"/>
                  </a:cubicBezTo>
                  <a:cubicBezTo>
                    <a:pt x="162" y="3185"/>
                    <a:pt x="142" y="3179"/>
                    <a:pt x="124" y="3179"/>
                  </a:cubicBezTo>
                  <a:cubicBezTo>
                    <a:pt x="50" y="3179"/>
                    <a:pt x="0" y="3271"/>
                    <a:pt x="81" y="3298"/>
                  </a:cubicBezTo>
                  <a:cubicBezTo>
                    <a:pt x="551" y="3580"/>
                    <a:pt x="1160" y="3729"/>
                    <a:pt x="1764" y="3729"/>
                  </a:cubicBezTo>
                  <a:cubicBezTo>
                    <a:pt x="2447" y="3729"/>
                    <a:pt x="3123" y="3538"/>
                    <a:pt x="3583" y="3131"/>
                  </a:cubicBezTo>
                  <a:cubicBezTo>
                    <a:pt x="4484" y="2330"/>
                    <a:pt x="4451" y="929"/>
                    <a:pt x="3784" y="29"/>
                  </a:cubicBezTo>
                  <a:cubicBezTo>
                    <a:pt x="3773" y="8"/>
                    <a:pt x="3760" y="0"/>
                    <a:pt x="3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3336725" y="1982425"/>
              <a:ext cx="84250" cy="91175"/>
            </a:xfrm>
            <a:custGeom>
              <a:avLst/>
              <a:gdLst/>
              <a:ahLst/>
              <a:cxnLst/>
              <a:rect l="l" t="t" r="r" b="b"/>
              <a:pathLst>
                <a:path w="3370" h="3647" extrusionOk="0">
                  <a:moveTo>
                    <a:pt x="1138" y="1"/>
                  </a:moveTo>
                  <a:cubicBezTo>
                    <a:pt x="1032" y="1"/>
                    <a:pt x="930" y="24"/>
                    <a:pt x="834" y="78"/>
                  </a:cubicBezTo>
                  <a:cubicBezTo>
                    <a:pt x="0" y="578"/>
                    <a:pt x="1034" y="3214"/>
                    <a:pt x="2035" y="3581"/>
                  </a:cubicBezTo>
                  <a:cubicBezTo>
                    <a:pt x="2155" y="3626"/>
                    <a:pt x="2279" y="3647"/>
                    <a:pt x="2400" y="3647"/>
                  </a:cubicBezTo>
                  <a:cubicBezTo>
                    <a:pt x="2819" y="3647"/>
                    <a:pt x="3214" y="3394"/>
                    <a:pt x="3369" y="2980"/>
                  </a:cubicBezTo>
                  <a:lnTo>
                    <a:pt x="3002" y="1412"/>
                  </a:lnTo>
                  <a:cubicBezTo>
                    <a:pt x="3002" y="1412"/>
                    <a:pt x="1957" y="1"/>
                    <a:pt x="1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3365075" y="2003550"/>
              <a:ext cx="42325" cy="56225"/>
            </a:xfrm>
            <a:custGeom>
              <a:avLst/>
              <a:gdLst/>
              <a:ahLst/>
              <a:cxnLst/>
              <a:rect l="l" t="t" r="r" b="b"/>
              <a:pathLst>
                <a:path w="1693" h="2249" extrusionOk="0">
                  <a:moveTo>
                    <a:pt x="0" y="0"/>
                  </a:moveTo>
                  <a:lnTo>
                    <a:pt x="0" y="34"/>
                  </a:lnTo>
                  <a:cubicBezTo>
                    <a:pt x="668" y="334"/>
                    <a:pt x="1168" y="901"/>
                    <a:pt x="1368" y="1568"/>
                  </a:cubicBezTo>
                  <a:cubicBezTo>
                    <a:pt x="1271" y="1393"/>
                    <a:pt x="1094" y="1308"/>
                    <a:pt x="910" y="1308"/>
                  </a:cubicBezTo>
                  <a:cubicBezTo>
                    <a:pt x="779" y="1308"/>
                    <a:pt x="645" y="1351"/>
                    <a:pt x="534" y="1435"/>
                  </a:cubicBezTo>
                  <a:lnTo>
                    <a:pt x="534" y="1468"/>
                  </a:lnTo>
                  <a:cubicBezTo>
                    <a:pt x="593" y="1451"/>
                    <a:pt x="655" y="1443"/>
                    <a:pt x="718" y="1443"/>
                  </a:cubicBezTo>
                  <a:cubicBezTo>
                    <a:pt x="907" y="1443"/>
                    <a:pt x="1101" y="1518"/>
                    <a:pt x="1201" y="1668"/>
                  </a:cubicBezTo>
                  <a:cubicBezTo>
                    <a:pt x="1335" y="1835"/>
                    <a:pt x="1468" y="2035"/>
                    <a:pt x="1568" y="2235"/>
                  </a:cubicBezTo>
                  <a:cubicBezTo>
                    <a:pt x="1577" y="2244"/>
                    <a:pt x="1591" y="2248"/>
                    <a:pt x="1606" y="2248"/>
                  </a:cubicBezTo>
                  <a:cubicBezTo>
                    <a:pt x="1646" y="2248"/>
                    <a:pt x="1693" y="2217"/>
                    <a:pt x="1668" y="2168"/>
                  </a:cubicBezTo>
                  <a:cubicBezTo>
                    <a:pt x="1668" y="1268"/>
                    <a:pt x="1001" y="6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3521025" y="2200850"/>
              <a:ext cx="345275" cy="650425"/>
            </a:xfrm>
            <a:custGeom>
              <a:avLst/>
              <a:gdLst/>
              <a:ahLst/>
              <a:cxnLst/>
              <a:rect l="l" t="t" r="r" b="b"/>
              <a:pathLst>
                <a:path w="13811" h="26017" extrusionOk="0">
                  <a:moveTo>
                    <a:pt x="3175" y="1"/>
                  </a:moveTo>
                  <a:cubicBezTo>
                    <a:pt x="3051" y="1"/>
                    <a:pt x="2945" y="25"/>
                    <a:pt x="2869" y="81"/>
                  </a:cubicBezTo>
                  <a:cubicBezTo>
                    <a:pt x="2402" y="448"/>
                    <a:pt x="0" y="6418"/>
                    <a:pt x="767" y="12890"/>
                  </a:cubicBezTo>
                  <a:cubicBezTo>
                    <a:pt x="1521" y="18980"/>
                    <a:pt x="11848" y="26017"/>
                    <a:pt x="13450" y="26017"/>
                  </a:cubicBezTo>
                  <a:cubicBezTo>
                    <a:pt x="13550" y="26017"/>
                    <a:pt x="13616" y="25989"/>
                    <a:pt x="13643" y="25932"/>
                  </a:cubicBezTo>
                  <a:cubicBezTo>
                    <a:pt x="13810" y="25365"/>
                    <a:pt x="13710" y="24732"/>
                    <a:pt x="13376" y="24198"/>
                  </a:cubicBezTo>
                  <a:cubicBezTo>
                    <a:pt x="12943" y="23697"/>
                    <a:pt x="4804" y="17326"/>
                    <a:pt x="3870" y="13323"/>
                  </a:cubicBezTo>
                  <a:cubicBezTo>
                    <a:pt x="3102" y="9754"/>
                    <a:pt x="4170" y="1949"/>
                    <a:pt x="4904" y="1048"/>
                  </a:cubicBezTo>
                  <a:cubicBezTo>
                    <a:pt x="5159" y="765"/>
                    <a:pt x="3875" y="1"/>
                    <a:pt x="3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3563475" y="2243600"/>
              <a:ext cx="557175" cy="595375"/>
            </a:xfrm>
            <a:custGeom>
              <a:avLst/>
              <a:gdLst/>
              <a:ahLst/>
              <a:cxnLst/>
              <a:rect l="l" t="t" r="r" b="b"/>
              <a:pathLst>
                <a:path w="22287" h="23815" extrusionOk="0">
                  <a:moveTo>
                    <a:pt x="3513" y="1"/>
                  </a:moveTo>
                  <a:cubicBezTo>
                    <a:pt x="2621" y="1"/>
                    <a:pt x="2391" y="1028"/>
                    <a:pt x="3606" y="3741"/>
                  </a:cubicBezTo>
                  <a:cubicBezTo>
                    <a:pt x="5341" y="7611"/>
                    <a:pt x="6842" y="11780"/>
                    <a:pt x="6475" y="11847"/>
                  </a:cubicBezTo>
                  <a:cubicBezTo>
                    <a:pt x="5574" y="11580"/>
                    <a:pt x="4707" y="11246"/>
                    <a:pt x="3840" y="10846"/>
                  </a:cubicBezTo>
                  <a:cubicBezTo>
                    <a:pt x="3807" y="10832"/>
                    <a:pt x="3774" y="10826"/>
                    <a:pt x="3740" y="10826"/>
                  </a:cubicBezTo>
                  <a:cubicBezTo>
                    <a:pt x="2471" y="10826"/>
                    <a:pt x="1" y="20298"/>
                    <a:pt x="1138" y="20720"/>
                  </a:cubicBezTo>
                  <a:cubicBezTo>
                    <a:pt x="3550" y="21632"/>
                    <a:pt x="12394" y="23815"/>
                    <a:pt x="16807" y="23815"/>
                  </a:cubicBezTo>
                  <a:cubicBezTo>
                    <a:pt x="17399" y="23815"/>
                    <a:pt x="17911" y="23775"/>
                    <a:pt x="18317" y="23689"/>
                  </a:cubicBezTo>
                  <a:cubicBezTo>
                    <a:pt x="22286" y="22821"/>
                    <a:pt x="15081" y="9845"/>
                    <a:pt x="7409" y="2440"/>
                  </a:cubicBezTo>
                  <a:cubicBezTo>
                    <a:pt x="5971" y="1036"/>
                    <a:pt x="4409" y="1"/>
                    <a:pt x="351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3323375" y="2417175"/>
              <a:ext cx="371950" cy="348600"/>
            </a:xfrm>
            <a:custGeom>
              <a:avLst/>
              <a:gdLst/>
              <a:ahLst/>
              <a:cxnLst/>
              <a:rect l="l" t="t" r="r" b="b"/>
              <a:pathLst>
                <a:path w="14878" h="13944" extrusionOk="0">
                  <a:moveTo>
                    <a:pt x="5025" y="0"/>
                  </a:moveTo>
                  <a:cubicBezTo>
                    <a:pt x="3818" y="0"/>
                    <a:pt x="2638" y="189"/>
                    <a:pt x="2202" y="701"/>
                  </a:cubicBezTo>
                  <a:cubicBezTo>
                    <a:pt x="1802" y="1168"/>
                    <a:pt x="1769" y="1868"/>
                    <a:pt x="2102" y="2402"/>
                  </a:cubicBezTo>
                  <a:cubicBezTo>
                    <a:pt x="1602" y="2569"/>
                    <a:pt x="1168" y="2902"/>
                    <a:pt x="901" y="3336"/>
                  </a:cubicBezTo>
                  <a:cubicBezTo>
                    <a:pt x="434" y="4137"/>
                    <a:pt x="1468" y="5204"/>
                    <a:pt x="1468" y="5204"/>
                  </a:cubicBezTo>
                  <a:cubicBezTo>
                    <a:pt x="1001" y="5504"/>
                    <a:pt x="601" y="5905"/>
                    <a:pt x="334" y="6405"/>
                  </a:cubicBezTo>
                  <a:cubicBezTo>
                    <a:pt x="1" y="7239"/>
                    <a:pt x="901" y="8440"/>
                    <a:pt x="901" y="8440"/>
                  </a:cubicBezTo>
                  <a:cubicBezTo>
                    <a:pt x="568" y="8940"/>
                    <a:pt x="468" y="9541"/>
                    <a:pt x="568" y="10108"/>
                  </a:cubicBezTo>
                  <a:cubicBezTo>
                    <a:pt x="868" y="11642"/>
                    <a:pt x="3103" y="12476"/>
                    <a:pt x="4504" y="13043"/>
                  </a:cubicBezTo>
                  <a:cubicBezTo>
                    <a:pt x="5905" y="13577"/>
                    <a:pt x="10441" y="13810"/>
                    <a:pt x="11309" y="13944"/>
                  </a:cubicBezTo>
                  <a:lnTo>
                    <a:pt x="14878" y="4904"/>
                  </a:lnTo>
                  <a:cubicBezTo>
                    <a:pt x="14878" y="4904"/>
                    <a:pt x="9274" y="668"/>
                    <a:pt x="7506" y="267"/>
                  </a:cubicBezTo>
                  <a:cubicBezTo>
                    <a:pt x="6873" y="109"/>
                    <a:pt x="5941" y="0"/>
                    <a:pt x="5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378425" y="2474725"/>
              <a:ext cx="122600" cy="22525"/>
            </a:xfrm>
            <a:custGeom>
              <a:avLst/>
              <a:gdLst/>
              <a:ahLst/>
              <a:cxnLst/>
              <a:rect l="l" t="t" r="r" b="b"/>
              <a:pathLst>
                <a:path w="4904" h="901" extrusionOk="0">
                  <a:moveTo>
                    <a:pt x="34" y="0"/>
                  </a:moveTo>
                  <a:cubicBezTo>
                    <a:pt x="0" y="0"/>
                    <a:pt x="0" y="67"/>
                    <a:pt x="34" y="67"/>
                  </a:cubicBezTo>
                  <a:cubicBezTo>
                    <a:pt x="1635" y="400"/>
                    <a:pt x="3269" y="500"/>
                    <a:pt x="4870" y="901"/>
                  </a:cubicBezTo>
                  <a:cubicBezTo>
                    <a:pt x="4870" y="901"/>
                    <a:pt x="4904" y="867"/>
                    <a:pt x="4870" y="867"/>
                  </a:cubicBezTo>
                  <a:cubicBezTo>
                    <a:pt x="3269" y="467"/>
                    <a:pt x="1701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360075" y="2544775"/>
              <a:ext cx="115775" cy="37775"/>
            </a:xfrm>
            <a:custGeom>
              <a:avLst/>
              <a:gdLst/>
              <a:ahLst/>
              <a:cxnLst/>
              <a:rect l="l" t="t" r="r" b="b"/>
              <a:pathLst>
                <a:path w="4631" h="1511" extrusionOk="0">
                  <a:moveTo>
                    <a:pt x="67" y="0"/>
                  </a:moveTo>
                  <a:cubicBezTo>
                    <a:pt x="0" y="0"/>
                    <a:pt x="0" y="133"/>
                    <a:pt x="67" y="133"/>
                  </a:cubicBezTo>
                  <a:cubicBezTo>
                    <a:pt x="401" y="300"/>
                    <a:pt x="768" y="400"/>
                    <a:pt x="1134" y="467"/>
                  </a:cubicBezTo>
                  <a:lnTo>
                    <a:pt x="2302" y="801"/>
                  </a:lnTo>
                  <a:cubicBezTo>
                    <a:pt x="3069" y="1034"/>
                    <a:pt x="3836" y="1268"/>
                    <a:pt x="4604" y="1501"/>
                  </a:cubicBezTo>
                  <a:cubicBezTo>
                    <a:pt x="4604" y="1508"/>
                    <a:pt x="4605" y="1510"/>
                    <a:pt x="4607" y="1510"/>
                  </a:cubicBezTo>
                  <a:cubicBezTo>
                    <a:pt x="4614" y="1510"/>
                    <a:pt x="4630" y="1468"/>
                    <a:pt x="4604" y="1468"/>
                  </a:cubicBezTo>
                  <a:cubicBezTo>
                    <a:pt x="3836" y="1168"/>
                    <a:pt x="3103" y="867"/>
                    <a:pt x="2335" y="634"/>
                  </a:cubicBezTo>
                  <a:cubicBezTo>
                    <a:pt x="1935" y="500"/>
                    <a:pt x="1568" y="367"/>
                    <a:pt x="1201" y="267"/>
                  </a:cubicBezTo>
                  <a:cubicBezTo>
                    <a:pt x="834" y="133"/>
                    <a:pt x="467" y="33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3345900" y="2629000"/>
              <a:ext cx="104250" cy="34200"/>
            </a:xfrm>
            <a:custGeom>
              <a:avLst/>
              <a:gdLst/>
              <a:ahLst/>
              <a:cxnLst/>
              <a:rect l="l" t="t" r="r" b="b"/>
              <a:pathLst>
                <a:path w="4170" h="1368" extrusionOk="0">
                  <a:moveTo>
                    <a:pt x="34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00" y="200"/>
                    <a:pt x="634" y="334"/>
                    <a:pt x="934" y="400"/>
                  </a:cubicBezTo>
                  <a:lnTo>
                    <a:pt x="2002" y="734"/>
                  </a:lnTo>
                  <a:cubicBezTo>
                    <a:pt x="2702" y="967"/>
                    <a:pt x="3403" y="1168"/>
                    <a:pt x="4103" y="1368"/>
                  </a:cubicBezTo>
                  <a:cubicBezTo>
                    <a:pt x="4170" y="1368"/>
                    <a:pt x="4170" y="1334"/>
                    <a:pt x="4103" y="1334"/>
                  </a:cubicBezTo>
                  <a:cubicBezTo>
                    <a:pt x="3403" y="1101"/>
                    <a:pt x="2736" y="867"/>
                    <a:pt x="2035" y="634"/>
                  </a:cubicBezTo>
                  <a:lnTo>
                    <a:pt x="1001" y="267"/>
                  </a:lnTo>
                  <a:cubicBezTo>
                    <a:pt x="701" y="134"/>
                    <a:pt x="367" y="33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3591900" y="2232900"/>
              <a:ext cx="508725" cy="616200"/>
            </a:xfrm>
            <a:custGeom>
              <a:avLst/>
              <a:gdLst/>
              <a:ahLst/>
              <a:cxnLst/>
              <a:rect l="l" t="t" r="r" b="b"/>
              <a:pathLst>
                <a:path w="20349" h="24648" extrusionOk="0">
                  <a:moveTo>
                    <a:pt x="2547" y="0"/>
                  </a:moveTo>
                  <a:cubicBezTo>
                    <a:pt x="1059" y="0"/>
                    <a:pt x="1233" y="2989"/>
                    <a:pt x="2236" y="5770"/>
                  </a:cubicBezTo>
                  <a:cubicBezTo>
                    <a:pt x="3770" y="10073"/>
                    <a:pt x="4837" y="11875"/>
                    <a:pt x="4837" y="11875"/>
                  </a:cubicBezTo>
                  <a:lnTo>
                    <a:pt x="2869" y="10841"/>
                  </a:lnTo>
                  <a:lnTo>
                    <a:pt x="1" y="21948"/>
                  </a:lnTo>
                  <a:cubicBezTo>
                    <a:pt x="1" y="21948"/>
                    <a:pt x="10057" y="24648"/>
                    <a:pt x="15224" y="24648"/>
                  </a:cubicBezTo>
                  <a:cubicBezTo>
                    <a:pt x="16453" y="24648"/>
                    <a:pt x="17406" y="24495"/>
                    <a:pt x="17880" y="24117"/>
                  </a:cubicBezTo>
                  <a:cubicBezTo>
                    <a:pt x="20348" y="22182"/>
                    <a:pt x="14811" y="9940"/>
                    <a:pt x="4604" y="1100"/>
                  </a:cubicBezTo>
                  <a:cubicBezTo>
                    <a:pt x="3716" y="328"/>
                    <a:pt x="3040" y="0"/>
                    <a:pt x="2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3661350" y="2503725"/>
              <a:ext cx="322525" cy="185325"/>
            </a:xfrm>
            <a:custGeom>
              <a:avLst/>
              <a:gdLst/>
              <a:ahLst/>
              <a:cxnLst/>
              <a:rect l="l" t="t" r="r" b="b"/>
              <a:pathLst>
                <a:path w="12901" h="7413" extrusionOk="0">
                  <a:moveTo>
                    <a:pt x="76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392" y="408"/>
                    <a:pt x="10032" y="5745"/>
                    <a:pt x="12834" y="7413"/>
                  </a:cubicBezTo>
                  <a:cubicBezTo>
                    <a:pt x="12867" y="7413"/>
                    <a:pt x="12900" y="7379"/>
                    <a:pt x="12867" y="7346"/>
                  </a:cubicBezTo>
                  <a:cubicBezTo>
                    <a:pt x="12067" y="6879"/>
                    <a:pt x="11266" y="6379"/>
                    <a:pt x="10499" y="5878"/>
                  </a:cubicBezTo>
                  <a:cubicBezTo>
                    <a:pt x="9098" y="5044"/>
                    <a:pt x="7697" y="4144"/>
                    <a:pt x="6296" y="3310"/>
                  </a:cubicBezTo>
                  <a:lnTo>
                    <a:pt x="5929" y="3076"/>
                  </a:lnTo>
                  <a:lnTo>
                    <a:pt x="5929" y="3076"/>
                  </a:lnTo>
                  <a:cubicBezTo>
                    <a:pt x="6262" y="3176"/>
                    <a:pt x="6596" y="3277"/>
                    <a:pt x="6930" y="3377"/>
                  </a:cubicBezTo>
                  <a:cubicBezTo>
                    <a:pt x="7597" y="3577"/>
                    <a:pt x="8297" y="3710"/>
                    <a:pt x="8998" y="3844"/>
                  </a:cubicBezTo>
                  <a:cubicBezTo>
                    <a:pt x="8998" y="3844"/>
                    <a:pt x="8998" y="3810"/>
                    <a:pt x="8998" y="3777"/>
                  </a:cubicBezTo>
                  <a:cubicBezTo>
                    <a:pt x="8331" y="3643"/>
                    <a:pt x="7663" y="3410"/>
                    <a:pt x="7030" y="3176"/>
                  </a:cubicBezTo>
                  <a:cubicBezTo>
                    <a:pt x="6696" y="3043"/>
                    <a:pt x="6362" y="2943"/>
                    <a:pt x="6029" y="2843"/>
                  </a:cubicBezTo>
                  <a:lnTo>
                    <a:pt x="5529" y="2676"/>
                  </a:lnTo>
                  <a:cubicBezTo>
                    <a:pt x="5395" y="2643"/>
                    <a:pt x="5228" y="2609"/>
                    <a:pt x="5095" y="2576"/>
                  </a:cubicBezTo>
                  <a:cubicBezTo>
                    <a:pt x="4795" y="2409"/>
                    <a:pt x="458" y="141"/>
                    <a:pt x="91" y="8"/>
                  </a:cubicBezTo>
                  <a:cubicBezTo>
                    <a:pt x="87" y="3"/>
                    <a:pt x="81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3626100" y="2543300"/>
              <a:ext cx="74250" cy="233325"/>
            </a:xfrm>
            <a:custGeom>
              <a:avLst/>
              <a:gdLst/>
              <a:ahLst/>
              <a:cxnLst/>
              <a:rect l="l" t="t" r="r" b="b"/>
              <a:pathLst>
                <a:path w="2970" h="9333" extrusionOk="0">
                  <a:moveTo>
                    <a:pt x="2952" y="1"/>
                  </a:moveTo>
                  <a:cubicBezTo>
                    <a:pt x="2944" y="1"/>
                    <a:pt x="2936" y="9"/>
                    <a:pt x="2936" y="26"/>
                  </a:cubicBezTo>
                  <a:cubicBezTo>
                    <a:pt x="2369" y="1560"/>
                    <a:pt x="1935" y="3128"/>
                    <a:pt x="1435" y="4696"/>
                  </a:cubicBezTo>
                  <a:cubicBezTo>
                    <a:pt x="1201" y="5463"/>
                    <a:pt x="968" y="6263"/>
                    <a:pt x="734" y="7031"/>
                  </a:cubicBezTo>
                  <a:cubicBezTo>
                    <a:pt x="501" y="7831"/>
                    <a:pt x="234" y="8598"/>
                    <a:pt x="0" y="9332"/>
                  </a:cubicBezTo>
                  <a:cubicBezTo>
                    <a:pt x="334" y="8598"/>
                    <a:pt x="634" y="7831"/>
                    <a:pt x="934" y="7064"/>
                  </a:cubicBezTo>
                  <a:cubicBezTo>
                    <a:pt x="1201" y="6330"/>
                    <a:pt x="1501" y="5563"/>
                    <a:pt x="1768" y="4796"/>
                  </a:cubicBezTo>
                  <a:cubicBezTo>
                    <a:pt x="2302" y="3228"/>
                    <a:pt x="2702" y="1660"/>
                    <a:pt x="2969" y="26"/>
                  </a:cubicBezTo>
                  <a:cubicBezTo>
                    <a:pt x="2969" y="9"/>
                    <a:pt x="2961" y="1"/>
                    <a:pt x="2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3646950" y="2377975"/>
              <a:ext cx="71725" cy="158200"/>
            </a:xfrm>
            <a:custGeom>
              <a:avLst/>
              <a:gdLst/>
              <a:ahLst/>
              <a:cxnLst/>
              <a:rect l="l" t="t" r="r" b="b"/>
              <a:pathLst>
                <a:path w="2869" h="6328" extrusionOk="0">
                  <a:moveTo>
                    <a:pt x="0" y="1"/>
                  </a:moveTo>
                  <a:cubicBezTo>
                    <a:pt x="367" y="935"/>
                    <a:pt x="734" y="1902"/>
                    <a:pt x="1134" y="2836"/>
                  </a:cubicBezTo>
                  <a:lnTo>
                    <a:pt x="1101" y="2769"/>
                  </a:lnTo>
                  <a:cubicBezTo>
                    <a:pt x="834" y="2469"/>
                    <a:pt x="534" y="2202"/>
                    <a:pt x="267" y="1902"/>
                  </a:cubicBezTo>
                  <a:cubicBezTo>
                    <a:pt x="234" y="1902"/>
                    <a:pt x="200" y="1935"/>
                    <a:pt x="200" y="1969"/>
                  </a:cubicBezTo>
                  <a:cubicBezTo>
                    <a:pt x="467" y="2236"/>
                    <a:pt x="634" y="2569"/>
                    <a:pt x="867" y="2869"/>
                  </a:cubicBezTo>
                  <a:cubicBezTo>
                    <a:pt x="1001" y="3003"/>
                    <a:pt x="1101" y="3136"/>
                    <a:pt x="1234" y="3270"/>
                  </a:cubicBezTo>
                  <a:cubicBezTo>
                    <a:pt x="1268" y="3336"/>
                    <a:pt x="1334" y="3403"/>
                    <a:pt x="1401" y="3470"/>
                  </a:cubicBezTo>
                  <a:lnTo>
                    <a:pt x="1401" y="3503"/>
                  </a:lnTo>
                  <a:cubicBezTo>
                    <a:pt x="1568" y="3870"/>
                    <a:pt x="1735" y="4237"/>
                    <a:pt x="1902" y="4571"/>
                  </a:cubicBezTo>
                  <a:cubicBezTo>
                    <a:pt x="1968" y="4704"/>
                    <a:pt x="2702" y="6238"/>
                    <a:pt x="2735" y="6305"/>
                  </a:cubicBezTo>
                  <a:cubicBezTo>
                    <a:pt x="2749" y="6319"/>
                    <a:pt x="2763" y="6327"/>
                    <a:pt x="2777" y="6327"/>
                  </a:cubicBezTo>
                  <a:cubicBezTo>
                    <a:pt x="2796" y="6327"/>
                    <a:pt x="2816" y="6311"/>
                    <a:pt x="2836" y="6272"/>
                  </a:cubicBezTo>
                  <a:cubicBezTo>
                    <a:pt x="2869" y="6205"/>
                    <a:pt x="1968" y="4070"/>
                    <a:pt x="1701" y="3470"/>
                  </a:cubicBezTo>
                  <a:cubicBezTo>
                    <a:pt x="1201" y="2302"/>
                    <a:pt x="601" y="11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3589400" y="2762625"/>
              <a:ext cx="296075" cy="81550"/>
            </a:xfrm>
            <a:custGeom>
              <a:avLst/>
              <a:gdLst/>
              <a:ahLst/>
              <a:cxnLst/>
              <a:rect l="l" t="t" r="r" b="b"/>
              <a:pathLst>
                <a:path w="11843" h="3262" extrusionOk="0">
                  <a:moveTo>
                    <a:pt x="234" y="1"/>
                  </a:moveTo>
                  <a:cubicBezTo>
                    <a:pt x="217" y="1"/>
                    <a:pt x="201" y="9"/>
                    <a:pt x="201" y="26"/>
                  </a:cubicBezTo>
                  <a:lnTo>
                    <a:pt x="167" y="226"/>
                  </a:lnTo>
                  <a:cubicBezTo>
                    <a:pt x="167" y="292"/>
                    <a:pt x="134" y="359"/>
                    <a:pt x="134" y="426"/>
                  </a:cubicBezTo>
                  <a:lnTo>
                    <a:pt x="67" y="626"/>
                  </a:lnTo>
                  <a:cubicBezTo>
                    <a:pt x="67" y="693"/>
                    <a:pt x="34" y="759"/>
                    <a:pt x="34" y="793"/>
                  </a:cubicBezTo>
                  <a:cubicBezTo>
                    <a:pt x="1" y="826"/>
                    <a:pt x="34" y="860"/>
                    <a:pt x="67" y="860"/>
                  </a:cubicBezTo>
                  <a:cubicBezTo>
                    <a:pt x="901" y="1160"/>
                    <a:pt x="1802" y="1327"/>
                    <a:pt x="2636" y="1560"/>
                  </a:cubicBezTo>
                  <a:cubicBezTo>
                    <a:pt x="4137" y="1927"/>
                    <a:pt x="5638" y="2227"/>
                    <a:pt x="7172" y="2527"/>
                  </a:cubicBezTo>
                  <a:cubicBezTo>
                    <a:pt x="8707" y="2828"/>
                    <a:pt x="10275" y="2994"/>
                    <a:pt x="11809" y="3261"/>
                  </a:cubicBezTo>
                  <a:cubicBezTo>
                    <a:pt x="11809" y="3261"/>
                    <a:pt x="11842" y="3195"/>
                    <a:pt x="11809" y="3195"/>
                  </a:cubicBezTo>
                  <a:cubicBezTo>
                    <a:pt x="10908" y="3061"/>
                    <a:pt x="10041" y="2894"/>
                    <a:pt x="9174" y="2728"/>
                  </a:cubicBezTo>
                  <a:cubicBezTo>
                    <a:pt x="7673" y="2427"/>
                    <a:pt x="6138" y="2094"/>
                    <a:pt x="4637" y="1794"/>
                  </a:cubicBezTo>
                  <a:cubicBezTo>
                    <a:pt x="3870" y="1627"/>
                    <a:pt x="3103" y="1460"/>
                    <a:pt x="2369" y="1293"/>
                  </a:cubicBezTo>
                  <a:cubicBezTo>
                    <a:pt x="1635" y="1126"/>
                    <a:pt x="935" y="926"/>
                    <a:pt x="201" y="793"/>
                  </a:cubicBezTo>
                  <a:lnTo>
                    <a:pt x="201" y="726"/>
                  </a:lnTo>
                  <a:lnTo>
                    <a:pt x="201" y="626"/>
                  </a:lnTo>
                  <a:lnTo>
                    <a:pt x="201" y="426"/>
                  </a:lnTo>
                  <a:cubicBezTo>
                    <a:pt x="201" y="359"/>
                    <a:pt x="201" y="292"/>
                    <a:pt x="234" y="226"/>
                  </a:cubicBezTo>
                  <a:lnTo>
                    <a:pt x="267" y="26"/>
                  </a:lnTo>
                  <a:cubicBezTo>
                    <a:pt x="267" y="9"/>
                    <a:pt x="251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2627050" y="4022500"/>
              <a:ext cx="620475" cy="501500"/>
            </a:xfrm>
            <a:custGeom>
              <a:avLst/>
              <a:gdLst/>
              <a:ahLst/>
              <a:cxnLst/>
              <a:rect l="l" t="t" r="r" b="b"/>
              <a:pathLst>
                <a:path w="24819" h="20060" extrusionOk="0">
                  <a:moveTo>
                    <a:pt x="0" y="0"/>
                  </a:moveTo>
                  <a:cubicBezTo>
                    <a:pt x="0" y="0"/>
                    <a:pt x="2169" y="12175"/>
                    <a:pt x="2169" y="12943"/>
                  </a:cubicBezTo>
                  <a:cubicBezTo>
                    <a:pt x="2235" y="16445"/>
                    <a:pt x="2402" y="19347"/>
                    <a:pt x="2669" y="19547"/>
                  </a:cubicBezTo>
                  <a:cubicBezTo>
                    <a:pt x="3192" y="19889"/>
                    <a:pt x="12647" y="20059"/>
                    <a:pt x="18833" y="20059"/>
                  </a:cubicBezTo>
                  <a:cubicBezTo>
                    <a:pt x="21720" y="20059"/>
                    <a:pt x="23895" y="20022"/>
                    <a:pt x="24118" y="19948"/>
                  </a:cubicBezTo>
                  <a:cubicBezTo>
                    <a:pt x="24818" y="19714"/>
                    <a:pt x="24218" y="17679"/>
                    <a:pt x="23417" y="17079"/>
                  </a:cubicBezTo>
                  <a:cubicBezTo>
                    <a:pt x="22650" y="16445"/>
                    <a:pt x="15011" y="12976"/>
                    <a:pt x="15011" y="12976"/>
                  </a:cubicBezTo>
                  <a:lnTo>
                    <a:pt x="13343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2672925" y="4287675"/>
              <a:ext cx="574600" cy="236325"/>
            </a:xfrm>
            <a:custGeom>
              <a:avLst/>
              <a:gdLst/>
              <a:ahLst/>
              <a:cxnLst/>
              <a:rect l="l" t="t" r="r" b="b"/>
              <a:pathLst>
                <a:path w="22984" h="9453" extrusionOk="0">
                  <a:moveTo>
                    <a:pt x="0" y="1"/>
                  </a:moveTo>
                  <a:cubicBezTo>
                    <a:pt x="0" y="301"/>
                    <a:pt x="300" y="1635"/>
                    <a:pt x="334" y="2336"/>
                  </a:cubicBezTo>
                  <a:cubicBezTo>
                    <a:pt x="467" y="5938"/>
                    <a:pt x="534" y="8740"/>
                    <a:pt x="834" y="8940"/>
                  </a:cubicBezTo>
                  <a:cubicBezTo>
                    <a:pt x="1357" y="9282"/>
                    <a:pt x="10812" y="9452"/>
                    <a:pt x="16998" y="9452"/>
                  </a:cubicBezTo>
                  <a:cubicBezTo>
                    <a:pt x="19885" y="9452"/>
                    <a:pt x="22060" y="9415"/>
                    <a:pt x="22283" y="9341"/>
                  </a:cubicBezTo>
                  <a:cubicBezTo>
                    <a:pt x="22983" y="9107"/>
                    <a:pt x="22383" y="7072"/>
                    <a:pt x="21615" y="6472"/>
                  </a:cubicBezTo>
                  <a:cubicBezTo>
                    <a:pt x="20848" y="5838"/>
                    <a:pt x="13209" y="2369"/>
                    <a:pt x="13209" y="2369"/>
                  </a:cubicBezTo>
                  <a:lnTo>
                    <a:pt x="12909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2681250" y="4346050"/>
              <a:ext cx="566275" cy="177950"/>
            </a:xfrm>
            <a:custGeom>
              <a:avLst/>
              <a:gdLst/>
              <a:ahLst/>
              <a:cxnLst/>
              <a:rect l="l" t="t" r="r" b="b"/>
              <a:pathLst>
                <a:path w="22651" h="7118" extrusionOk="0">
                  <a:moveTo>
                    <a:pt x="1" y="1"/>
                  </a:moveTo>
                  <a:cubicBezTo>
                    <a:pt x="67" y="3503"/>
                    <a:pt x="234" y="6405"/>
                    <a:pt x="501" y="6605"/>
                  </a:cubicBezTo>
                  <a:cubicBezTo>
                    <a:pt x="1024" y="6947"/>
                    <a:pt x="10479" y="7117"/>
                    <a:pt x="16665" y="7117"/>
                  </a:cubicBezTo>
                  <a:cubicBezTo>
                    <a:pt x="19552" y="7117"/>
                    <a:pt x="21727" y="7080"/>
                    <a:pt x="21950" y="7006"/>
                  </a:cubicBezTo>
                  <a:cubicBezTo>
                    <a:pt x="22650" y="6772"/>
                    <a:pt x="22050" y="4737"/>
                    <a:pt x="21282" y="4137"/>
                  </a:cubicBezTo>
                  <a:cubicBezTo>
                    <a:pt x="20482" y="3503"/>
                    <a:pt x="12876" y="34"/>
                    <a:pt x="12876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2718775" y="4497525"/>
              <a:ext cx="506225" cy="5550"/>
            </a:xfrm>
            <a:custGeom>
              <a:avLst/>
              <a:gdLst/>
              <a:ahLst/>
              <a:cxnLst/>
              <a:rect l="l" t="t" r="r" b="b"/>
              <a:pathLst>
                <a:path w="20249" h="222" extrusionOk="0">
                  <a:moveTo>
                    <a:pt x="6193" y="0"/>
                  </a:moveTo>
                  <a:cubicBezTo>
                    <a:pt x="3474" y="0"/>
                    <a:pt x="1134" y="22"/>
                    <a:pt x="1" y="79"/>
                  </a:cubicBezTo>
                  <a:cubicBezTo>
                    <a:pt x="2024" y="182"/>
                    <a:pt x="7877" y="221"/>
                    <a:pt x="12883" y="221"/>
                  </a:cubicBezTo>
                  <a:cubicBezTo>
                    <a:pt x="16049" y="221"/>
                    <a:pt x="18876" y="205"/>
                    <a:pt x="20182" y="179"/>
                  </a:cubicBezTo>
                  <a:cubicBezTo>
                    <a:pt x="20248" y="179"/>
                    <a:pt x="20248" y="146"/>
                    <a:pt x="20182" y="146"/>
                  </a:cubicBezTo>
                  <a:cubicBezTo>
                    <a:pt x="17991" y="80"/>
                    <a:pt x="11397" y="0"/>
                    <a:pt x="6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112400" y="4431050"/>
              <a:ext cx="69225" cy="65125"/>
            </a:xfrm>
            <a:custGeom>
              <a:avLst/>
              <a:gdLst/>
              <a:ahLst/>
              <a:cxnLst/>
              <a:rect l="l" t="t" r="r" b="b"/>
              <a:pathLst>
                <a:path w="2769" h="2605" extrusionOk="0">
                  <a:moveTo>
                    <a:pt x="2653" y="1"/>
                  </a:moveTo>
                  <a:cubicBezTo>
                    <a:pt x="1928" y="1"/>
                    <a:pt x="1241" y="297"/>
                    <a:pt x="734" y="804"/>
                  </a:cubicBezTo>
                  <a:cubicBezTo>
                    <a:pt x="267" y="1271"/>
                    <a:pt x="0" y="1904"/>
                    <a:pt x="0" y="2605"/>
                  </a:cubicBezTo>
                  <a:lnTo>
                    <a:pt x="34" y="2605"/>
                  </a:lnTo>
                  <a:cubicBezTo>
                    <a:pt x="267" y="1237"/>
                    <a:pt x="1368" y="203"/>
                    <a:pt x="2769" y="36"/>
                  </a:cubicBezTo>
                  <a:lnTo>
                    <a:pt x="2769" y="3"/>
                  </a:lnTo>
                  <a:cubicBezTo>
                    <a:pt x="2730" y="1"/>
                    <a:pt x="2692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2940825" y="4355950"/>
              <a:ext cx="97350" cy="39650"/>
            </a:xfrm>
            <a:custGeom>
              <a:avLst/>
              <a:gdLst/>
              <a:ahLst/>
              <a:cxnLst/>
              <a:rect l="l" t="t" r="r" b="b"/>
              <a:pathLst>
                <a:path w="3894" h="1586" extrusionOk="0">
                  <a:moveTo>
                    <a:pt x="3819" y="1"/>
                  </a:moveTo>
                  <a:cubicBezTo>
                    <a:pt x="3812" y="1"/>
                    <a:pt x="3803" y="2"/>
                    <a:pt x="3794" y="5"/>
                  </a:cubicBezTo>
                  <a:cubicBezTo>
                    <a:pt x="3746" y="4"/>
                    <a:pt x="3697" y="3"/>
                    <a:pt x="3648" y="3"/>
                  </a:cubicBezTo>
                  <a:cubicBezTo>
                    <a:pt x="2319" y="3"/>
                    <a:pt x="862" y="444"/>
                    <a:pt x="25" y="1506"/>
                  </a:cubicBezTo>
                  <a:cubicBezTo>
                    <a:pt x="1" y="1555"/>
                    <a:pt x="30" y="1586"/>
                    <a:pt x="60" y="1586"/>
                  </a:cubicBezTo>
                  <a:cubicBezTo>
                    <a:pt x="71" y="1586"/>
                    <a:pt x="83" y="1582"/>
                    <a:pt x="92" y="1573"/>
                  </a:cubicBezTo>
                  <a:cubicBezTo>
                    <a:pt x="1259" y="972"/>
                    <a:pt x="2493" y="505"/>
                    <a:pt x="3794" y="172"/>
                  </a:cubicBezTo>
                  <a:cubicBezTo>
                    <a:pt x="3885" y="141"/>
                    <a:pt x="3894" y="1"/>
                    <a:pt x="3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2966450" y="4366025"/>
              <a:ext cx="96775" cy="40100"/>
            </a:xfrm>
            <a:custGeom>
              <a:avLst/>
              <a:gdLst/>
              <a:ahLst/>
              <a:cxnLst/>
              <a:rect l="l" t="t" r="r" b="b"/>
              <a:pathLst>
                <a:path w="3871" h="1604" extrusionOk="0">
                  <a:moveTo>
                    <a:pt x="3667" y="1"/>
                  </a:moveTo>
                  <a:cubicBezTo>
                    <a:pt x="2335" y="1"/>
                    <a:pt x="873" y="472"/>
                    <a:pt x="34" y="1537"/>
                  </a:cubicBezTo>
                  <a:cubicBezTo>
                    <a:pt x="1" y="1570"/>
                    <a:pt x="67" y="1603"/>
                    <a:pt x="101" y="1603"/>
                  </a:cubicBezTo>
                  <a:cubicBezTo>
                    <a:pt x="1268" y="1003"/>
                    <a:pt x="2503" y="503"/>
                    <a:pt x="3803" y="169"/>
                  </a:cubicBezTo>
                  <a:cubicBezTo>
                    <a:pt x="3870" y="136"/>
                    <a:pt x="3870" y="36"/>
                    <a:pt x="3803" y="2"/>
                  </a:cubicBezTo>
                  <a:cubicBezTo>
                    <a:pt x="3758" y="1"/>
                    <a:pt x="3712" y="1"/>
                    <a:pt x="3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2993375" y="4376875"/>
              <a:ext cx="96525" cy="39575"/>
            </a:xfrm>
            <a:custGeom>
              <a:avLst/>
              <a:gdLst/>
              <a:ahLst/>
              <a:cxnLst/>
              <a:rect l="l" t="t" r="r" b="b"/>
              <a:pathLst>
                <a:path w="3861" h="1583" extrusionOk="0">
                  <a:moveTo>
                    <a:pt x="3618" y="0"/>
                  </a:moveTo>
                  <a:cubicBezTo>
                    <a:pt x="2316" y="0"/>
                    <a:pt x="829" y="441"/>
                    <a:pt x="25" y="1503"/>
                  </a:cubicBezTo>
                  <a:cubicBezTo>
                    <a:pt x="0" y="1552"/>
                    <a:pt x="11" y="1583"/>
                    <a:pt x="45" y="1583"/>
                  </a:cubicBezTo>
                  <a:cubicBezTo>
                    <a:pt x="58" y="1583"/>
                    <a:pt x="73" y="1579"/>
                    <a:pt x="91" y="1570"/>
                  </a:cubicBezTo>
                  <a:cubicBezTo>
                    <a:pt x="1259" y="969"/>
                    <a:pt x="2493" y="502"/>
                    <a:pt x="3761" y="135"/>
                  </a:cubicBezTo>
                  <a:cubicBezTo>
                    <a:pt x="3861" y="135"/>
                    <a:pt x="3861" y="2"/>
                    <a:pt x="3761" y="2"/>
                  </a:cubicBezTo>
                  <a:cubicBezTo>
                    <a:pt x="3713" y="1"/>
                    <a:pt x="3666" y="0"/>
                    <a:pt x="36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3018325" y="4386050"/>
              <a:ext cx="96600" cy="40300"/>
            </a:xfrm>
            <a:custGeom>
              <a:avLst/>
              <a:gdLst/>
              <a:ahLst/>
              <a:cxnLst/>
              <a:rect l="l" t="t" r="r" b="b"/>
              <a:pathLst>
                <a:path w="3864" h="1612" extrusionOk="0">
                  <a:moveTo>
                    <a:pt x="3630" y="0"/>
                  </a:moveTo>
                  <a:cubicBezTo>
                    <a:pt x="2328" y="0"/>
                    <a:pt x="866" y="472"/>
                    <a:pt x="27" y="1536"/>
                  </a:cubicBezTo>
                  <a:cubicBezTo>
                    <a:pt x="0" y="1563"/>
                    <a:pt x="39" y="1612"/>
                    <a:pt x="72" y="1612"/>
                  </a:cubicBezTo>
                  <a:cubicBezTo>
                    <a:pt x="80" y="1612"/>
                    <a:pt x="88" y="1609"/>
                    <a:pt x="94" y="1603"/>
                  </a:cubicBezTo>
                  <a:cubicBezTo>
                    <a:pt x="1261" y="1002"/>
                    <a:pt x="2496" y="502"/>
                    <a:pt x="3797" y="169"/>
                  </a:cubicBezTo>
                  <a:cubicBezTo>
                    <a:pt x="3863" y="135"/>
                    <a:pt x="3863" y="35"/>
                    <a:pt x="3763" y="2"/>
                  </a:cubicBezTo>
                  <a:cubicBezTo>
                    <a:pt x="3719" y="1"/>
                    <a:pt x="3674" y="0"/>
                    <a:pt x="3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702100" y="4420275"/>
              <a:ext cx="75925" cy="58400"/>
            </a:xfrm>
            <a:custGeom>
              <a:avLst/>
              <a:gdLst/>
              <a:ahLst/>
              <a:cxnLst/>
              <a:rect l="l" t="t" r="r" b="b"/>
              <a:pathLst>
                <a:path w="3037" h="2336" extrusionOk="0">
                  <a:moveTo>
                    <a:pt x="1535" y="0"/>
                  </a:moveTo>
                  <a:cubicBezTo>
                    <a:pt x="1" y="0"/>
                    <a:pt x="1" y="2335"/>
                    <a:pt x="1535" y="2335"/>
                  </a:cubicBezTo>
                  <a:cubicBezTo>
                    <a:pt x="3036" y="2335"/>
                    <a:pt x="3036" y="0"/>
                    <a:pt x="15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992300" y="4260125"/>
              <a:ext cx="95925" cy="109975"/>
            </a:xfrm>
            <a:custGeom>
              <a:avLst/>
              <a:gdLst/>
              <a:ahLst/>
              <a:cxnLst/>
              <a:rect l="l" t="t" r="r" b="b"/>
              <a:pathLst>
                <a:path w="3837" h="4399" extrusionOk="0">
                  <a:moveTo>
                    <a:pt x="2623" y="375"/>
                  </a:moveTo>
                  <a:cubicBezTo>
                    <a:pt x="2880" y="375"/>
                    <a:pt x="3087" y="563"/>
                    <a:pt x="3136" y="1103"/>
                  </a:cubicBezTo>
                  <a:cubicBezTo>
                    <a:pt x="3203" y="1903"/>
                    <a:pt x="2102" y="2704"/>
                    <a:pt x="1535" y="3071"/>
                  </a:cubicBezTo>
                  <a:cubicBezTo>
                    <a:pt x="1068" y="3404"/>
                    <a:pt x="601" y="3738"/>
                    <a:pt x="134" y="4071"/>
                  </a:cubicBezTo>
                  <a:cubicBezTo>
                    <a:pt x="368" y="3404"/>
                    <a:pt x="601" y="2737"/>
                    <a:pt x="901" y="2103"/>
                  </a:cubicBezTo>
                  <a:cubicBezTo>
                    <a:pt x="1035" y="1770"/>
                    <a:pt x="1202" y="1470"/>
                    <a:pt x="1402" y="1203"/>
                  </a:cubicBezTo>
                  <a:cubicBezTo>
                    <a:pt x="1592" y="929"/>
                    <a:pt x="2181" y="375"/>
                    <a:pt x="2623" y="375"/>
                  </a:cubicBezTo>
                  <a:close/>
                  <a:moveTo>
                    <a:pt x="2581" y="0"/>
                  </a:moveTo>
                  <a:cubicBezTo>
                    <a:pt x="2065" y="0"/>
                    <a:pt x="1542" y="401"/>
                    <a:pt x="1235" y="802"/>
                  </a:cubicBezTo>
                  <a:cubicBezTo>
                    <a:pt x="535" y="1803"/>
                    <a:pt x="101" y="3004"/>
                    <a:pt x="1" y="4238"/>
                  </a:cubicBezTo>
                  <a:cubicBezTo>
                    <a:pt x="1" y="4238"/>
                    <a:pt x="1" y="4272"/>
                    <a:pt x="34" y="4272"/>
                  </a:cubicBezTo>
                  <a:cubicBezTo>
                    <a:pt x="58" y="4344"/>
                    <a:pt x="117" y="4398"/>
                    <a:pt x="185" y="4398"/>
                  </a:cubicBezTo>
                  <a:cubicBezTo>
                    <a:pt x="212" y="4398"/>
                    <a:pt x="240" y="4390"/>
                    <a:pt x="268" y="4372"/>
                  </a:cubicBezTo>
                  <a:cubicBezTo>
                    <a:pt x="1235" y="3704"/>
                    <a:pt x="2336" y="3137"/>
                    <a:pt x="3070" y="2203"/>
                  </a:cubicBezTo>
                  <a:cubicBezTo>
                    <a:pt x="3503" y="1670"/>
                    <a:pt x="3837" y="769"/>
                    <a:pt x="3203" y="235"/>
                  </a:cubicBezTo>
                  <a:cubicBezTo>
                    <a:pt x="3008" y="69"/>
                    <a:pt x="2795" y="0"/>
                    <a:pt x="2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2870550" y="4319700"/>
              <a:ext cx="130125" cy="59300"/>
            </a:xfrm>
            <a:custGeom>
              <a:avLst/>
              <a:gdLst/>
              <a:ahLst/>
              <a:cxnLst/>
              <a:rect l="l" t="t" r="r" b="b"/>
              <a:pathLst>
                <a:path w="5205" h="2372" extrusionOk="0">
                  <a:moveTo>
                    <a:pt x="1664" y="375"/>
                  </a:moveTo>
                  <a:cubicBezTo>
                    <a:pt x="1840" y="375"/>
                    <a:pt x="1998" y="393"/>
                    <a:pt x="2102" y="421"/>
                  </a:cubicBezTo>
                  <a:cubicBezTo>
                    <a:pt x="2436" y="521"/>
                    <a:pt x="2736" y="621"/>
                    <a:pt x="3070" y="754"/>
                  </a:cubicBezTo>
                  <a:cubicBezTo>
                    <a:pt x="3737" y="1021"/>
                    <a:pt x="4337" y="1388"/>
                    <a:pt x="4971" y="1688"/>
                  </a:cubicBezTo>
                  <a:cubicBezTo>
                    <a:pt x="4404" y="1755"/>
                    <a:pt x="3837" y="1855"/>
                    <a:pt x="3270" y="1922"/>
                  </a:cubicBezTo>
                  <a:cubicBezTo>
                    <a:pt x="2980" y="1951"/>
                    <a:pt x="2558" y="2005"/>
                    <a:pt x="2134" y="2005"/>
                  </a:cubicBezTo>
                  <a:cubicBezTo>
                    <a:pt x="1584" y="2005"/>
                    <a:pt x="1032" y="1913"/>
                    <a:pt x="768" y="1555"/>
                  </a:cubicBezTo>
                  <a:cubicBezTo>
                    <a:pt x="55" y="631"/>
                    <a:pt x="994" y="375"/>
                    <a:pt x="1664" y="375"/>
                  </a:cubicBezTo>
                  <a:close/>
                  <a:moveTo>
                    <a:pt x="1467" y="0"/>
                  </a:moveTo>
                  <a:cubicBezTo>
                    <a:pt x="854" y="0"/>
                    <a:pt x="206" y="269"/>
                    <a:pt x="101" y="955"/>
                  </a:cubicBezTo>
                  <a:cubicBezTo>
                    <a:pt x="1" y="1822"/>
                    <a:pt x="868" y="2222"/>
                    <a:pt x="1535" y="2322"/>
                  </a:cubicBezTo>
                  <a:cubicBezTo>
                    <a:pt x="1775" y="2357"/>
                    <a:pt x="2017" y="2371"/>
                    <a:pt x="2260" y="2371"/>
                  </a:cubicBezTo>
                  <a:cubicBezTo>
                    <a:pt x="3195" y="2371"/>
                    <a:pt x="4144" y="2154"/>
                    <a:pt x="5071" y="2022"/>
                  </a:cubicBezTo>
                  <a:cubicBezTo>
                    <a:pt x="5171" y="1989"/>
                    <a:pt x="5204" y="1855"/>
                    <a:pt x="5171" y="1755"/>
                  </a:cubicBezTo>
                  <a:cubicBezTo>
                    <a:pt x="5171" y="1755"/>
                    <a:pt x="5171" y="1722"/>
                    <a:pt x="5171" y="1722"/>
                  </a:cubicBezTo>
                  <a:cubicBezTo>
                    <a:pt x="4237" y="888"/>
                    <a:pt x="3136" y="321"/>
                    <a:pt x="1935" y="54"/>
                  </a:cubicBezTo>
                  <a:cubicBezTo>
                    <a:pt x="1789" y="19"/>
                    <a:pt x="1629" y="0"/>
                    <a:pt x="1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2405225" y="2773250"/>
              <a:ext cx="590450" cy="1460250"/>
            </a:xfrm>
            <a:custGeom>
              <a:avLst/>
              <a:gdLst/>
              <a:ahLst/>
              <a:cxnLst/>
              <a:rect l="l" t="t" r="r" b="b"/>
              <a:pathLst>
                <a:path w="23618" h="58410" extrusionOk="0">
                  <a:moveTo>
                    <a:pt x="0" y="1"/>
                  </a:moveTo>
                  <a:cubicBezTo>
                    <a:pt x="0" y="1"/>
                    <a:pt x="6672" y="23351"/>
                    <a:pt x="7639" y="31157"/>
                  </a:cubicBezTo>
                  <a:cubicBezTo>
                    <a:pt x="8540" y="38262"/>
                    <a:pt x="8573" y="58409"/>
                    <a:pt x="8573" y="58409"/>
                  </a:cubicBezTo>
                  <a:lnTo>
                    <a:pt x="23617" y="58409"/>
                  </a:lnTo>
                  <a:cubicBezTo>
                    <a:pt x="23617" y="58409"/>
                    <a:pt x="22717" y="37595"/>
                    <a:pt x="21516" y="30289"/>
                  </a:cubicBezTo>
                  <a:cubicBezTo>
                    <a:pt x="20282" y="22717"/>
                    <a:pt x="15211" y="1"/>
                    <a:pt x="15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2648725" y="4163125"/>
              <a:ext cx="332775" cy="10325"/>
            </a:xfrm>
            <a:custGeom>
              <a:avLst/>
              <a:gdLst/>
              <a:ahLst/>
              <a:cxnLst/>
              <a:rect l="l" t="t" r="r" b="b"/>
              <a:pathLst>
                <a:path w="13311" h="413" extrusionOk="0">
                  <a:moveTo>
                    <a:pt x="8198" y="0"/>
                  </a:moveTo>
                  <a:cubicBezTo>
                    <a:pt x="7678" y="0"/>
                    <a:pt x="7158" y="5"/>
                    <a:pt x="6639" y="12"/>
                  </a:cubicBezTo>
                  <a:lnTo>
                    <a:pt x="3370" y="12"/>
                  </a:lnTo>
                  <a:cubicBezTo>
                    <a:pt x="2269" y="46"/>
                    <a:pt x="1135" y="112"/>
                    <a:pt x="34" y="146"/>
                  </a:cubicBezTo>
                  <a:cubicBezTo>
                    <a:pt x="1" y="179"/>
                    <a:pt x="1" y="213"/>
                    <a:pt x="34" y="213"/>
                  </a:cubicBezTo>
                  <a:cubicBezTo>
                    <a:pt x="1135" y="279"/>
                    <a:pt x="2236" y="346"/>
                    <a:pt x="3370" y="379"/>
                  </a:cubicBezTo>
                  <a:cubicBezTo>
                    <a:pt x="4471" y="379"/>
                    <a:pt x="5538" y="379"/>
                    <a:pt x="6639" y="413"/>
                  </a:cubicBezTo>
                  <a:cubicBezTo>
                    <a:pt x="8840" y="413"/>
                    <a:pt x="11042" y="413"/>
                    <a:pt x="13243" y="279"/>
                  </a:cubicBezTo>
                  <a:cubicBezTo>
                    <a:pt x="13310" y="246"/>
                    <a:pt x="13277" y="179"/>
                    <a:pt x="13243" y="146"/>
                  </a:cubicBezTo>
                  <a:cubicBezTo>
                    <a:pt x="11562" y="44"/>
                    <a:pt x="9880" y="0"/>
                    <a:pt x="8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2480275" y="2801550"/>
              <a:ext cx="201000" cy="1318325"/>
            </a:xfrm>
            <a:custGeom>
              <a:avLst/>
              <a:gdLst/>
              <a:ahLst/>
              <a:cxnLst/>
              <a:rect l="l" t="t" r="r" b="b"/>
              <a:pathLst>
                <a:path w="8040" h="52733" extrusionOk="0">
                  <a:moveTo>
                    <a:pt x="68" y="0"/>
                  </a:moveTo>
                  <a:cubicBezTo>
                    <a:pt x="39" y="0"/>
                    <a:pt x="1" y="29"/>
                    <a:pt x="1" y="70"/>
                  </a:cubicBezTo>
                  <a:cubicBezTo>
                    <a:pt x="1635" y="6875"/>
                    <a:pt x="3303" y="13680"/>
                    <a:pt x="4971" y="20484"/>
                  </a:cubicBezTo>
                  <a:cubicBezTo>
                    <a:pt x="5805" y="23820"/>
                    <a:pt x="6739" y="27156"/>
                    <a:pt x="7172" y="30592"/>
                  </a:cubicBezTo>
                  <a:cubicBezTo>
                    <a:pt x="7539" y="34027"/>
                    <a:pt x="7706" y="37463"/>
                    <a:pt x="7639" y="40899"/>
                  </a:cubicBezTo>
                  <a:cubicBezTo>
                    <a:pt x="7673" y="44835"/>
                    <a:pt x="7706" y="48771"/>
                    <a:pt x="7839" y="52707"/>
                  </a:cubicBezTo>
                  <a:cubicBezTo>
                    <a:pt x="7839" y="52724"/>
                    <a:pt x="7848" y="52732"/>
                    <a:pt x="7856" y="52732"/>
                  </a:cubicBezTo>
                  <a:cubicBezTo>
                    <a:pt x="7864" y="52732"/>
                    <a:pt x="7873" y="52724"/>
                    <a:pt x="7873" y="52707"/>
                  </a:cubicBezTo>
                  <a:cubicBezTo>
                    <a:pt x="7973" y="49172"/>
                    <a:pt x="7973" y="45669"/>
                    <a:pt x="7973" y="42167"/>
                  </a:cubicBezTo>
                  <a:cubicBezTo>
                    <a:pt x="8040" y="38697"/>
                    <a:pt x="7906" y="35228"/>
                    <a:pt x="7606" y="31792"/>
                  </a:cubicBezTo>
                  <a:cubicBezTo>
                    <a:pt x="7239" y="28357"/>
                    <a:pt x="6372" y="25021"/>
                    <a:pt x="5538" y="21685"/>
                  </a:cubicBezTo>
                  <a:cubicBezTo>
                    <a:pt x="4704" y="18316"/>
                    <a:pt x="3870" y="14880"/>
                    <a:pt x="3036" y="11478"/>
                  </a:cubicBezTo>
                  <a:cubicBezTo>
                    <a:pt x="2202" y="8076"/>
                    <a:pt x="1301" y="4673"/>
                    <a:pt x="434" y="1304"/>
                  </a:cubicBezTo>
                  <a:lnTo>
                    <a:pt x="101" y="36"/>
                  </a:lnTo>
                  <a:cubicBezTo>
                    <a:pt x="101" y="11"/>
                    <a:pt x="86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2189225" y="4022500"/>
              <a:ext cx="566275" cy="505850"/>
            </a:xfrm>
            <a:custGeom>
              <a:avLst/>
              <a:gdLst/>
              <a:ahLst/>
              <a:cxnLst/>
              <a:rect l="l" t="t" r="r" b="b"/>
              <a:pathLst>
                <a:path w="22651" h="20234" extrusionOk="0">
                  <a:moveTo>
                    <a:pt x="68" y="0"/>
                  </a:moveTo>
                  <a:cubicBezTo>
                    <a:pt x="68" y="0"/>
                    <a:pt x="1" y="5471"/>
                    <a:pt x="34" y="10641"/>
                  </a:cubicBezTo>
                  <a:cubicBezTo>
                    <a:pt x="34" y="11442"/>
                    <a:pt x="34" y="12242"/>
                    <a:pt x="34" y="13009"/>
                  </a:cubicBezTo>
                  <a:cubicBezTo>
                    <a:pt x="101" y="16512"/>
                    <a:pt x="234" y="19414"/>
                    <a:pt x="535" y="19614"/>
                  </a:cubicBezTo>
                  <a:cubicBezTo>
                    <a:pt x="1085" y="19989"/>
                    <a:pt x="12462" y="20233"/>
                    <a:pt x="18411" y="20233"/>
                  </a:cubicBezTo>
                  <a:cubicBezTo>
                    <a:pt x="20395" y="20233"/>
                    <a:pt x="21775" y="20206"/>
                    <a:pt x="21950" y="20148"/>
                  </a:cubicBezTo>
                  <a:cubicBezTo>
                    <a:pt x="22650" y="19914"/>
                    <a:pt x="22083" y="17946"/>
                    <a:pt x="21316" y="17312"/>
                  </a:cubicBezTo>
                  <a:cubicBezTo>
                    <a:pt x="20516" y="16679"/>
                    <a:pt x="12943" y="13143"/>
                    <a:pt x="12943" y="13143"/>
                  </a:cubicBezTo>
                  <a:lnTo>
                    <a:pt x="13010" y="10808"/>
                  </a:lnTo>
                  <a:lnTo>
                    <a:pt x="13444" y="13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2190075" y="4288500"/>
              <a:ext cx="565425" cy="239850"/>
            </a:xfrm>
            <a:custGeom>
              <a:avLst/>
              <a:gdLst/>
              <a:ahLst/>
              <a:cxnLst/>
              <a:rect l="l" t="t" r="r" b="b"/>
              <a:pathLst>
                <a:path w="22617" h="9594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4504"/>
                    <a:pt x="134" y="8741"/>
                    <a:pt x="501" y="8974"/>
                  </a:cubicBezTo>
                  <a:cubicBezTo>
                    <a:pt x="1051" y="9349"/>
                    <a:pt x="12428" y="9593"/>
                    <a:pt x="18377" y="9593"/>
                  </a:cubicBezTo>
                  <a:cubicBezTo>
                    <a:pt x="20361" y="9593"/>
                    <a:pt x="21741" y="9566"/>
                    <a:pt x="21916" y="9508"/>
                  </a:cubicBezTo>
                  <a:cubicBezTo>
                    <a:pt x="22616" y="9274"/>
                    <a:pt x="22049" y="7306"/>
                    <a:pt x="21282" y="6672"/>
                  </a:cubicBezTo>
                  <a:cubicBezTo>
                    <a:pt x="20482" y="6005"/>
                    <a:pt x="12909" y="2503"/>
                    <a:pt x="12909" y="2503"/>
                  </a:cubicBezTo>
                  <a:lnTo>
                    <a:pt x="12976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2190075" y="4347725"/>
              <a:ext cx="565425" cy="180625"/>
            </a:xfrm>
            <a:custGeom>
              <a:avLst/>
              <a:gdLst/>
              <a:ahLst/>
              <a:cxnLst/>
              <a:rect l="l" t="t" r="r" b="b"/>
              <a:pathLst>
                <a:path w="22617" h="7225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3503"/>
                    <a:pt x="200" y="6405"/>
                    <a:pt x="501" y="6605"/>
                  </a:cubicBezTo>
                  <a:cubicBezTo>
                    <a:pt x="1051" y="6980"/>
                    <a:pt x="12428" y="7224"/>
                    <a:pt x="18377" y="7224"/>
                  </a:cubicBezTo>
                  <a:cubicBezTo>
                    <a:pt x="20361" y="7224"/>
                    <a:pt x="21741" y="7197"/>
                    <a:pt x="21916" y="7139"/>
                  </a:cubicBezTo>
                  <a:cubicBezTo>
                    <a:pt x="22616" y="6905"/>
                    <a:pt x="22049" y="4937"/>
                    <a:pt x="21282" y="4303"/>
                  </a:cubicBezTo>
                  <a:cubicBezTo>
                    <a:pt x="20482" y="3636"/>
                    <a:pt x="12909" y="134"/>
                    <a:pt x="12909" y="1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226750" y="4500075"/>
              <a:ext cx="506175" cy="7475"/>
            </a:xfrm>
            <a:custGeom>
              <a:avLst/>
              <a:gdLst/>
              <a:ahLst/>
              <a:cxnLst/>
              <a:rect l="l" t="t" r="r" b="b"/>
              <a:pathLst>
                <a:path w="20247" h="299" extrusionOk="0">
                  <a:moveTo>
                    <a:pt x="3706" y="0"/>
                  </a:moveTo>
                  <a:cubicBezTo>
                    <a:pt x="2089" y="0"/>
                    <a:pt x="768" y="13"/>
                    <a:pt x="1" y="44"/>
                  </a:cubicBezTo>
                  <a:cubicBezTo>
                    <a:pt x="2614" y="202"/>
                    <a:pt x="11639" y="298"/>
                    <a:pt x="16945" y="298"/>
                  </a:cubicBezTo>
                  <a:cubicBezTo>
                    <a:pt x="18345" y="298"/>
                    <a:pt x="19486" y="291"/>
                    <a:pt x="20182" y="278"/>
                  </a:cubicBezTo>
                  <a:cubicBezTo>
                    <a:pt x="20195" y="284"/>
                    <a:pt x="20206" y="287"/>
                    <a:pt x="20214" y="287"/>
                  </a:cubicBezTo>
                  <a:cubicBezTo>
                    <a:pt x="20246" y="287"/>
                    <a:pt x="20235" y="244"/>
                    <a:pt x="20182" y="244"/>
                  </a:cubicBezTo>
                  <a:cubicBezTo>
                    <a:pt x="17622" y="142"/>
                    <a:pt x="9047" y="0"/>
                    <a:pt x="3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2620375" y="4436050"/>
              <a:ext cx="70075" cy="64675"/>
            </a:xfrm>
            <a:custGeom>
              <a:avLst/>
              <a:gdLst/>
              <a:ahLst/>
              <a:cxnLst/>
              <a:rect l="l" t="t" r="r" b="b"/>
              <a:pathLst>
                <a:path w="2803" h="2587" extrusionOk="0">
                  <a:moveTo>
                    <a:pt x="2658" y="1"/>
                  </a:moveTo>
                  <a:cubicBezTo>
                    <a:pt x="1962" y="1"/>
                    <a:pt x="1275" y="297"/>
                    <a:pt x="768" y="804"/>
                  </a:cubicBezTo>
                  <a:cubicBezTo>
                    <a:pt x="301" y="1271"/>
                    <a:pt x="1" y="1905"/>
                    <a:pt x="1" y="2572"/>
                  </a:cubicBezTo>
                  <a:cubicBezTo>
                    <a:pt x="1" y="2572"/>
                    <a:pt x="15" y="2587"/>
                    <a:pt x="25" y="2587"/>
                  </a:cubicBezTo>
                  <a:cubicBezTo>
                    <a:pt x="30" y="2587"/>
                    <a:pt x="34" y="2583"/>
                    <a:pt x="34" y="2572"/>
                  </a:cubicBezTo>
                  <a:cubicBezTo>
                    <a:pt x="301" y="1204"/>
                    <a:pt x="1402" y="170"/>
                    <a:pt x="2769" y="37"/>
                  </a:cubicBezTo>
                  <a:cubicBezTo>
                    <a:pt x="2803" y="37"/>
                    <a:pt x="2803" y="3"/>
                    <a:pt x="2769" y="3"/>
                  </a:cubicBezTo>
                  <a:cubicBezTo>
                    <a:pt x="2732" y="2"/>
                    <a:pt x="2695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2450425" y="4359350"/>
              <a:ext cx="97425" cy="39500"/>
            </a:xfrm>
            <a:custGeom>
              <a:avLst/>
              <a:gdLst/>
              <a:ahLst/>
              <a:cxnLst/>
              <a:rect l="l" t="t" r="r" b="b"/>
              <a:pathLst>
                <a:path w="3897" h="1580" extrusionOk="0">
                  <a:moveTo>
                    <a:pt x="3629" y="1"/>
                  </a:moveTo>
                  <a:cubicBezTo>
                    <a:pt x="2325" y="1"/>
                    <a:pt x="833" y="471"/>
                    <a:pt x="27" y="1503"/>
                  </a:cubicBezTo>
                  <a:cubicBezTo>
                    <a:pt x="0" y="1530"/>
                    <a:pt x="39" y="1579"/>
                    <a:pt x="72" y="1579"/>
                  </a:cubicBezTo>
                  <a:cubicBezTo>
                    <a:pt x="80" y="1579"/>
                    <a:pt x="87" y="1577"/>
                    <a:pt x="94" y="1570"/>
                  </a:cubicBezTo>
                  <a:cubicBezTo>
                    <a:pt x="1261" y="970"/>
                    <a:pt x="2495" y="503"/>
                    <a:pt x="3796" y="169"/>
                  </a:cubicBezTo>
                  <a:cubicBezTo>
                    <a:pt x="3896" y="169"/>
                    <a:pt x="3896" y="2"/>
                    <a:pt x="3763" y="2"/>
                  </a:cubicBezTo>
                  <a:cubicBezTo>
                    <a:pt x="3719" y="1"/>
                    <a:pt x="3674" y="1"/>
                    <a:pt x="3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2476100" y="4370125"/>
              <a:ext cx="97375" cy="39325"/>
            </a:xfrm>
            <a:custGeom>
              <a:avLst/>
              <a:gdLst/>
              <a:ahLst/>
              <a:cxnLst/>
              <a:rect l="l" t="t" r="r" b="b"/>
              <a:pathLst>
                <a:path w="3895" h="1573" extrusionOk="0">
                  <a:moveTo>
                    <a:pt x="3795" y="1"/>
                  </a:moveTo>
                  <a:cubicBezTo>
                    <a:pt x="3788" y="1"/>
                    <a:pt x="3779" y="2"/>
                    <a:pt x="3770" y="5"/>
                  </a:cubicBezTo>
                  <a:cubicBezTo>
                    <a:pt x="3723" y="4"/>
                    <a:pt x="3675" y="3"/>
                    <a:pt x="3627" y="3"/>
                  </a:cubicBezTo>
                  <a:cubicBezTo>
                    <a:pt x="2326" y="3"/>
                    <a:pt x="838" y="444"/>
                    <a:pt x="34" y="1506"/>
                  </a:cubicBezTo>
                  <a:cubicBezTo>
                    <a:pt x="1" y="1539"/>
                    <a:pt x="34" y="1573"/>
                    <a:pt x="101" y="1573"/>
                  </a:cubicBezTo>
                  <a:cubicBezTo>
                    <a:pt x="1268" y="972"/>
                    <a:pt x="2503" y="505"/>
                    <a:pt x="3803" y="172"/>
                  </a:cubicBezTo>
                  <a:cubicBezTo>
                    <a:pt x="3895" y="141"/>
                    <a:pt x="3875" y="1"/>
                    <a:pt x="3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2502125" y="4380200"/>
              <a:ext cx="97425" cy="39500"/>
            </a:xfrm>
            <a:custGeom>
              <a:avLst/>
              <a:gdLst/>
              <a:ahLst/>
              <a:cxnLst/>
              <a:rect l="l" t="t" r="r" b="b"/>
              <a:pathLst>
                <a:path w="3897" h="1580" extrusionOk="0">
                  <a:moveTo>
                    <a:pt x="3629" y="1"/>
                  </a:moveTo>
                  <a:cubicBezTo>
                    <a:pt x="2326" y="1"/>
                    <a:pt x="833" y="471"/>
                    <a:pt x="27" y="1503"/>
                  </a:cubicBezTo>
                  <a:cubicBezTo>
                    <a:pt x="0" y="1530"/>
                    <a:pt x="17" y="1579"/>
                    <a:pt x="60" y="1579"/>
                  </a:cubicBezTo>
                  <a:cubicBezTo>
                    <a:pt x="70" y="1579"/>
                    <a:pt x="81" y="1576"/>
                    <a:pt x="94" y="1570"/>
                  </a:cubicBezTo>
                  <a:cubicBezTo>
                    <a:pt x="1261" y="970"/>
                    <a:pt x="2496" y="503"/>
                    <a:pt x="3763" y="169"/>
                  </a:cubicBezTo>
                  <a:cubicBezTo>
                    <a:pt x="3897" y="169"/>
                    <a:pt x="3863" y="2"/>
                    <a:pt x="3763" y="2"/>
                  </a:cubicBezTo>
                  <a:cubicBezTo>
                    <a:pt x="3719" y="1"/>
                    <a:pt x="3674" y="1"/>
                    <a:pt x="3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2526975" y="4390975"/>
              <a:ext cx="98125" cy="39325"/>
            </a:xfrm>
            <a:custGeom>
              <a:avLst/>
              <a:gdLst/>
              <a:ahLst/>
              <a:cxnLst/>
              <a:rect l="l" t="t" r="r" b="b"/>
              <a:pathLst>
                <a:path w="3925" h="1573" extrusionOk="0">
                  <a:moveTo>
                    <a:pt x="3829" y="1"/>
                  </a:moveTo>
                  <a:cubicBezTo>
                    <a:pt x="3821" y="1"/>
                    <a:pt x="3812" y="2"/>
                    <a:pt x="3803" y="5"/>
                  </a:cubicBezTo>
                  <a:cubicBezTo>
                    <a:pt x="3756" y="4"/>
                    <a:pt x="3708" y="3"/>
                    <a:pt x="3660" y="3"/>
                  </a:cubicBezTo>
                  <a:cubicBezTo>
                    <a:pt x="2356" y="3"/>
                    <a:pt x="838" y="444"/>
                    <a:pt x="34" y="1506"/>
                  </a:cubicBezTo>
                  <a:cubicBezTo>
                    <a:pt x="1" y="1539"/>
                    <a:pt x="67" y="1573"/>
                    <a:pt x="101" y="1573"/>
                  </a:cubicBezTo>
                  <a:cubicBezTo>
                    <a:pt x="1301" y="972"/>
                    <a:pt x="2536" y="505"/>
                    <a:pt x="3803" y="172"/>
                  </a:cubicBezTo>
                  <a:cubicBezTo>
                    <a:pt x="3925" y="141"/>
                    <a:pt x="3908" y="1"/>
                    <a:pt x="3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2210925" y="4421950"/>
              <a:ext cx="75650" cy="58400"/>
            </a:xfrm>
            <a:custGeom>
              <a:avLst/>
              <a:gdLst/>
              <a:ahLst/>
              <a:cxnLst/>
              <a:rect l="l" t="t" r="r" b="b"/>
              <a:pathLst>
                <a:path w="3026" h="2336" extrusionOk="0">
                  <a:moveTo>
                    <a:pt x="1535" y="0"/>
                  </a:moveTo>
                  <a:cubicBezTo>
                    <a:pt x="34" y="0"/>
                    <a:pt x="0" y="2335"/>
                    <a:pt x="1501" y="2335"/>
                  </a:cubicBezTo>
                  <a:cubicBezTo>
                    <a:pt x="1512" y="2335"/>
                    <a:pt x="1522" y="2335"/>
                    <a:pt x="1533" y="2335"/>
                  </a:cubicBezTo>
                  <a:cubicBezTo>
                    <a:pt x="3003" y="2335"/>
                    <a:pt x="3025" y="33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2501950" y="4264150"/>
              <a:ext cx="95925" cy="109275"/>
            </a:xfrm>
            <a:custGeom>
              <a:avLst/>
              <a:gdLst/>
              <a:ahLst/>
              <a:cxnLst/>
              <a:rect l="l" t="t" r="r" b="b"/>
              <a:pathLst>
                <a:path w="3837" h="4371" extrusionOk="0">
                  <a:moveTo>
                    <a:pt x="2659" y="370"/>
                  </a:moveTo>
                  <a:cubicBezTo>
                    <a:pt x="2923" y="370"/>
                    <a:pt x="3132" y="560"/>
                    <a:pt x="3170" y="1108"/>
                  </a:cubicBezTo>
                  <a:cubicBezTo>
                    <a:pt x="3203" y="1909"/>
                    <a:pt x="2069" y="2676"/>
                    <a:pt x="1535" y="3076"/>
                  </a:cubicBezTo>
                  <a:cubicBezTo>
                    <a:pt x="1068" y="3410"/>
                    <a:pt x="601" y="3710"/>
                    <a:pt x="134" y="4077"/>
                  </a:cubicBezTo>
                  <a:cubicBezTo>
                    <a:pt x="368" y="3377"/>
                    <a:pt x="635" y="2743"/>
                    <a:pt x="935" y="2076"/>
                  </a:cubicBezTo>
                  <a:cubicBezTo>
                    <a:pt x="1068" y="1776"/>
                    <a:pt x="1235" y="1475"/>
                    <a:pt x="1435" y="1175"/>
                  </a:cubicBezTo>
                  <a:cubicBezTo>
                    <a:pt x="1623" y="904"/>
                    <a:pt x="2217" y="370"/>
                    <a:pt x="2659" y="370"/>
                  </a:cubicBezTo>
                  <a:close/>
                  <a:moveTo>
                    <a:pt x="2566" y="0"/>
                  </a:moveTo>
                  <a:cubicBezTo>
                    <a:pt x="2055" y="0"/>
                    <a:pt x="1539" y="388"/>
                    <a:pt x="1235" y="808"/>
                  </a:cubicBezTo>
                  <a:cubicBezTo>
                    <a:pt x="535" y="1809"/>
                    <a:pt x="101" y="2976"/>
                    <a:pt x="1" y="4211"/>
                  </a:cubicBezTo>
                  <a:cubicBezTo>
                    <a:pt x="1" y="4244"/>
                    <a:pt x="1" y="4244"/>
                    <a:pt x="34" y="4244"/>
                  </a:cubicBezTo>
                  <a:cubicBezTo>
                    <a:pt x="58" y="4316"/>
                    <a:pt x="117" y="4371"/>
                    <a:pt x="185" y="4371"/>
                  </a:cubicBezTo>
                  <a:cubicBezTo>
                    <a:pt x="212" y="4371"/>
                    <a:pt x="240" y="4363"/>
                    <a:pt x="268" y="4344"/>
                  </a:cubicBezTo>
                  <a:cubicBezTo>
                    <a:pt x="1235" y="3710"/>
                    <a:pt x="2369" y="3143"/>
                    <a:pt x="3103" y="2209"/>
                  </a:cubicBezTo>
                  <a:cubicBezTo>
                    <a:pt x="3503" y="1675"/>
                    <a:pt x="3837" y="808"/>
                    <a:pt x="3203" y="241"/>
                  </a:cubicBezTo>
                  <a:cubicBezTo>
                    <a:pt x="3003" y="71"/>
                    <a:pt x="2785" y="0"/>
                    <a:pt x="2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2379375" y="4322525"/>
              <a:ext cx="130950" cy="59800"/>
            </a:xfrm>
            <a:custGeom>
              <a:avLst/>
              <a:gdLst/>
              <a:ahLst/>
              <a:cxnLst/>
              <a:rect l="l" t="t" r="r" b="b"/>
              <a:pathLst>
                <a:path w="5238" h="2392" extrusionOk="0">
                  <a:moveTo>
                    <a:pt x="1694" y="408"/>
                  </a:moveTo>
                  <a:cubicBezTo>
                    <a:pt x="1858" y="408"/>
                    <a:pt x="2004" y="422"/>
                    <a:pt x="2102" y="441"/>
                  </a:cubicBezTo>
                  <a:cubicBezTo>
                    <a:pt x="2435" y="541"/>
                    <a:pt x="2769" y="641"/>
                    <a:pt x="3069" y="775"/>
                  </a:cubicBezTo>
                  <a:cubicBezTo>
                    <a:pt x="3736" y="1075"/>
                    <a:pt x="4370" y="1375"/>
                    <a:pt x="4971" y="1742"/>
                  </a:cubicBezTo>
                  <a:cubicBezTo>
                    <a:pt x="4403" y="1776"/>
                    <a:pt x="3836" y="1876"/>
                    <a:pt x="3269" y="1942"/>
                  </a:cubicBezTo>
                  <a:cubicBezTo>
                    <a:pt x="2986" y="1971"/>
                    <a:pt x="2578" y="2023"/>
                    <a:pt x="2165" y="2023"/>
                  </a:cubicBezTo>
                  <a:cubicBezTo>
                    <a:pt x="1604" y="2023"/>
                    <a:pt x="1037" y="1926"/>
                    <a:pt x="768" y="1542"/>
                  </a:cubicBezTo>
                  <a:cubicBezTo>
                    <a:pt x="44" y="630"/>
                    <a:pt x="1022" y="408"/>
                    <a:pt x="1694" y="408"/>
                  </a:cubicBezTo>
                  <a:close/>
                  <a:moveTo>
                    <a:pt x="1533" y="0"/>
                  </a:moveTo>
                  <a:cubicBezTo>
                    <a:pt x="911" y="0"/>
                    <a:pt x="241" y="250"/>
                    <a:pt x="134" y="975"/>
                  </a:cubicBezTo>
                  <a:cubicBezTo>
                    <a:pt x="0" y="1842"/>
                    <a:pt x="868" y="2209"/>
                    <a:pt x="1568" y="2343"/>
                  </a:cubicBezTo>
                  <a:cubicBezTo>
                    <a:pt x="1801" y="2377"/>
                    <a:pt x="2039" y="2392"/>
                    <a:pt x="2279" y="2392"/>
                  </a:cubicBezTo>
                  <a:cubicBezTo>
                    <a:pt x="3206" y="2392"/>
                    <a:pt x="4170" y="2175"/>
                    <a:pt x="5071" y="2042"/>
                  </a:cubicBezTo>
                  <a:cubicBezTo>
                    <a:pt x="5171" y="2009"/>
                    <a:pt x="5237" y="1909"/>
                    <a:pt x="5171" y="1809"/>
                  </a:cubicBezTo>
                  <a:cubicBezTo>
                    <a:pt x="5204" y="1776"/>
                    <a:pt x="5204" y="1776"/>
                    <a:pt x="5171" y="1742"/>
                  </a:cubicBezTo>
                  <a:cubicBezTo>
                    <a:pt x="4270" y="908"/>
                    <a:pt x="3169" y="308"/>
                    <a:pt x="1968" y="41"/>
                  </a:cubicBezTo>
                  <a:cubicBezTo>
                    <a:pt x="1832" y="15"/>
                    <a:pt x="1684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2171725" y="2773250"/>
              <a:ext cx="612950" cy="1460250"/>
            </a:xfrm>
            <a:custGeom>
              <a:avLst/>
              <a:gdLst/>
              <a:ahLst/>
              <a:cxnLst/>
              <a:rect l="l" t="t" r="r" b="b"/>
              <a:pathLst>
                <a:path w="24518" h="58410" extrusionOk="0">
                  <a:moveTo>
                    <a:pt x="4470" y="1"/>
                  </a:moveTo>
                  <a:cubicBezTo>
                    <a:pt x="4470" y="1"/>
                    <a:pt x="1535" y="8340"/>
                    <a:pt x="3103" y="13511"/>
                  </a:cubicBezTo>
                  <a:cubicBezTo>
                    <a:pt x="3103" y="13511"/>
                    <a:pt x="2135" y="31690"/>
                    <a:pt x="1802" y="34926"/>
                  </a:cubicBezTo>
                  <a:cubicBezTo>
                    <a:pt x="1201" y="41064"/>
                    <a:pt x="0" y="58409"/>
                    <a:pt x="0" y="58409"/>
                  </a:cubicBezTo>
                  <a:lnTo>
                    <a:pt x="15345" y="58409"/>
                  </a:lnTo>
                  <a:cubicBezTo>
                    <a:pt x="15345" y="58409"/>
                    <a:pt x="16112" y="42031"/>
                    <a:pt x="16679" y="36227"/>
                  </a:cubicBezTo>
                  <a:cubicBezTo>
                    <a:pt x="17279" y="30056"/>
                    <a:pt x="18213" y="10775"/>
                    <a:pt x="18213" y="10775"/>
                  </a:cubicBezTo>
                  <a:lnTo>
                    <a:pt x="19948" y="10242"/>
                  </a:lnTo>
                  <a:cubicBezTo>
                    <a:pt x="22083" y="8874"/>
                    <a:pt x="24284" y="1902"/>
                    <a:pt x="24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2563975" y="3022475"/>
              <a:ext cx="122775" cy="43750"/>
            </a:xfrm>
            <a:custGeom>
              <a:avLst/>
              <a:gdLst/>
              <a:ahLst/>
              <a:cxnLst/>
              <a:rect l="l" t="t" r="r" b="b"/>
              <a:pathLst>
                <a:path w="4911" h="1750" extrusionOk="0">
                  <a:moveTo>
                    <a:pt x="4758" y="0"/>
                  </a:moveTo>
                  <a:cubicBezTo>
                    <a:pt x="4747" y="0"/>
                    <a:pt x="4736" y="2"/>
                    <a:pt x="4725" y="6"/>
                  </a:cubicBezTo>
                  <a:cubicBezTo>
                    <a:pt x="3124" y="439"/>
                    <a:pt x="1556" y="1006"/>
                    <a:pt x="55" y="1674"/>
                  </a:cubicBezTo>
                  <a:cubicBezTo>
                    <a:pt x="1" y="1701"/>
                    <a:pt x="34" y="1749"/>
                    <a:pt x="67" y="1749"/>
                  </a:cubicBezTo>
                  <a:cubicBezTo>
                    <a:pt x="74" y="1749"/>
                    <a:pt x="82" y="1747"/>
                    <a:pt x="88" y="1740"/>
                  </a:cubicBezTo>
                  <a:cubicBezTo>
                    <a:pt x="1656" y="1207"/>
                    <a:pt x="3257" y="706"/>
                    <a:pt x="4792" y="139"/>
                  </a:cubicBezTo>
                  <a:cubicBezTo>
                    <a:pt x="4910" y="109"/>
                    <a:pt x="4844" y="0"/>
                    <a:pt x="4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602875" y="2813500"/>
              <a:ext cx="96750" cy="203425"/>
            </a:xfrm>
            <a:custGeom>
              <a:avLst/>
              <a:gdLst/>
              <a:ahLst/>
              <a:cxnLst/>
              <a:rect l="l" t="t" r="r" b="b"/>
              <a:pathLst>
                <a:path w="3870" h="8137" extrusionOk="0">
                  <a:moveTo>
                    <a:pt x="3619" y="0"/>
                  </a:moveTo>
                  <a:cubicBezTo>
                    <a:pt x="3594" y="0"/>
                    <a:pt x="3569" y="9"/>
                    <a:pt x="3569" y="25"/>
                  </a:cubicBezTo>
                  <a:cubicBezTo>
                    <a:pt x="3569" y="1393"/>
                    <a:pt x="3469" y="2761"/>
                    <a:pt x="3302" y="4095"/>
                  </a:cubicBezTo>
                  <a:cubicBezTo>
                    <a:pt x="3238" y="4705"/>
                    <a:pt x="2617" y="7912"/>
                    <a:pt x="1321" y="7912"/>
                  </a:cubicBezTo>
                  <a:cubicBezTo>
                    <a:pt x="1271" y="7912"/>
                    <a:pt x="1220" y="7908"/>
                    <a:pt x="1168" y="7898"/>
                  </a:cubicBezTo>
                  <a:cubicBezTo>
                    <a:pt x="934" y="7864"/>
                    <a:pt x="801" y="7698"/>
                    <a:pt x="767" y="7431"/>
                  </a:cubicBezTo>
                  <a:cubicBezTo>
                    <a:pt x="767" y="7064"/>
                    <a:pt x="834" y="6697"/>
                    <a:pt x="967" y="6363"/>
                  </a:cubicBezTo>
                  <a:cubicBezTo>
                    <a:pt x="1101" y="5629"/>
                    <a:pt x="1234" y="4929"/>
                    <a:pt x="1301" y="4195"/>
                  </a:cubicBezTo>
                  <a:cubicBezTo>
                    <a:pt x="1468" y="2827"/>
                    <a:pt x="1468" y="1460"/>
                    <a:pt x="1268" y="92"/>
                  </a:cubicBezTo>
                  <a:cubicBezTo>
                    <a:pt x="1268" y="75"/>
                    <a:pt x="1243" y="67"/>
                    <a:pt x="1218" y="67"/>
                  </a:cubicBezTo>
                  <a:cubicBezTo>
                    <a:pt x="1193" y="67"/>
                    <a:pt x="1168" y="75"/>
                    <a:pt x="1168" y="92"/>
                  </a:cubicBezTo>
                  <a:cubicBezTo>
                    <a:pt x="1201" y="1994"/>
                    <a:pt x="1067" y="3862"/>
                    <a:pt x="767" y="5730"/>
                  </a:cubicBezTo>
                  <a:cubicBezTo>
                    <a:pt x="567" y="6630"/>
                    <a:pt x="0" y="7998"/>
                    <a:pt x="1201" y="8131"/>
                  </a:cubicBezTo>
                  <a:cubicBezTo>
                    <a:pt x="1236" y="8135"/>
                    <a:pt x="1271" y="8137"/>
                    <a:pt x="1305" y="8137"/>
                  </a:cubicBezTo>
                  <a:cubicBezTo>
                    <a:pt x="2482" y="8137"/>
                    <a:pt x="3273" y="5979"/>
                    <a:pt x="3402" y="5396"/>
                  </a:cubicBezTo>
                  <a:cubicBezTo>
                    <a:pt x="3803" y="3628"/>
                    <a:pt x="3869" y="1827"/>
                    <a:pt x="3669" y="25"/>
                  </a:cubicBezTo>
                  <a:cubicBezTo>
                    <a:pt x="3669" y="9"/>
                    <a:pt x="3644" y="0"/>
                    <a:pt x="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2621200" y="3011625"/>
              <a:ext cx="20250" cy="34975"/>
            </a:xfrm>
            <a:custGeom>
              <a:avLst/>
              <a:gdLst/>
              <a:ahLst/>
              <a:cxnLst/>
              <a:rect l="l" t="t" r="r" b="b"/>
              <a:pathLst>
                <a:path w="810" h="1399" extrusionOk="0">
                  <a:moveTo>
                    <a:pt x="613" y="0"/>
                  </a:moveTo>
                  <a:cubicBezTo>
                    <a:pt x="553" y="0"/>
                    <a:pt x="493" y="22"/>
                    <a:pt x="468" y="73"/>
                  </a:cubicBezTo>
                  <a:cubicBezTo>
                    <a:pt x="334" y="306"/>
                    <a:pt x="234" y="540"/>
                    <a:pt x="134" y="807"/>
                  </a:cubicBezTo>
                  <a:cubicBezTo>
                    <a:pt x="68" y="973"/>
                    <a:pt x="1" y="1174"/>
                    <a:pt x="34" y="1374"/>
                  </a:cubicBezTo>
                  <a:cubicBezTo>
                    <a:pt x="34" y="1390"/>
                    <a:pt x="51" y="1399"/>
                    <a:pt x="68" y="1399"/>
                  </a:cubicBezTo>
                  <a:cubicBezTo>
                    <a:pt x="84" y="1399"/>
                    <a:pt x="101" y="1390"/>
                    <a:pt x="101" y="1374"/>
                  </a:cubicBezTo>
                  <a:cubicBezTo>
                    <a:pt x="268" y="1207"/>
                    <a:pt x="368" y="1007"/>
                    <a:pt x="435" y="807"/>
                  </a:cubicBezTo>
                  <a:cubicBezTo>
                    <a:pt x="535" y="573"/>
                    <a:pt x="668" y="373"/>
                    <a:pt x="768" y="140"/>
                  </a:cubicBezTo>
                  <a:cubicBezTo>
                    <a:pt x="809" y="57"/>
                    <a:pt x="710" y="0"/>
                    <a:pt x="6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2205075" y="4168125"/>
              <a:ext cx="332775" cy="10325"/>
            </a:xfrm>
            <a:custGeom>
              <a:avLst/>
              <a:gdLst/>
              <a:ahLst/>
              <a:cxnLst/>
              <a:rect l="l" t="t" r="r" b="b"/>
              <a:pathLst>
                <a:path w="13311" h="413" extrusionOk="0">
                  <a:moveTo>
                    <a:pt x="8198" y="1"/>
                  </a:moveTo>
                  <a:cubicBezTo>
                    <a:pt x="7678" y="1"/>
                    <a:pt x="7158" y="5"/>
                    <a:pt x="6639" y="13"/>
                  </a:cubicBezTo>
                  <a:lnTo>
                    <a:pt x="3370" y="13"/>
                  </a:lnTo>
                  <a:cubicBezTo>
                    <a:pt x="2269" y="46"/>
                    <a:pt x="1135" y="113"/>
                    <a:pt x="34" y="146"/>
                  </a:cubicBezTo>
                  <a:cubicBezTo>
                    <a:pt x="1" y="146"/>
                    <a:pt x="1" y="213"/>
                    <a:pt x="34" y="213"/>
                  </a:cubicBezTo>
                  <a:cubicBezTo>
                    <a:pt x="1135" y="279"/>
                    <a:pt x="2236" y="346"/>
                    <a:pt x="3370" y="379"/>
                  </a:cubicBezTo>
                  <a:cubicBezTo>
                    <a:pt x="4471" y="379"/>
                    <a:pt x="5538" y="413"/>
                    <a:pt x="6639" y="413"/>
                  </a:cubicBezTo>
                  <a:cubicBezTo>
                    <a:pt x="8840" y="413"/>
                    <a:pt x="11042" y="413"/>
                    <a:pt x="13243" y="279"/>
                  </a:cubicBezTo>
                  <a:cubicBezTo>
                    <a:pt x="13310" y="246"/>
                    <a:pt x="13310" y="179"/>
                    <a:pt x="13243" y="146"/>
                  </a:cubicBezTo>
                  <a:cubicBezTo>
                    <a:pt x="11562" y="44"/>
                    <a:pt x="9880" y="1"/>
                    <a:pt x="8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2597850" y="3049800"/>
              <a:ext cx="30900" cy="507175"/>
            </a:xfrm>
            <a:custGeom>
              <a:avLst/>
              <a:gdLst/>
              <a:ahLst/>
              <a:cxnLst/>
              <a:rect l="l" t="t" r="r" b="b"/>
              <a:pathLst>
                <a:path w="1236" h="20287" extrusionOk="0">
                  <a:moveTo>
                    <a:pt x="1178" y="0"/>
                  </a:moveTo>
                  <a:cubicBezTo>
                    <a:pt x="1155" y="0"/>
                    <a:pt x="1135" y="17"/>
                    <a:pt x="1135" y="47"/>
                  </a:cubicBezTo>
                  <a:cubicBezTo>
                    <a:pt x="735" y="5317"/>
                    <a:pt x="401" y="10554"/>
                    <a:pt x="134" y="15825"/>
                  </a:cubicBezTo>
                  <a:cubicBezTo>
                    <a:pt x="68" y="17293"/>
                    <a:pt x="68" y="18794"/>
                    <a:pt x="1" y="20261"/>
                  </a:cubicBezTo>
                  <a:cubicBezTo>
                    <a:pt x="1" y="20278"/>
                    <a:pt x="18" y="20286"/>
                    <a:pt x="34" y="20286"/>
                  </a:cubicBezTo>
                  <a:cubicBezTo>
                    <a:pt x="51" y="20286"/>
                    <a:pt x="68" y="20278"/>
                    <a:pt x="68" y="20261"/>
                  </a:cubicBezTo>
                  <a:cubicBezTo>
                    <a:pt x="168" y="18960"/>
                    <a:pt x="301" y="17626"/>
                    <a:pt x="401" y="16325"/>
                  </a:cubicBezTo>
                  <a:cubicBezTo>
                    <a:pt x="501" y="15024"/>
                    <a:pt x="601" y="13690"/>
                    <a:pt x="668" y="12389"/>
                  </a:cubicBezTo>
                  <a:cubicBezTo>
                    <a:pt x="835" y="9754"/>
                    <a:pt x="1002" y="7152"/>
                    <a:pt x="1068" y="4517"/>
                  </a:cubicBezTo>
                  <a:cubicBezTo>
                    <a:pt x="1135" y="3049"/>
                    <a:pt x="1202" y="1548"/>
                    <a:pt x="1235" y="80"/>
                  </a:cubicBezTo>
                  <a:cubicBezTo>
                    <a:pt x="1235" y="25"/>
                    <a:pt x="1205" y="0"/>
                    <a:pt x="11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325175" y="2799825"/>
              <a:ext cx="154300" cy="140875"/>
            </a:xfrm>
            <a:custGeom>
              <a:avLst/>
              <a:gdLst/>
              <a:ahLst/>
              <a:cxnLst/>
              <a:rect l="l" t="t" r="r" b="b"/>
              <a:pathLst>
                <a:path w="6172" h="5635" extrusionOk="0">
                  <a:moveTo>
                    <a:pt x="6145" y="0"/>
                  </a:moveTo>
                  <a:cubicBezTo>
                    <a:pt x="6127" y="0"/>
                    <a:pt x="6104" y="19"/>
                    <a:pt x="6104" y="39"/>
                  </a:cubicBezTo>
                  <a:cubicBezTo>
                    <a:pt x="5971" y="873"/>
                    <a:pt x="5771" y="1707"/>
                    <a:pt x="5537" y="2507"/>
                  </a:cubicBezTo>
                  <a:cubicBezTo>
                    <a:pt x="5337" y="3208"/>
                    <a:pt x="5137" y="3942"/>
                    <a:pt x="4470" y="4342"/>
                  </a:cubicBezTo>
                  <a:cubicBezTo>
                    <a:pt x="3231" y="5085"/>
                    <a:pt x="1792" y="5483"/>
                    <a:pt x="364" y="5483"/>
                  </a:cubicBezTo>
                  <a:cubicBezTo>
                    <a:pt x="254" y="5483"/>
                    <a:pt x="144" y="5481"/>
                    <a:pt x="33" y="5476"/>
                  </a:cubicBezTo>
                  <a:cubicBezTo>
                    <a:pt x="0" y="5476"/>
                    <a:pt x="0" y="5509"/>
                    <a:pt x="33" y="5509"/>
                  </a:cubicBezTo>
                  <a:cubicBezTo>
                    <a:pt x="434" y="5593"/>
                    <a:pt x="842" y="5634"/>
                    <a:pt x="1255" y="5634"/>
                  </a:cubicBezTo>
                  <a:cubicBezTo>
                    <a:pt x="1668" y="5634"/>
                    <a:pt x="2085" y="5593"/>
                    <a:pt x="2502" y="5509"/>
                  </a:cubicBezTo>
                  <a:cubicBezTo>
                    <a:pt x="3302" y="5409"/>
                    <a:pt x="4103" y="5142"/>
                    <a:pt x="4804" y="4675"/>
                  </a:cubicBezTo>
                  <a:cubicBezTo>
                    <a:pt x="5371" y="4208"/>
                    <a:pt x="5771" y="3508"/>
                    <a:pt x="5871" y="2774"/>
                  </a:cubicBezTo>
                  <a:cubicBezTo>
                    <a:pt x="6071" y="1873"/>
                    <a:pt x="6171" y="973"/>
                    <a:pt x="6171" y="39"/>
                  </a:cubicBezTo>
                  <a:cubicBezTo>
                    <a:pt x="6171" y="11"/>
                    <a:pt x="6159" y="0"/>
                    <a:pt x="6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225100" y="2805950"/>
              <a:ext cx="101750" cy="1326225"/>
            </a:xfrm>
            <a:custGeom>
              <a:avLst/>
              <a:gdLst/>
              <a:ahLst/>
              <a:cxnLst/>
              <a:rect l="l" t="t" r="r" b="b"/>
              <a:pathLst>
                <a:path w="4070" h="53049" extrusionOk="0">
                  <a:moveTo>
                    <a:pt x="3987" y="0"/>
                  </a:moveTo>
                  <a:cubicBezTo>
                    <a:pt x="3960" y="0"/>
                    <a:pt x="3936" y="19"/>
                    <a:pt x="3936" y="61"/>
                  </a:cubicBezTo>
                  <a:cubicBezTo>
                    <a:pt x="3102" y="3296"/>
                    <a:pt x="2269" y="6599"/>
                    <a:pt x="2669" y="9968"/>
                  </a:cubicBezTo>
                  <a:cubicBezTo>
                    <a:pt x="2769" y="10802"/>
                    <a:pt x="2969" y="11602"/>
                    <a:pt x="3136" y="12403"/>
                  </a:cubicBezTo>
                  <a:cubicBezTo>
                    <a:pt x="3303" y="13270"/>
                    <a:pt x="3303" y="14137"/>
                    <a:pt x="3236" y="15038"/>
                  </a:cubicBezTo>
                  <a:cubicBezTo>
                    <a:pt x="3069" y="16773"/>
                    <a:pt x="2902" y="18540"/>
                    <a:pt x="2769" y="20275"/>
                  </a:cubicBezTo>
                  <a:cubicBezTo>
                    <a:pt x="2135" y="27247"/>
                    <a:pt x="1501" y="34252"/>
                    <a:pt x="934" y="41223"/>
                  </a:cubicBezTo>
                  <a:cubicBezTo>
                    <a:pt x="601" y="45160"/>
                    <a:pt x="267" y="49062"/>
                    <a:pt x="0" y="52998"/>
                  </a:cubicBezTo>
                  <a:cubicBezTo>
                    <a:pt x="0" y="53032"/>
                    <a:pt x="25" y="53049"/>
                    <a:pt x="50" y="53049"/>
                  </a:cubicBezTo>
                  <a:cubicBezTo>
                    <a:pt x="75" y="53049"/>
                    <a:pt x="100" y="53032"/>
                    <a:pt x="100" y="52998"/>
                  </a:cubicBezTo>
                  <a:cubicBezTo>
                    <a:pt x="868" y="46027"/>
                    <a:pt x="1435" y="39055"/>
                    <a:pt x="2035" y="32050"/>
                  </a:cubicBezTo>
                  <a:cubicBezTo>
                    <a:pt x="2335" y="28581"/>
                    <a:pt x="2635" y="25112"/>
                    <a:pt x="2936" y="21643"/>
                  </a:cubicBezTo>
                  <a:cubicBezTo>
                    <a:pt x="3069" y="19875"/>
                    <a:pt x="3236" y="18140"/>
                    <a:pt x="3403" y="16372"/>
                  </a:cubicBezTo>
                  <a:cubicBezTo>
                    <a:pt x="3469" y="15505"/>
                    <a:pt x="3569" y="14638"/>
                    <a:pt x="3569" y="13770"/>
                  </a:cubicBezTo>
                  <a:cubicBezTo>
                    <a:pt x="3536" y="12970"/>
                    <a:pt x="3403" y="12169"/>
                    <a:pt x="3203" y="11402"/>
                  </a:cubicBezTo>
                  <a:cubicBezTo>
                    <a:pt x="2335" y="7666"/>
                    <a:pt x="3236" y="3763"/>
                    <a:pt x="4070" y="94"/>
                  </a:cubicBezTo>
                  <a:cubicBezTo>
                    <a:pt x="4070" y="36"/>
                    <a:pt x="4025" y="0"/>
                    <a:pt x="3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2530000" y="2211225"/>
              <a:ext cx="786875" cy="450325"/>
            </a:xfrm>
            <a:custGeom>
              <a:avLst/>
              <a:gdLst/>
              <a:ahLst/>
              <a:cxnLst/>
              <a:rect l="l" t="t" r="r" b="b"/>
              <a:pathLst>
                <a:path w="31475" h="18013" extrusionOk="0">
                  <a:moveTo>
                    <a:pt x="1935" y="0"/>
                  </a:moveTo>
                  <a:cubicBezTo>
                    <a:pt x="1" y="0"/>
                    <a:pt x="2178" y="3837"/>
                    <a:pt x="3048" y="5170"/>
                  </a:cubicBezTo>
                  <a:cubicBezTo>
                    <a:pt x="4983" y="8238"/>
                    <a:pt x="12255" y="17912"/>
                    <a:pt x="15891" y="18012"/>
                  </a:cubicBezTo>
                  <a:cubicBezTo>
                    <a:pt x="15908" y="18013"/>
                    <a:pt x="15924" y="18013"/>
                    <a:pt x="15942" y="18013"/>
                  </a:cubicBezTo>
                  <a:cubicBezTo>
                    <a:pt x="18411" y="18013"/>
                    <a:pt x="29177" y="13332"/>
                    <a:pt x="30635" y="11941"/>
                  </a:cubicBezTo>
                  <a:cubicBezTo>
                    <a:pt x="31474" y="11134"/>
                    <a:pt x="27720" y="4045"/>
                    <a:pt x="26419" y="4045"/>
                  </a:cubicBezTo>
                  <a:cubicBezTo>
                    <a:pt x="26376" y="4045"/>
                    <a:pt x="26336" y="4053"/>
                    <a:pt x="26298" y="4069"/>
                  </a:cubicBezTo>
                  <a:cubicBezTo>
                    <a:pt x="25111" y="4563"/>
                    <a:pt x="17210" y="8774"/>
                    <a:pt x="16094" y="8774"/>
                  </a:cubicBezTo>
                  <a:cubicBezTo>
                    <a:pt x="16081" y="8774"/>
                    <a:pt x="16069" y="8773"/>
                    <a:pt x="16058" y="8772"/>
                  </a:cubicBezTo>
                  <a:cubicBezTo>
                    <a:pt x="15124" y="8672"/>
                    <a:pt x="6885" y="2134"/>
                    <a:pt x="3949" y="666"/>
                  </a:cubicBezTo>
                  <a:cubicBezTo>
                    <a:pt x="3024" y="198"/>
                    <a:pt x="2374" y="0"/>
                    <a:pt x="1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2527750" y="2198225"/>
              <a:ext cx="329475" cy="329050"/>
            </a:xfrm>
            <a:custGeom>
              <a:avLst/>
              <a:gdLst/>
              <a:ahLst/>
              <a:cxnLst/>
              <a:rect l="l" t="t" r="r" b="b"/>
              <a:pathLst>
                <a:path w="13179" h="13162" extrusionOk="0">
                  <a:moveTo>
                    <a:pt x="1589" y="0"/>
                  </a:moveTo>
                  <a:cubicBezTo>
                    <a:pt x="1" y="0"/>
                    <a:pt x="30" y="1948"/>
                    <a:pt x="1704" y="4822"/>
                  </a:cubicBezTo>
                  <a:cubicBezTo>
                    <a:pt x="3439" y="7724"/>
                    <a:pt x="5373" y="10493"/>
                    <a:pt x="7475" y="13162"/>
                  </a:cubicBezTo>
                  <a:lnTo>
                    <a:pt x="12378" y="7524"/>
                  </a:lnTo>
                  <a:lnTo>
                    <a:pt x="13179" y="6624"/>
                  </a:lnTo>
                  <a:lnTo>
                    <a:pt x="4873" y="1320"/>
                  </a:lnTo>
                  <a:cubicBezTo>
                    <a:pt x="3605" y="486"/>
                    <a:pt x="2605" y="86"/>
                    <a:pt x="1871" y="19"/>
                  </a:cubicBezTo>
                  <a:cubicBezTo>
                    <a:pt x="1772" y="6"/>
                    <a:pt x="1678" y="0"/>
                    <a:pt x="1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2704600" y="2351575"/>
              <a:ext cx="121100" cy="144375"/>
            </a:xfrm>
            <a:custGeom>
              <a:avLst/>
              <a:gdLst/>
              <a:ahLst/>
              <a:cxnLst/>
              <a:rect l="l" t="t" r="r" b="b"/>
              <a:pathLst>
                <a:path w="4844" h="5775" extrusionOk="0">
                  <a:moveTo>
                    <a:pt x="4817" y="1"/>
                  </a:moveTo>
                  <a:cubicBezTo>
                    <a:pt x="4804" y="1"/>
                    <a:pt x="4784" y="9"/>
                    <a:pt x="4771" y="23"/>
                  </a:cubicBezTo>
                  <a:cubicBezTo>
                    <a:pt x="4003" y="823"/>
                    <a:pt x="768" y="4759"/>
                    <a:pt x="1" y="5760"/>
                  </a:cubicBezTo>
                  <a:cubicBezTo>
                    <a:pt x="1" y="5760"/>
                    <a:pt x="15" y="5775"/>
                    <a:pt x="35" y="5775"/>
                  </a:cubicBezTo>
                  <a:cubicBezTo>
                    <a:pt x="45" y="5775"/>
                    <a:pt x="56" y="5771"/>
                    <a:pt x="67" y="5760"/>
                  </a:cubicBezTo>
                  <a:cubicBezTo>
                    <a:pt x="1735" y="3959"/>
                    <a:pt x="3336" y="2057"/>
                    <a:pt x="4804" y="56"/>
                  </a:cubicBezTo>
                  <a:cubicBezTo>
                    <a:pt x="4843" y="17"/>
                    <a:pt x="4836" y="1"/>
                    <a:pt x="48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153250" y="2206775"/>
              <a:ext cx="351950" cy="314675"/>
            </a:xfrm>
            <a:custGeom>
              <a:avLst/>
              <a:gdLst/>
              <a:ahLst/>
              <a:cxnLst/>
              <a:rect l="l" t="t" r="r" b="b"/>
              <a:pathLst>
                <a:path w="14078" h="12587" extrusionOk="0">
                  <a:moveTo>
                    <a:pt x="8514" y="0"/>
                  </a:moveTo>
                  <a:cubicBezTo>
                    <a:pt x="7558" y="0"/>
                    <a:pt x="6424" y="2179"/>
                    <a:pt x="5405" y="3013"/>
                  </a:cubicBezTo>
                  <a:cubicBezTo>
                    <a:pt x="5171" y="3213"/>
                    <a:pt x="1" y="6715"/>
                    <a:pt x="1" y="6715"/>
                  </a:cubicBezTo>
                  <a:lnTo>
                    <a:pt x="4871" y="12586"/>
                  </a:lnTo>
                  <a:cubicBezTo>
                    <a:pt x="5772" y="12152"/>
                    <a:pt x="9641" y="9917"/>
                    <a:pt x="10575" y="9050"/>
                  </a:cubicBezTo>
                  <a:cubicBezTo>
                    <a:pt x="11542" y="8183"/>
                    <a:pt x="14077" y="5481"/>
                    <a:pt x="13477" y="4680"/>
                  </a:cubicBezTo>
                  <a:cubicBezTo>
                    <a:pt x="13265" y="4398"/>
                    <a:pt x="13028" y="4306"/>
                    <a:pt x="12810" y="4306"/>
                  </a:cubicBezTo>
                  <a:cubicBezTo>
                    <a:pt x="12411" y="4306"/>
                    <a:pt x="12076" y="4614"/>
                    <a:pt x="12076" y="4614"/>
                  </a:cubicBezTo>
                  <a:cubicBezTo>
                    <a:pt x="12076" y="4614"/>
                    <a:pt x="13077" y="3213"/>
                    <a:pt x="12310" y="2579"/>
                  </a:cubicBezTo>
                  <a:cubicBezTo>
                    <a:pt x="12179" y="2476"/>
                    <a:pt x="12027" y="2435"/>
                    <a:pt x="11866" y="2435"/>
                  </a:cubicBezTo>
                  <a:cubicBezTo>
                    <a:pt x="11245" y="2435"/>
                    <a:pt x="10508" y="3046"/>
                    <a:pt x="10508" y="3046"/>
                  </a:cubicBezTo>
                  <a:cubicBezTo>
                    <a:pt x="10508" y="3046"/>
                    <a:pt x="11509" y="1445"/>
                    <a:pt x="10642" y="911"/>
                  </a:cubicBezTo>
                  <a:cubicBezTo>
                    <a:pt x="10523" y="834"/>
                    <a:pt x="10399" y="801"/>
                    <a:pt x="10274" y="801"/>
                  </a:cubicBezTo>
                  <a:cubicBezTo>
                    <a:pt x="9589" y="801"/>
                    <a:pt x="8874" y="1778"/>
                    <a:pt x="8874" y="1778"/>
                  </a:cubicBezTo>
                  <a:cubicBezTo>
                    <a:pt x="8874" y="1778"/>
                    <a:pt x="9574" y="344"/>
                    <a:pt x="8740" y="44"/>
                  </a:cubicBezTo>
                  <a:cubicBezTo>
                    <a:pt x="8666" y="14"/>
                    <a:pt x="8591" y="0"/>
                    <a:pt x="8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290025" y="2248050"/>
              <a:ext cx="86875" cy="90750"/>
            </a:xfrm>
            <a:custGeom>
              <a:avLst/>
              <a:gdLst/>
              <a:ahLst/>
              <a:cxnLst/>
              <a:rect l="l" t="t" r="r" b="b"/>
              <a:pathLst>
                <a:path w="3475" h="3630" extrusionOk="0">
                  <a:moveTo>
                    <a:pt x="3443" y="0"/>
                  </a:moveTo>
                  <a:cubicBezTo>
                    <a:pt x="3425" y="0"/>
                    <a:pt x="3397" y="19"/>
                    <a:pt x="3369" y="61"/>
                  </a:cubicBezTo>
                  <a:cubicBezTo>
                    <a:pt x="2269" y="1829"/>
                    <a:pt x="1768" y="2529"/>
                    <a:pt x="34" y="3563"/>
                  </a:cubicBezTo>
                  <a:cubicBezTo>
                    <a:pt x="0" y="3563"/>
                    <a:pt x="34" y="3630"/>
                    <a:pt x="67" y="3630"/>
                  </a:cubicBezTo>
                  <a:cubicBezTo>
                    <a:pt x="1835" y="2729"/>
                    <a:pt x="2469" y="1962"/>
                    <a:pt x="3436" y="94"/>
                  </a:cubicBezTo>
                  <a:cubicBezTo>
                    <a:pt x="3475" y="36"/>
                    <a:pt x="3469" y="0"/>
                    <a:pt x="3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325050" y="2281325"/>
              <a:ext cx="92200" cy="94400"/>
            </a:xfrm>
            <a:custGeom>
              <a:avLst/>
              <a:gdLst/>
              <a:ahLst/>
              <a:cxnLst/>
              <a:rect l="l" t="t" r="r" b="b"/>
              <a:pathLst>
                <a:path w="3688" h="3776" extrusionOk="0">
                  <a:moveTo>
                    <a:pt x="3670" y="1"/>
                  </a:moveTo>
                  <a:cubicBezTo>
                    <a:pt x="3656" y="1"/>
                    <a:pt x="3633" y="19"/>
                    <a:pt x="3603" y="64"/>
                  </a:cubicBezTo>
                  <a:cubicBezTo>
                    <a:pt x="2502" y="1865"/>
                    <a:pt x="1735" y="2499"/>
                    <a:pt x="0" y="3733"/>
                  </a:cubicBezTo>
                  <a:cubicBezTo>
                    <a:pt x="0" y="3733"/>
                    <a:pt x="0" y="3776"/>
                    <a:pt x="17" y="3776"/>
                  </a:cubicBezTo>
                  <a:cubicBezTo>
                    <a:pt x="22" y="3776"/>
                    <a:pt x="27" y="3773"/>
                    <a:pt x="34" y="3767"/>
                  </a:cubicBezTo>
                  <a:cubicBezTo>
                    <a:pt x="1835" y="2732"/>
                    <a:pt x="2802" y="2032"/>
                    <a:pt x="3670" y="64"/>
                  </a:cubicBezTo>
                  <a:cubicBezTo>
                    <a:pt x="3688" y="27"/>
                    <a:pt x="3686" y="1"/>
                    <a:pt x="3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356725" y="2322250"/>
              <a:ext cx="98700" cy="89950"/>
            </a:xfrm>
            <a:custGeom>
              <a:avLst/>
              <a:gdLst/>
              <a:ahLst/>
              <a:cxnLst/>
              <a:rect l="l" t="t" r="r" b="b"/>
              <a:pathLst>
                <a:path w="3948" h="3598" extrusionOk="0">
                  <a:moveTo>
                    <a:pt x="3932" y="1"/>
                  </a:moveTo>
                  <a:cubicBezTo>
                    <a:pt x="3920" y="1"/>
                    <a:pt x="3898" y="19"/>
                    <a:pt x="3870" y="61"/>
                  </a:cubicBezTo>
                  <a:cubicBezTo>
                    <a:pt x="2669" y="1729"/>
                    <a:pt x="1869" y="2530"/>
                    <a:pt x="34" y="3531"/>
                  </a:cubicBezTo>
                  <a:cubicBezTo>
                    <a:pt x="1" y="3531"/>
                    <a:pt x="34" y="3597"/>
                    <a:pt x="68" y="3597"/>
                  </a:cubicBezTo>
                  <a:cubicBezTo>
                    <a:pt x="1769" y="2963"/>
                    <a:pt x="3136" y="1729"/>
                    <a:pt x="3904" y="95"/>
                  </a:cubicBezTo>
                  <a:cubicBezTo>
                    <a:pt x="3942" y="37"/>
                    <a:pt x="3947" y="1"/>
                    <a:pt x="39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099875" y="2217725"/>
              <a:ext cx="192675" cy="226300"/>
            </a:xfrm>
            <a:custGeom>
              <a:avLst/>
              <a:gdLst/>
              <a:ahLst/>
              <a:cxnLst/>
              <a:rect l="l" t="t" r="r" b="b"/>
              <a:pathLst>
                <a:path w="7707" h="9052" extrusionOk="0">
                  <a:moveTo>
                    <a:pt x="6529" y="1"/>
                  </a:moveTo>
                  <a:cubicBezTo>
                    <a:pt x="5533" y="1"/>
                    <a:pt x="3550" y="2428"/>
                    <a:pt x="2770" y="3208"/>
                  </a:cubicBezTo>
                  <a:cubicBezTo>
                    <a:pt x="1936" y="3976"/>
                    <a:pt x="1" y="5510"/>
                    <a:pt x="1" y="5510"/>
                  </a:cubicBezTo>
                  <a:cubicBezTo>
                    <a:pt x="1" y="5510"/>
                    <a:pt x="3015" y="9051"/>
                    <a:pt x="4706" y="9051"/>
                  </a:cubicBezTo>
                  <a:cubicBezTo>
                    <a:pt x="4963" y="9051"/>
                    <a:pt x="5190" y="8969"/>
                    <a:pt x="5371" y="8779"/>
                  </a:cubicBezTo>
                  <a:cubicBezTo>
                    <a:pt x="6706" y="7378"/>
                    <a:pt x="5171" y="4376"/>
                    <a:pt x="5171" y="4376"/>
                  </a:cubicBezTo>
                  <a:cubicBezTo>
                    <a:pt x="6639" y="2941"/>
                    <a:pt x="7706" y="173"/>
                    <a:pt x="6606" y="6"/>
                  </a:cubicBezTo>
                  <a:cubicBezTo>
                    <a:pt x="6581" y="3"/>
                    <a:pt x="6555" y="1"/>
                    <a:pt x="6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224925" y="2326575"/>
              <a:ext cx="33425" cy="105975"/>
            </a:xfrm>
            <a:custGeom>
              <a:avLst/>
              <a:gdLst/>
              <a:ahLst/>
              <a:cxnLst/>
              <a:rect l="l" t="t" r="r" b="b"/>
              <a:pathLst>
                <a:path w="1337" h="4239" extrusionOk="0">
                  <a:moveTo>
                    <a:pt x="92" y="1"/>
                  </a:moveTo>
                  <a:cubicBezTo>
                    <a:pt x="29" y="1"/>
                    <a:pt x="0" y="67"/>
                    <a:pt x="69" y="222"/>
                  </a:cubicBezTo>
                  <a:cubicBezTo>
                    <a:pt x="703" y="1356"/>
                    <a:pt x="1070" y="3057"/>
                    <a:pt x="469" y="4191"/>
                  </a:cubicBezTo>
                  <a:cubicBezTo>
                    <a:pt x="469" y="4215"/>
                    <a:pt x="469" y="4239"/>
                    <a:pt x="481" y="4239"/>
                  </a:cubicBezTo>
                  <a:cubicBezTo>
                    <a:pt x="486" y="4239"/>
                    <a:pt x="493" y="4235"/>
                    <a:pt x="503" y="4225"/>
                  </a:cubicBezTo>
                  <a:cubicBezTo>
                    <a:pt x="1337" y="3091"/>
                    <a:pt x="936" y="1123"/>
                    <a:pt x="303" y="155"/>
                  </a:cubicBezTo>
                  <a:cubicBezTo>
                    <a:pt x="238" y="59"/>
                    <a:pt x="150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2225100" y="2215200"/>
              <a:ext cx="611300" cy="659425"/>
            </a:xfrm>
            <a:custGeom>
              <a:avLst/>
              <a:gdLst/>
              <a:ahLst/>
              <a:cxnLst/>
              <a:rect l="l" t="t" r="r" b="b"/>
              <a:pathLst>
                <a:path w="24452" h="26377" extrusionOk="0">
                  <a:moveTo>
                    <a:pt x="12968" y="0"/>
                  </a:moveTo>
                  <a:cubicBezTo>
                    <a:pt x="11923" y="0"/>
                    <a:pt x="10786" y="264"/>
                    <a:pt x="9841" y="1074"/>
                  </a:cubicBezTo>
                  <a:cubicBezTo>
                    <a:pt x="3336" y="6745"/>
                    <a:pt x="0" y="25992"/>
                    <a:pt x="300" y="26359"/>
                  </a:cubicBezTo>
                  <a:cubicBezTo>
                    <a:pt x="312" y="26371"/>
                    <a:pt x="397" y="26377"/>
                    <a:pt x="546" y="26377"/>
                  </a:cubicBezTo>
                  <a:cubicBezTo>
                    <a:pt x="1225" y="26377"/>
                    <a:pt x="3240" y="26262"/>
                    <a:pt x="5838" y="26126"/>
                  </a:cubicBezTo>
                  <a:cubicBezTo>
                    <a:pt x="12809" y="25692"/>
                    <a:pt x="23851" y="24891"/>
                    <a:pt x="24184" y="24558"/>
                  </a:cubicBezTo>
                  <a:cubicBezTo>
                    <a:pt x="24451" y="24224"/>
                    <a:pt x="18647" y="3543"/>
                    <a:pt x="16078" y="808"/>
                  </a:cubicBezTo>
                  <a:cubicBezTo>
                    <a:pt x="15840" y="569"/>
                    <a:pt x="14504" y="0"/>
                    <a:pt x="12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2503625" y="2214725"/>
              <a:ext cx="97600" cy="8175"/>
            </a:xfrm>
            <a:custGeom>
              <a:avLst/>
              <a:gdLst/>
              <a:ahLst/>
              <a:cxnLst/>
              <a:rect l="l" t="t" r="r" b="b"/>
              <a:pathLst>
                <a:path w="3904" h="327" extrusionOk="0">
                  <a:moveTo>
                    <a:pt x="1952" y="1"/>
                  </a:moveTo>
                  <a:cubicBezTo>
                    <a:pt x="1293" y="1"/>
                    <a:pt x="634" y="109"/>
                    <a:pt x="1" y="326"/>
                  </a:cubicBezTo>
                  <a:lnTo>
                    <a:pt x="3903" y="326"/>
                  </a:lnTo>
                  <a:cubicBezTo>
                    <a:pt x="3270" y="109"/>
                    <a:pt x="2611" y="1"/>
                    <a:pt x="1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2462775" y="2237050"/>
              <a:ext cx="175150" cy="13350"/>
            </a:xfrm>
            <a:custGeom>
              <a:avLst/>
              <a:gdLst/>
              <a:ahLst/>
              <a:cxnLst/>
              <a:rect l="l" t="t" r="r" b="b"/>
              <a:pathLst>
                <a:path w="7006" h="534" extrusionOk="0">
                  <a:moveTo>
                    <a:pt x="600" y="0"/>
                  </a:moveTo>
                  <a:cubicBezTo>
                    <a:pt x="500" y="67"/>
                    <a:pt x="434" y="134"/>
                    <a:pt x="334" y="200"/>
                  </a:cubicBezTo>
                  <a:cubicBezTo>
                    <a:pt x="234" y="300"/>
                    <a:pt x="133" y="401"/>
                    <a:pt x="0" y="534"/>
                  </a:cubicBezTo>
                  <a:lnTo>
                    <a:pt x="7005" y="534"/>
                  </a:lnTo>
                  <a:cubicBezTo>
                    <a:pt x="6905" y="334"/>
                    <a:pt x="6772" y="167"/>
                    <a:pt x="6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2438575" y="2263725"/>
              <a:ext cx="214350" cy="13375"/>
            </a:xfrm>
            <a:custGeom>
              <a:avLst/>
              <a:gdLst/>
              <a:ahLst/>
              <a:cxnLst/>
              <a:rect l="l" t="t" r="r" b="b"/>
              <a:pathLst>
                <a:path w="8574" h="535" extrusionOk="0">
                  <a:moveTo>
                    <a:pt x="434" y="1"/>
                  </a:moveTo>
                  <a:cubicBezTo>
                    <a:pt x="268" y="167"/>
                    <a:pt x="134" y="334"/>
                    <a:pt x="1" y="534"/>
                  </a:cubicBezTo>
                  <a:lnTo>
                    <a:pt x="8573" y="534"/>
                  </a:lnTo>
                  <a:cubicBezTo>
                    <a:pt x="8473" y="334"/>
                    <a:pt x="8373" y="167"/>
                    <a:pt x="8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417725" y="2290425"/>
              <a:ext cx="247700" cy="13350"/>
            </a:xfrm>
            <a:custGeom>
              <a:avLst/>
              <a:gdLst/>
              <a:ahLst/>
              <a:cxnLst/>
              <a:rect l="l" t="t" r="r" b="b"/>
              <a:pathLst>
                <a:path w="9908" h="534" extrusionOk="0">
                  <a:moveTo>
                    <a:pt x="401" y="0"/>
                  </a:moveTo>
                  <a:cubicBezTo>
                    <a:pt x="268" y="167"/>
                    <a:pt x="134" y="367"/>
                    <a:pt x="1" y="534"/>
                  </a:cubicBezTo>
                  <a:lnTo>
                    <a:pt x="9908" y="534"/>
                  </a:lnTo>
                  <a:cubicBezTo>
                    <a:pt x="9808" y="367"/>
                    <a:pt x="9741" y="167"/>
                    <a:pt x="9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2401050" y="2317925"/>
              <a:ext cx="275225" cy="12550"/>
            </a:xfrm>
            <a:custGeom>
              <a:avLst/>
              <a:gdLst/>
              <a:ahLst/>
              <a:cxnLst/>
              <a:rect l="l" t="t" r="r" b="b"/>
              <a:pathLst>
                <a:path w="11009" h="502" extrusionOk="0">
                  <a:moveTo>
                    <a:pt x="301" y="1"/>
                  </a:moveTo>
                  <a:cubicBezTo>
                    <a:pt x="201" y="168"/>
                    <a:pt x="101" y="334"/>
                    <a:pt x="1" y="501"/>
                  </a:cubicBezTo>
                  <a:lnTo>
                    <a:pt x="11008" y="501"/>
                  </a:lnTo>
                  <a:cubicBezTo>
                    <a:pt x="10942" y="334"/>
                    <a:pt x="10875" y="168"/>
                    <a:pt x="10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2385200" y="2344625"/>
              <a:ext cx="301925" cy="13375"/>
            </a:xfrm>
            <a:custGeom>
              <a:avLst/>
              <a:gdLst/>
              <a:ahLst/>
              <a:cxnLst/>
              <a:rect l="l" t="t" r="r" b="b"/>
              <a:pathLst>
                <a:path w="12077" h="535" extrusionOk="0">
                  <a:moveTo>
                    <a:pt x="268" y="0"/>
                  </a:moveTo>
                  <a:lnTo>
                    <a:pt x="1" y="534"/>
                  </a:lnTo>
                  <a:lnTo>
                    <a:pt x="12076" y="534"/>
                  </a:lnTo>
                  <a:cubicBezTo>
                    <a:pt x="12009" y="334"/>
                    <a:pt x="11943" y="167"/>
                    <a:pt x="11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2371875" y="2371300"/>
              <a:ext cx="325250" cy="13375"/>
            </a:xfrm>
            <a:custGeom>
              <a:avLst/>
              <a:gdLst/>
              <a:ahLst/>
              <a:cxnLst/>
              <a:rect l="l" t="t" r="r" b="b"/>
              <a:pathLst>
                <a:path w="13010" h="535" extrusionOk="0">
                  <a:moveTo>
                    <a:pt x="267" y="1"/>
                  </a:moveTo>
                  <a:cubicBezTo>
                    <a:pt x="167" y="168"/>
                    <a:pt x="67" y="368"/>
                    <a:pt x="0" y="534"/>
                  </a:cubicBezTo>
                  <a:lnTo>
                    <a:pt x="13009" y="534"/>
                  </a:lnTo>
                  <a:cubicBezTo>
                    <a:pt x="12943" y="368"/>
                    <a:pt x="12909" y="168"/>
                    <a:pt x="12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2358525" y="2398825"/>
              <a:ext cx="348600" cy="12525"/>
            </a:xfrm>
            <a:custGeom>
              <a:avLst/>
              <a:gdLst/>
              <a:ahLst/>
              <a:cxnLst/>
              <a:rect l="l" t="t" r="r" b="b"/>
              <a:pathLst>
                <a:path w="13944" h="501" extrusionOk="0">
                  <a:moveTo>
                    <a:pt x="267" y="1"/>
                  </a:moveTo>
                  <a:lnTo>
                    <a:pt x="0" y="501"/>
                  </a:lnTo>
                  <a:lnTo>
                    <a:pt x="13944" y="501"/>
                  </a:lnTo>
                  <a:cubicBezTo>
                    <a:pt x="13877" y="334"/>
                    <a:pt x="13810" y="167"/>
                    <a:pt x="13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2347675" y="2425500"/>
              <a:ext cx="368625" cy="12550"/>
            </a:xfrm>
            <a:custGeom>
              <a:avLst/>
              <a:gdLst/>
              <a:ahLst/>
              <a:cxnLst/>
              <a:rect l="l" t="t" r="r" b="b"/>
              <a:pathLst>
                <a:path w="14745" h="502" extrusionOk="0">
                  <a:moveTo>
                    <a:pt x="201" y="1"/>
                  </a:moveTo>
                  <a:cubicBezTo>
                    <a:pt x="134" y="168"/>
                    <a:pt x="67" y="335"/>
                    <a:pt x="1" y="501"/>
                  </a:cubicBezTo>
                  <a:lnTo>
                    <a:pt x="14745" y="501"/>
                  </a:lnTo>
                  <a:cubicBezTo>
                    <a:pt x="14711" y="335"/>
                    <a:pt x="14645" y="168"/>
                    <a:pt x="14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336000" y="2452200"/>
              <a:ext cx="389475" cy="13375"/>
            </a:xfrm>
            <a:custGeom>
              <a:avLst/>
              <a:gdLst/>
              <a:ahLst/>
              <a:cxnLst/>
              <a:rect l="l" t="t" r="r" b="b"/>
              <a:pathLst>
                <a:path w="15579" h="535" extrusionOk="0">
                  <a:moveTo>
                    <a:pt x="201" y="0"/>
                  </a:moveTo>
                  <a:cubicBezTo>
                    <a:pt x="134" y="167"/>
                    <a:pt x="67" y="367"/>
                    <a:pt x="1" y="534"/>
                  </a:cubicBezTo>
                  <a:lnTo>
                    <a:pt x="15579" y="534"/>
                  </a:lnTo>
                  <a:lnTo>
                    <a:pt x="154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326825" y="2479725"/>
              <a:ext cx="407825" cy="12525"/>
            </a:xfrm>
            <a:custGeom>
              <a:avLst/>
              <a:gdLst/>
              <a:ahLst/>
              <a:cxnLst/>
              <a:rect l="l" t="t" r="r" b="b"/>
              <a:pathLst>
                <a:path w="16313" h="501" extrusionOk="0">
                  <a:moveTo>
                    <a:pt x="168" y="0"/>
                  </a:moveTo>
                  <a:cubicBezTo>
                    <a:pt x="101" y="167"/>
                    <a:pt x="68" y="334"/>
                    <a:pt x="1" y="501"/>
                  </a:cubicBezTo>
                  <a:lnTo>
                    <a:pt x="16312" y="501"/>
                  </a:lnTo>
                  <a:cubicBezTo>
                    <a:pt x="16246" y="334"/>
                    <a:pt x="16212" y="167"/>
                    <a:pt x="16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2316000" y="2506400"/>
              <a:ext cx="427825" cy="12525"/>
            </a:xfrm>
            <a:custGeom>
              <a:avLst/>
              <a:gdLst/>
              <a:ahLst/>
              <a:cxnLst/>
              <a:rect l="l" t="t" r="r" b="b"/>
              <a:pathLst>
                <a:path w="17113" h="501" extrusionOk="0">
                  <a:moveTo>
                    <a:pt x="200" y="1"/>
                  </a:moveTo>
                  <a:cubicBezTo>
                    <a:pt x="134" y="167"/>
                    <a:pt x="67" y="334"/>
                    <a:pt x="0" y="501"/>
                  </a:cubicBezTo>
                  <a:lnTo>
                    <a:pt x="17112" y="501"/>
                  </a:lnTo>
                  <a:lnTo>
                    <a:pt x="169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2307650" y="2533100"/>
              <a:ext cx="444500" cy="13350"/>
            </a:xfrm>
            <a:custGeom>
              <a:avLst/>
              <a:gdLst/>
              <a:ahLst/>
              <a:cxnLst/>
              <a:rect l="l" t="t" r="r" b="b"/>
              <a:pathLst>
                <a:path w="17780" h="534" extrusionOk="0">
                  <a:moveTo>
                    <a:pt x="167" y="0"/>
                  </a:moveTo>
                  <a:cubicBezTo>
                    <a:pt x="101" y="167"/>
                    <a:pt x="34" y="334"/>
                    <a:pt x="1" y="534"/>
                  </a:cubicBezTo>
                  <a:lnTo>
                    <a:pt x="17780" y="534"/>
                  </a:lnTo>
                  <a:lnTo>
                    <a:pt x="176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2298475" y="2560600"/>
              <a:ext cx="462025" cy="12550"/>
            </a:xfrm>
            <a:custGeom>
              <a:avLst/>
              <a:gdLst/>
              <a:ahLst/>
              <a:cxnLst/>
              <a:rect l="l" t="t" r="r" b="b"/>
              <a:pathLst>
                <a:path w="18481" h="502" extrusionOk="0">
                  <a:moveTo>
                    <a:pt x="167" y="1"/>
                  </a:moveTo>
                  <a:cubicBezTo>
                    <a:pt x="101" y="168"/>
                    <a:pt x="67" y="334"/>
                    <a:pt x="1" y="501"/>
                  </a:cubicBezTo>
                  <a:lnTo>
                    <a:pt x="18481" y="501"/>
                  </a:lnTo>
                  <a:cubicBezTo>
                    <a:pt x="18414" y="334"/>
                    <a:pt x="18380" y="168"/>
                    <a:pt x="18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2290975" y="2587300"/>
              <a:ext cx="477875" cy="12525"/>
            </a:xfrm>
            <a:custGeom>
              <a:avLst/>
              <a:gdLst/>
              <a:ahLst/>
              <a:cxnLst/>
              <a:rect l="l" t="t" r="r" b="b"/>
              <a:pathLst>
                <a:path w="19115" h="501" extrusionOk="0">
                  <a:moveTo>
                    <a:pt x="134" y="0"/>
                  </a:moveTo>
                  <a:cubicBezTo>
                    <a:pt x="101" y="167"/>
                    <a:pt x="34" y="334"/>
                    <a:pt x="0" y="501"/>
                  </a:cubicBezTo>
                  <a:lnTo>
                    <a:pt x="19114" y="501"/>
                  </a:lnTo>
                  <a:cubicBezTo>
                    <a:pt x="19047" y="334"/>
                    <a:pt x="19014" y="167"/>
                    <a:pt x="18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2282625" y="2613975"/>
              <a:ext cx="494550" cy="12550"/>
            </a:xfrm>
            <a:custGeom>
              <a:avLst/>
              <a:gdLst/>
              <a:ahLst/>
              <a:cxnLst/>
              <a:rect l="l" t="t" r="r" b="b"/>
              <a:pathLst>
                <a:path w="19782" h="502" extrusionOk="0">
                  <a:moveTo>
                    <a:pt x="168" y="1"/>
                  </a:moveTo>
                  <a:cubicBezTo>
                    <a:pt x="101" y="167"/>
                    <a:pt x="68" y="334"/>
                    <a:pt x="1" y="501"/>
                  </a:cubicBezTo>
                  <a:lnTo>
                    <a:pt x="19782" y="501"/>
                  </a:lnTo>
                  <a:cubicBezTo>
                    <a:pt x="19715" y="334"/>
                    <a:pt x="19682" y="167"/>
                    <a:pt x="19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2275125" y="2640675"/>
              <a:ext cx="510400" cy="13350"/>
            </a:xfrm>
            <a:custGeom>
              <a:avLst/>
              <a:gdLst/>
              <a:ahLst/>
              <a:cxnLst/>
              <a:rect l="l" t="t" r="r" b="b"/>
              <a:pathLst>
                <a:path w="20416" h="534" extrusionOk="0">
                  <a:moveTo>
                    <a:pt x="167" y="0"/>
                  </a:moveTo>
                  <a:cubicBezTo>
                    <a:pt x="101" y="167"/>
                    <a:pt x="67" y="367"/>
                    <a:pt x="1" y="534"/>
                  </a:cubicBezTo>
                  <a:lnTo>
                    <a:pt x="20415" y="534"/>
                  </a:lnTo>
                  <a:lnTo>
                    <a:pt x="20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2268450" y="2668175"/>
              <a:ext cx="523750" cy="12550"/>
            </a:xfrm>
            <a:custGeom>
              <a:avLst/>
              <a:gdLst/>
              <a:ahLst/>
              <a:cxnLst/>
              <a:rect l="l" t="t" r="r" b="b"/>
              <a:pathLst>
                <a:path w="20950" h="502" extrusionOk="0">
                  <a:moveTo>
                    <a:pt x="134" y="1"/>
                  </a:moveTo>
                  <a:cubicBezTo>
                    <a:pt x="101" y="168"/>
                    <a:pt x="34" y="334"/>
                    <a:pt x="1" y="501"/>
                  </a:cubicBezTo>
                  <a:lnTo>
                    <a:pt x="20949" y="501"/>
                  </a:lnTo>
                  <a:cubicBezTo>
                    <a:pt x="20916" y="334"/>
                    <a:pt x="20849" y="168"/>
                    <a:pt x="20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2261775" y="2694875"/>
              <a:ext cx="538750" cy="12525"/>
            </a:xfrm>
            <a:custGeom>
              <a:avLst/>
              <a:gdLst/>
              <a:ahLst/>
              <a:cxnLst/>
              <a:rect l="l" t="t" r="r" b="b"/>
              <a:pathLst>
                <a:path w="21550" h="501" extrusionOk="0">
                  <a:moveTo>
                    <a:pt x="134" y="0"/>
                  </a:moveTo>
                  <a:cubicBezTo>
                    <a:pt x="101" y="167"/>
                    <a:pt x="68" y="334"/>
                    <a:pt x="1" y="501"/>
                  </a:cubicBezTo>
                  <a:lnTo>
                    <a:pt x="21550" y="501"/>
                  </a:lnTo>
                  <a:cubicBezTo>
                    <a:pt x="21483" y="334"/>
                    <a:pt x="21450" y="167"/>
                    <a:pt x="2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2255950" y="2721550"/>
              <a:ext cx="552075" cy="13375"/>
            </a:xfrm>
            <a:custGeom>
              <a:avLst/>
              <a:gdLst/>
              <a:ahLst/>
              <a:cxnLst/>
              <a:rect l="l" t="t" r="r" b="b"/>
              <a:pathLst>
                <a:path w="22083" h="535" extrusionOk="0">
                  <a:moveTo>
                    <a:pt x="101" y="1"/>
                  </a:moveTo>
                  <a:cubicBezTo>
                    <a:pt x="67" y="168"/>
                    <a:pt x="34" y="368"/>
                    <a:pt x="0" y="534"/>
                  </a:cubicBezTo>
                  <a:lnTo>
                    <a:pt x="22083" y="534"/>
                  </a:lnTo>
                  <a:cubicBezTo>
                    <a:pt x="22016" y="368"/>
                    <a:pt x="21983" y="168"/>
                    <a:pt x="2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2250100" y="2748250"/>
              <a:ext cx="564600" cy="13350"/>
            </a:xfrm>
            <a:custGeom>
              <a:avLst/>
              <a:gdLst/>
              <a:ahLst/>
              <a:cxnLst/>
              <a:rect l="l" t="t" r="r" b="b"/>
              <a:pathLst>
                <a:path w="22584" h="534" extrusionOk="0">
                  <a:moveTo>
                    <a:pt x="101" y="0"/>
                  </a:moveTo>
                  <a:cubicBezTo>
                    <a:pt x="68" y="200"/>
                    <a:pt x="34" y="367"/>
                    <a:pt x="1" y="534"/>
                  </a:cubicBezTo>
                  <a:lnTo>
                    <a:pt x="22584" y="534"/>
                  </a:lnTo>
                  <a:cubicBezTo>
                    <a:pt x="22550" y="367"/>
                    <a:pt x="22484" y="200"/>
                    <a:pt x="22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2244275" y="2775750"/>
              <a:ext cx="577100" cy="12550"/>
            </a:xfrm>
            <a:custGeom>
              <a:avLst/>
              <a:gdLst/>
              <a:ahLst/>
              <a:cxnLst/>
              <a:rect l="l" t="t" r="r" b="b"/>
              <a:pathLst>
                <a:path w="23084" h="502" extrusionOk="0">
                  <a:moveTo>
                    <a:pt x="134" y="1"/>
                  </a:moveTo>
                  <a:cubicBezTo>
                    <a:pt x="67" y="168"/>
                    <a:pt x="34" y="335"/>
                    <a:pt x="0" y="501"/>
                  </a:cubicBezTo>
                  <a:lnTo>
                    <a:pt x="23084" y="501"/>
                  </a:lnTo>
                  <a:cubicBezTo>
                    <a:pt x="23050" y="335"/>
                    <a:pt x="23017" y="168"/>
                    <a:pt x="22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2239275" y="2802450"/>
              <a:ext cx="588775" cy="13375"/>
            </a:xfrm>
            <a:custGeom>
              <a:avLst/>
              <a:gdLst/>
              <a:ahLst/>
              <a:cxnLst/>
              <a:rect l="l" t="t" r="r" b="b"/>
              <a:pathLst>
                <a:path w="23551" h="535" extrusionOk="0">
                  <a:moveTo>
                    <a:pt x="100" y="0"/>
                  </a:moveTo>
                  <a:cubicBezTo>
                    <a:pt x="67" y="167"/>
                    <a:pt x="34" y="367"/>
                    <a:pt x="0" y="534"/>
                  </a:cubicBezTo>
                  <a:lnTo>
                    <a:pt x="23550" y="534"/>
                  </a:lnTo>
                  <a:cubicBezTo>
                    <a:pt x="23517" y="367"/>
                    <a:pt x="23484" y="201"/>
                    <a:pt x="2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2235100" y="2829125"/>
              <a:ext cx="592950" cy="13375"/>
            </a:xfrm>
            <a:custGeom>
              <a:avLst/>
              <a:gdLst/>
              <a:ahLst/>
              <a:cxnLst/>
              <a:rect l="l" t="t" r="r" b="b"/>
              <a:pathLst>
                <a:path w="23718" h="535" extrusionOk="0">
                  <a:moveTo>
                    <a:pt x="101" y="1"/>
                  </a:moveTo>
                  <a:cubicBezTo>
                    <a:pt x="67" y="201"/>
                    <a:pt x="1" y="368"/>
                    <a:pt x="1" y="535"/>
                  </a:cubicBezTo>
                  <a:lnTo>
                    <a:pt x="19648" y="535"/>
                  </a:lnTo>
                  <a:cubicBezTo>
                    <a:pt x="21883" y="334"/>
                    <a:pt x="23451" y="134"/>
                    <a:pt x="2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2232600" y="2856650"/>
              <a:ext cx="316075" cy="12525"/>
            </a:xfrm>
            <a:custGeom>
              <a:avLst/>
              <a:gdLst/>
              <a:ahLst/>
              <a:cxnLst/>
              <a:rect l="l" t="t" r="r" b="b"/>
              <a:pathLst>
                <a:path w="12643" h="501" extrusionOk="0">
                  <a:moveTo>
                    <a:pt x="34" y="1"/>
                  </a:moveTo>
                  <a:cubicBezTo>
                    <a:pt x="0" y="201"/>
                    <a:pt x="0" y="368"/>
                    <a:pt x="0" y="501"/>
                  </a:cubicBezTo>
                  <a:lnTo>
                    <a:pt x="4704" y="501"/>
                  </a:lnTo>
                  <a:lnTo>
                    <a:pt x="5538" y="468"/>
                  </a:lnTo>
                  <a:cubicBezTo>
                    <a:pt x="7673" y="334"/>
                    <a:pt x="10174" y="167"/>
                    <a:pt x="1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2499450" y="2108925"/>
              <a:ext cx="145975" cy="211250"/>
            </a:xfrm>
            <a:custGeom>
              <a:avLst/>
              <a:gdLst/>
              <a:ahLst/>
              <a:cxnLst/>
              <a:rect l="l" t="t" r="r" b="b"/>
              <a:pathLst>
                <a:path w="5839" h="8450" extrusionOk="0">
                  <a:moveTo>
                    <a:pt x="125" y="0"/>
                  </a:moveTo>
                  <a:cubicBezTo>
                    <a:pt x="70" y="0"/>
                    <a:pt x="34" y="15"/>
                    <a:pt x="34" y="55"/>
                  </a:cubicBezTo>
                  <a:cubicBezTo>
                    <a:pt x="67" y="922"/>
                    <a:pt x="67" y="1890"/>
                    <a:pt x="67" y="2757"/>
                  </a:cubicBezTo>
                  <a:cubicBezTo>
                    <a:pt x="1" y="3624"/>
                    <a:pt x="1" y="4525"/>
                    <a:pt x="1" y="5425"/>
                  </a:cubicBezTo>
                  <a:cubicBezTo>
                    <a:pt x="907" y="6815"/>
                    <a:pt x="2906" y="8450"/>
                    <a:pt x="4218" y="8450"/>
                  </a:cubicBezTo>
                  <a:cubicBezTo>
                    <a:pt x="4355" y="8450"/>
                    <a:pt x="4484" y="8432"/>
                    <a:pt x="4604" y="8394"/>
                  </a:cubicBezTo>
                  <a:cubicBezTo>
                    <a:pt x="5838" y="7994"/>
                    <a:pt x="5538" y="5492"/>
                    <a:pt x="5371" y="4825"/>
                  </a:cubicBezTo>
                  <a:lnTo>
                    <a:pt x="5371" y="4758"/>
                  </a:lnTo>
                  <a:cubicBezTo>
                    <a:pt x="5371" y="4625"/>
                    <a:pt x="5338" y="4525"/>
                    <a:pt x="5338" y="4391"/>
                  </a:cubicBezTo>
                  <a:cubicBezTo>
                    <a:pt x="5271" y="3257"/>
                    <a:pt x="5371" y="2123"/>
                    <a:pt x="5605" y="989"/>
                  </a:cubicBezTo>
                  <a:lnTo>
                    <a:pt x="1802" y="355"/>
                  </a:lnTo>
                  <a:lnTo>
                    <a:pt x="668" y="155"/>
                  </a:lnTo>
                  <a:cubicBezTo>
                    <a:pt x="668" y="155"/>
                    <a:pt x="300" y="0"/>
                    <a:pt x="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2507800" y="2117800"/>
              <a:ext cx="131775" cy="113550"/>
            </a:xfrm>
            <a:custGeom>
              <a:avLst/>
              <a:gdLst/>
              <a:ahLst/>
              <a:cxnLst/>
              <a:rect l="l" t="t" r="r" b="b"/>
              <a:pathLst>
                <a:path w="5271" h="4542" extrusionOk="0">
                  <a:moveTo>
                    <a:pt x="1468" y="0"/>
                  </a:moveTo>
                  <a:lnTo>
                    <a:pt x="0" y="34"/>
                  </a:lnTo>
                  <a:cubicBezTo>
                    <a:pt x="0" y="34"/>
                    <a:pt x="741" y="4541"/>
                    <a:pt x="4278" y="4541"/>
                  </a:cubicBezTo>
                  <a:cubicBezTo>
                    <a:pt x="4341" y="4541"/>
                    <a:pt x="4405" y="4540"/>
                    <a:pt x="4470" y="4537"/>
                  </a:cubicBezTo>
                  <a:cubicBezTo>
                    <a:pt x="4670" y="4537"/>
                    <a:pt x="4870" y="4503"/>
                    <a:pt x="5037" y="4470"/>
                  </a:cubicBezTo>
                  <a:lnTo>
                    <a:pt x="5037" y="4403"/>
                  </a:lnTo>
                  <a:cubicBezTo>
                    <a:pt x="5004" y="4270"/>
                    <a:pt x="4971" y="4170"/>
                    <a:pt x="4971" y="4036"/>
                  </a:cubicBezTo>
                  <a:cubicBezTo>
                    <a:pt x="4937" y="2902"/>
                    <a:pt x="5037" y="1768"/>
                    <a:pt x="5271" y="634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2452750" y="1830025"/>
              <a:ext cx="307750" cy="367900"/>
            </a:xfrm>
            <a:custGeom>
              <a:avLst/>
              <a:gdLst/>
              <a:ahLst/>
              <a:cxnLst/>
              <a:rect l="l" t="t" r="r" b="b"/>
              <a:pathLst>
                <a:path w="12310" h="14716" extrusionOk="0">
                  <a:moveTo>
                    <a:pt x="5916" y="1"/>
                  </a:moveTo>
                  <a:cubicBezTo>
                    <a:pt x="3756" y="1"/>
                    <a:pt x="1592" y="1038"/>
                    <a:pt x="835" y="3105"/>
                  </a:cubicBezTo>
                  <a:cubicBezTo>
                    <a:pt x="1" y="5407"/>
                    <a:pt x="635" y="11244"/>
                    <a:pt x="2202" y="12845"/>
                  </a:cubicBezTo>
                  <a:cubicBezTo>
                    <a:pt x="3374" y="14034"/>
                    <a:pt x="4981" y="14716"/>
                    <a:pt x="6537" y="14716"/>
                  </a:cubicBezTo>
                  <a:cubicBezTo>
                    <a:pt x="7994" y="14716"/>
                    <a:pt x="9407" y="14118"/>
                    <a:pt x="10375" y="12779"/>
                  </a:cubicBezTo>
                  <a:cubicBezTo>
                    <a:pt x="12310" y="10077"/>
                    <a:pt x="11409" y="2705"/>
                    <a:pt x="9641" y="1237"/>
                  </a:cubicBezTo>
                  <a:cubicBezTo>
                    <a:pt x="8635" y="412"/>
                    <a:pt x="7276" y="1"/>
                    <a:pt x="5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2552825" y="2177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2429400" y="1806225"/>
              <a:ext cx="330275" cy="239075"/>
            </a:xfrm>
            <a:custGeom>
              <a:avLst/>
              <a:gdLst/>
              <a:ahLst/>
              <a:cxnLst/>
              <a:rect l="l" t="t" r="r" b="b"/>
              <a:pathLst>
                <a:path w="13211" h="9563" extrusionOk="0">
                  <a:moveTo>
                    <a:pt x="2203" y="1"/>
                  </a:moveTo>
                  <a:cubicBezTo>
                    <a:pt x="2180" y="1"/>
                    <a:pt x="2157" y="7"/>
                    <a:pt x="2136" y="21"/>
                  </a:cubicBezTo>
                  <a:cubicBezTo>
                    <a:pt x="1769" y="288"/>
                    <a:pt x="2503" y="2056"/>
                    <a:pt x="2503" y="2056"/>
                  </a:cubicBezTo>
                  <a:cubicBezTo>
                    <a:pt x="2503" y="2056"/>
                    <a:pt x="1729" y="1816"/>
                    <a:pt x="1236" y="1816"/>
                  </a:cubicBezTo>
                  <a:cubicBezTo>
                    <a:pt x="1065" y="1816"/>
                    <a:pt x="928" y="1845"/>
                    <a:pt x="868" y="1922"/>
                  </a:cubicBezTo>
                  <a:cubicBezTo>
                    <a:pt x="635" y="2256"/>
                    <a:pt x="2036" y="2523"/>
                    <a:pt x="2036" y="2523"/>
                  </a:cubicBezTo>
                  <a:cubicBezTo>
                    <a:pt x="735" y="2990"/>
                    <a:pt x="1" y="4357"/>
                    <a:pt x="301" y="5692"/>
                  </a:cubicBezTo>
                  <a:cubicBezTo>
                    <a:pt x="661" y="7852"/>
                    <a:pt x="1503" y="9563"/>
                    <a:pt x="2070" y="9563"/>
                  </a:cubicBezTo>
                  <a:cubicBezTo>
                    <a:pt x="2081" y="9563"/>
                    <a:pt x="2092" y="9562"/>
                    <a:pt x="2102" y="9561"/>
                  </a:cubicBezTo>
                  <a:cubicBezTo>
                    <a:pt x="3270" y="9361"/>
                    <a:pt x="2636" y="6292"/>
                    <a:pt x="2636" y="6292"/>
                  </a:cubicBezTo>
                  <a:cubicBezTo>
                    <a:pt x="2636" y="6292"/>
                    <a:pt x="4437" y="6059"/>
                    <a:pt x="4871" y="3390"/>
                  </a:cubicBezTo>
                  <a:cubicBezTo>
                    <a:pt x="4871" y="3390"/>
                    <a:pt x="5902" y="5887"/>
                    <a:pt x="9653" y="5887"/>
                  </a:cubicBezTo>
                  <a:cubicBezTo>
                    <a:pt x="10061" y="5887"/>
                    <a:pt x="10501" y="5857"/>
                    <a:pt x="10975" y="5792"/>
                  </a:cubicBezTo>
                  <a:cubicBezTo>
                    <a:pt x="11275" y="4991"/>
                    <a:pt x="11242" y="4057"/>
                    <a:pt x="10842" y="3290"/>
                  </a:cubicBezTo>
                  <a:lnTo>
                    <a:pt x="10842" y="3290"/>
                  </a:lnTo>
                  <a:cubicBezTo>
                    <a:pt x="11342" y="4124"/>
                    <a:pt x="11776" y="4991"/>
                    <a:pt x="12109" y="5892"/>
                  </a:cubicBezTo>
                  <a:cubicBezTo>
                    <a:pt x="12109" y="5892"/>
                    <a:pt x="13210" y="1822"/>
                    <a:pt x="9741" y="455"/>
                  </a:cubicBezTo>
                  <a:cubicBezTo>
                    <a:pt x="9285" y="277"/>
                    <a:pt x="8748" y="173"/>
                    <a:pt x="8118" y="173"/>
                  </a:cubicBezTo>
                  <a:cubicBezTo>
                    <a:pt x="6857" y="173"/>
                    <a:pt x="5227" y="588"/>
                    <a:pt x="3136" y="1655"/>
                  </a:cubicBezTo>
                  <a:cubicBezTo>
                    <a:pt x="3136" y="1655"/>
                    <a:pt x="2575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2550325" y="1874500"/>
              <a:ext cx="136750" cy="90075"/>
            </a:xfrm>
            <a:custGeom>
              <a:avLst/>
              <a:gdLst/>
              <a:ahLst/>
              <a:cxnLst/>
              <a:rect l="l" t="t" r="r" b="b"/>
              <a:pathLst>
                <a:path w="5470" h="3603" extrusionOk="0">
                  <a:moveTo>
                    <a:pt x="34" y="0"/>
                  </a:moveTo>
                  <a:cubicBezTo>
                    <a:pt x="17" y="0"/>
                    <a:pt x="1" y="9"/>
                    <a:pt x="1" y="25"/>
                  </a:cubicBezTo>
                  <a:cubicBezTo>
                    <a:pt x="1" y="626"/>
                    <a:pt x="201" y="1226"/>
                    <a:pt x="501" y="1760"/>
                  </a:cubicBezTo>
                  <a:cubicBezTo>
                    <a:pt x="801" y="2293"/>
                    <a:pt x="1235" y="2727"/>
                    <a:pt x="1768" y="3061"/>
                  </a:cubicBezTo>
                  <a:cubicBezTo>
                    <a:pt x="2235" y="3361"/>
                    <a:pt x="2803" y="3561"/>
                    <a:pt x="3370" y="3594"/>
                  </a:cubicBezTo>
                  <a:cubicBezTo>
                    <a:pt x="3483" y="3600"/>
                    <a:pt x="3597" y="3603"/>
                    <a:pt x="3710" y="3603"/>
                  </a:cubicBezTo>
                  <a:cubicBezTo>
                    <a:pt x="4297" y="3603"/>
                    <a:pt x="4879" y="3529"/>
                    <a:pt x="5438" y="3361"/>
                  </a:cubicBezTo>
                  <a:cubicBezTo>
                    <a:pt x="5464" y="3361"/>
                    <a:pt x="5470" y="3318"/>
                    <a:pt x="5454" y="3318"/>
                  </a:cubicBezTo>
                  <a:cubicBezTo>
                    <a:pt x="5450" y="3318"/>
                    <a:pt x="5444" y="3321"/>
                    <a:pt x="5438" y="3328"/>
                  </a:cubicBezTo>
                  <a:cubicBezTo>
                    <a:pt x="5042" y="3432"/>
                    <a:pt x="4646" y="3484"/>
                    <a:pt x="4249" y="3484"/>
                  </a:cubicBezTo>
                  <a:cubicBezTo>
                    <a:pt x="4012" y="3484"/>
                    <a:pt x="3774" y="3465"/>
                    <a:pt x="3536" y="3428"/>
                  </a:cubicBezTo>
                  <a:cubicBezTo>
                    <a:pt x="3003" y="3328"/>
                    <a:pt x="2469" y="3127"/>
                    <a:pt x="1969" y="2827"/>
                  </a:cubicBezTo>
                  <a:cubicBezTo>
                    <a:pt x="1502" y="2527"/>
                    <a:pt x="1101" y="2160"/>
                    <a:pt x="768" y="1693"/>
                  </a:cubicBezTo>
                  <a:cubicBezTo>
                    <a:pt x="434" y="1193"/>
                    <a:pt x="201" y="626"/>
                    <a:pt x="67" y="25"/>
                  </a:cubicBezTo>
                  <a:cubicBezTo>
                    <a:pt x="67" y="9"/>
                    <a:pt x="51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2425225" y="1867600"/>
              <a:ext cx="65925" cy="155500"/>
            </a:xfrm>
            <a:custGeom>
              <a:avLst/>
              <a:gdLst/>
              <a:ahLst/>
              <a:cxnLst/>
              <a:rect l="l" t="t" r="r" b="b"/>
              <a:pathLst>
                <a:path w="2637" h="6220" extrusionOk="0">
                  <a:moveTo>
                    <a:pt x="2537" y="0"/>
                  </a:moveTo>
                  <a:cubicBezTo>
                    <a:pt x="1297" y="0"/>
                    <a:pt x="232" y="924"/>
                    <a:pt x="68" y="2169"/>
                  </a:cubicBezTo>
                  <a:cubicBezTo>
                    <a:pt x="1" y="2870"/>
                    <a:pt x="101" y="3604"/>
                    <a:pt x="368" y="4237"/>
                  </a:cubicBezTo>
                  <a:cubicBezTo>
                    <a:pt x="635" y="4938"/>
                    <a:pt x="1002" y="5605"/>
                    <a:pt x="1435" y="6205"/>
                  </a:cubicBezTo>
                  <a:cubicBezTo>
                    <a:pt x="1445" y="6215"/>
                    <a:pt x="1455" y="6219"/>
                    <a:pt x="1464" y="6219"/>
                  </a:cubicBezTo>
                  <a:cubicBezTo>
                    <a:pt x="1485" y="6219"/>
                    <a:pt x="1502" y="6196"/>
                    <a:pt x="1502" y="6172"/>
                  </a:cubicBezTo>
                  <a:cubicBezTo>
                    <a:pt x="1102" y="5605"/>
                    <a:pt x="835" y="4971"/>
                    <a:pt x="635" y="4337"/>
                  </a:cubicBezTo>
                  <a:cubicBezTo>
                    <a:pt x="435" y="3704"/>
                    <a:pt x="301" y="3070"/>
                    <a:pt x="301" y="2403"/>
                  </a:cubicBezTo>
                  <a:cubicBezTo>
                    <a:pt x="335" y="1135"/>
                    <a:pt x="1335" y="134"/>
                    <a:pt x="2603" y="68"/>
                  </a:cubicBezTo>
                  <a:cubicBezTo>
                    <a:pt x="2636" y="68"/>
                    <a:pt x="2636" y="1"/>
                    <a:pt x="2603" y="1"/>
                  </a:cubicBezTo>
                  <a:cubicBezTo>
                    <a:pt x="2581" y="0"/>
                    <a:pt x="2559" y="0"/>
                    <a:pt x="2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2495275" y="1797950"/>
              <a:ext cx="206850" cy="63025"/>
            </a:xfrm>
            <a:custGeom>
              <a:avLst/>
              <a:gdLst/>
              <a:ahLst/>
              <a:cxnLst/>
              <a:rect l="l" t="t" r="r" b="b"/>
              <a:pathLst>
                <a:path w="8274" h="2521" extrusionOk="0">
                  <a:moveTo>
                    <a:pt x="5575" y="0"/>
                  </a:moveTo>
                  <a:cubicBezTo>
                    <a:pt x="5156" y="0"/>
                    <a:pt x="4735" y="55"/>
                    <a:pt x="4337" y="152"/>
                  </a:cubicBezTo>
                  <a:cubicBezTo>
                    <a:pt x="3503" y="352"/>
                    <a:pt x="2703" y="652"/>
                    <a:pt x="1969" y="1052"/>
                  </a:cubicBezTo>
                  <a:cubicBezTo>
                    <a:pt x="1235" y="1419"/>
                    <a:pt x="601" y="1886"/>
                    <a:pt x="34" y="2453"/>
                  </a:cubicBezTo>
                  <a:cubicBezTo>
                    <a:pt x="1" y="2487"/>
                    <a:pt x="34" y="2520"/>
                    <a:pt x="68" y="2520"/>
                  </a:cubicBezTo>
                  <a:cubicBezTo>
                    <a:pt x="1302" y="1619"/>
                    <a:pt x="2703" y="919"/>
                    <a:pt x="4204" y="519"/>
                  </a:cubicBezTo>
                  <a:cubicBezTo>
                    <a:pt x="4723" y="367"/>
                    <a:pt x="5276" y="272"/>
                    <a:pt x="5821" y="272"/>
                  </a:cubicBezTo>
                  <a:cubicBezTo>
                    <a:pt x="6711" y="272"/>
                    <a:pt x="7578" y="524"/>
                    <a:pt x="8240" y="1186"/>
                  </a:cubicBezTo>
                  <a:cubicBezTo>
                    <a:pt x="8240" y="1186"/>
                    <a:pt x="8274" y="1186"/>
                    <a:pt x="8274" y="1152"/>
                  </a:cubicBezTo>
                  <a:cubicBezTo>
                    <a:pt x="7611" y="325"/>
                    <a:pt x="6597" y="0"/>
                    <a:pt x="5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2597025" y="2023550"/>
              <a:ext cx="36525" cy="37550"/>
            </a:xfrm>
            <a:custGeom>
              <a:avLst/>
              <a:gdLst/>
              <a:ahLst/>
              <a:cxnLst/>
              <a:rect l="l" t="t" r="r" b="b"/>
              <a:pathLst>
                <a:path w="1461" h="1502" extrusionOk="0">
                  <a:moveTo>
                    <a:pt x="754" y="0"/>
                  </a:moveTo>
                  <a:cubicBezTo>
                    <a:pt x="748" y="0"/>
                    <a:pt x="741" y="0"/>
                    <a:pt x="734" y="1"/>
                  </a:cubicBezTo>
                  <a:cubicBezTo>
                    <a:pt x="1" y="34"/>
                    <a:pt x="101" y="1502"/>
                    <a:pt x="768" y="1502"/>
                  </a:cubicBezTo>
                  <a:cubicBezTo>
                    <a:pt x="1461" y="1469"/>
                    <a:pt x="1338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2684775" y="2021000"/>
              <a:ext cx="35300" cy="36775"/>
            </a:xfrm>
            <a:custGeom>
              <a:avLst/>
              <a:gdLst/>
              <a:ahLst/>
              <a:cxnLst/>
              <a:rect l="l" t="t" r="r" b="b"/>
              <a:pathLst>
                <a:path w="1412" h="1471" extrusionOk="0">
                  <a:moveTo>
                    <a:pt x="675" y="1"/>
                  </a:moveTo>
                  <a:cubicBezTo>
                    <a:pt x="659" y="1"/>
                    <a:pt x="643" y="1"/>
                    <a:pt x="627" y="3"/>
                  </a:cubicBezTo>
                  <a:cubicBezTo>
                    <a:pt x="0" y="36"/>
                    <a:pt x="58" y="1471"/>
                    <a:pt x="705" y="1471"/>
                  </a:cubicBezTo>
                  <a:cubicBezTo>
                    <a:pt x="712" y="1471"/>
                    <a:pt x="719" y="1471"/>
                    <a:pt x="727" y="1470"/>
                  </a:cubicBezTo>
                  <a:cubicBezTo>
                    <a:pt x="1412" y="1405"/>
                    <a:pt x="1363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2596200" y="1988525"/>
              <a:ext cx="35875" cy="18800"/>
            </a:xfrm>
            <a:custGeom>
              <a:avLst/>
              <a:gdLst/>
              <a:ahLst/>
              <a:cxnLst/>
              <a:rect l="l" t="t" r="r" b="b"/>
              <a:pathLst>
                <a:path w="1435" h="752" extrusionOk="0">
                  <a:moveTo>
                    <a:pt x="669" y="1"/>
                  </a:moveTo>
                  <a:cubicBezTo>
                    <a:pt x="515" y="1"/>
                    <a:pt x="367" y="45"/>
                    <a:pt x="234" y="134"/>
                  </a:cubicBezTo>
                  <a:cubicBezTo>
                    <a:pt x="0" y="234"/>
                    <a:pt x="67" y="568"/>
                    <a:pt x="300" y="635"/>
                  </a:cubicBezTo>
                  <a:cubicBezTo>
                    <a:pt x="467" y="668"/>
                    <a:pt x="634" y="701"/>
                    <a:pt x="801" y="701"/>
                  </a:cubicBezTo>
                  <a:cubicBezTo>
                    <a:pt x="884" y="735"/>
                    <a:pt x="968" y="751"/>
                    <a:pt x="1051" y="751"/>
                  </a:cubicBezTo>
                  <a:cubicBezTo>
                    <a:pt x="1134" y="751"/>
                    <a:pt x="1218" y="735"/>
                    <a:pt x="1301" y="701"/>
                  </a:cubicBezTo>
                  <a:cubicBezTo>
                    <a:pt x="1401" y="668"/>
                    <a:pt x="1435" y="535"/>
                    <a:pt x="1401" y="434"/>
                  </a:cubicBezTo>
                  <a:cubicBezTo>
                    <a:pt x="1334" y="201"/>
                    <a:pt x="1134" y="68"/>
                    <a:pt x="901" y="34"/>
                  </a:cubicBezTo>
                  <a:cubicBezTo>
                    <a:pt x="823" y="12"/>
                    <a:pt x="745" y="1"/>
                    <a:pt x="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2687100" y="1976875"/>
              <a:ext cx="35700" cy="19250"/>
            </a:xfrm>
            <a:custGeom>
              <a:avLst/>
              <a:gdLst/>
              <a:ahLst/>
              <a:cxnLst/>
              <a:rect l="l" t="t" r="r" b="b"/>
              <a:pathLst>
                <a:path w="1428" h="770" extrusionOk="0">
                  <a:moveTo>
                    <a:pt x="497" y="1"/>
                  </a:moveTo>
                  <a:cubicBezTo>
                    <a:pt x="345" y="1"/>
                    <a:pt x="191" y="53"/>
                    <a:pt x="100" y="167"/>
                  </a:cubicBezTo>
                  <a:cubicBezTo>
                    <a:pt x="0" y="267"/>
                    <a:pt x="0" y="400"/>
                    <a:pt x="100" y="500"/>
                  </a:cubicBezTo>
                  <a:cubicBezTo>
                    <a:pt x="234" y="600"/>
                    <a:pt x="400" y="667"/>
                    <a:pt x="567" y="667"/>
                  </a:cubicBezTo>
                  <a:cubicBezTo>
                    <a:pt x="734" y="700"/>
                    <a:pt x="901" y="734"/>
                    <a:pt x="1068" y="767"/>
                  </a:cubicBezTo>
                  <a:cubicBezTo>
                    <a:pt x="1080" y="769"/>
                    <a:pt x="1091" y="770"/>
                    <a:pt x="1103" y="770"/>
                  </a:cubicBezTo>
                  <a:cubicBezTo>
                    <a:pt x="1314" y="770"/>
                    <a:pt x="1428" y="491"/>
                    <a:pt x="1301" y="333"/>
                  </a:cubicBezTo>
                  <a:cubicBezTo>
                    <a:pt x="1134" y="167"/>
                    <a:pt x="934" y="33"/>
                    <a:pt x="701" y="33"/>
                  </a:cubicBezTo>
                  <a:cubicBezTo>
                    <a:pt x="637" y="12"/>
                    <a:pt x="567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2618700" y="2123000"/>
              <a:ext cx="23375" cy="13525"/>
            </a:xfrm>
            <a:custGeom>
              <a:avLst/>
              <a:gdLst/>
              <a:ahLst/>
              <a:cxnLst/>
              <a:rect l="l" t="t" r="r" b="b"/>
              <a:pathLst>
                <a:path w="935" h="541" extrusionOk="0">
                  <a:moveTo>
                    <a:pt x="55" y="1"/>
                  </a:moveTo>
                  <a:cubicBezTo>
                    <a:pt x="43" y="1"/>
                    <a:pt x="34" y="9"/>
                    <a:pt x="34" y="26"/>
                  </a:cubicBezTo>
                  <a:cubicBezTo>
                    <a:pt x="1" y="226"/>
                    <a:pt x="101" y="393"/>
                    <a:pt x="268" y="493"/>
                  </a:cubicBezTo>
                  <a:cubicBezTo>
                    <a:pt x="345" y="526"/>
                    <a:pt x="423" y="541"/>
                    <a:pt x="499" y="541"/>
                  </a:cubicBezTo>
                  <a:cubicBezTo>
                    <a:pt x="649" y="541"/>
                    <a:pt x="790" y="482"/>
                    <a:pt x="901" y="393"/>
                  </a:cubicBezTo>
                  <a:cubicBezTo>
                    <a:pt x="935" y="359"/>
                    <a:pt x="901" y="359"/>
                    <a:pt x="901" y="359"/>
                  </a:cubicBezTo>
                  <a:cubicBezTo>
                    <a:pt x="818" y="376"/>
                    <a:pt x="735" y="384"/>
                    <a:pt x="651" y="384"/>
                  </a:cubicBezTo>
                  <a:cubicBezTo>
                    <a:pt x="568" y="384"/>
                    <a:pt x="484" y="376"/>
                    <a:pt x="401" y="359"/>
                  </a:cubicBezTo>
                  <a:cubicBezTo>
                    <a:pt x="234" y="326"/>
                    <a:pt x="168" y="159"/>
                    <a:pt x="101" y="26"/>
                  </a:cubicBezTo>
                  <a:cubicBezTo>
                    <a:pt x="84" y="9"/>
                    <a:pt x="68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2631225" y="2015625"/>
              <a:ext cx="58400" cy="94425"/>
            </a:xfrm>
            <a:custGeom>
              <a:avLst/>
              <a:gdLst/>
              <a:ahLst/>
              <a:cxnLst/>
              <a:rect l="l" t="t" r="r" b="b"/>
              <a:pathLst>
                <a:path w="2336" h="3777" extrusionOk="0">
                  <a:moveTo>
                    <a:pt x="1735" y="1"/>
                  </a:moveTo>
                  <a:cubicBezTo>
                    <a:pt x="1718" y="1"/>
                    <a:pt x="1701" y="18"/>
                    <a:pt x="1701" y="51"/>
                  </a:cubicBezTo>
                  <a:cubicBezTo>
                    <a:pt x="1768" y="885"/>
                    <a:pt x="1968" y="2119"/>
                    <a:pt x="2002" y="2553"/>
                  </a:cubicBezTo>
                  <a:cubicBezTo>
                    <a:pt x="1868" y="2519"/>
                    <a:pt x="1501" y="2419"/>
                    <a:pt x="1301" y="2386"/>
                  </a:cubicBezTo>
                  <a:cubicBezTo>
                    <a:pt x="1234" y="2386"/>
                    <a:pt x="1468" y="3453"/>
                    <a:pt x="1435" y="3553"/>
                  </a:cubicBezTo>
                  <a:cubicBezTo>
                    <a:pt x="934" y="3553"/>
                    <a:pt x="434" y="3420"/>
                    <a:pt x="34" y="3120"/>
                  </a:cubicBezTo>
                  <a:cubicBezTo>
                    <a:pt x="34" y="3120"/>
                    <a:pt x="0" y="3153"/>
                    <a:pt x="0" y="3153"/>
                  </a:cubicBezTo>
                  <a:cubicBezTo>
                    <a:pt x="283" y="3548"/>
                    <a:pt x="732" y="3776"/>
                    <a:pt x="1208" y="3776"/>
                  </a:cubicBezTo>
                  <a:cubicBezTo>
                    <a:pt x="1294" y="3776"/>
                    <a:pt x="1381" y="3769"/>
                    <a:pt x="1468" y="3754"/>
                  </a:cubicBezTo>
                  <a:cubicBezTo>
                    <a:pt x="1568" y="3754"/>
                    <a:pt x="1635" y="3720"/>
                    <a:pt x="1635" y="3687"/>
                  </a:cubicBezTo>
                  <a:cubicBezTo>
                    <a:pt x="1668" y="3387"/>
                    <a:pt x="1568" y="2720"/>
                    <a:pt x="1568" y="2720"/>
                  </a:cubicBezTo>
                  <a:lnTo>
                    <a:pt x="1568" y="2720"/>
                  </a:lnTo>
                  <a:cubicBezTo>
                    <a:pt x="1680" y="2747"/>
                    <a:pt x="2141" y="2869"/>
                    <a:pt x="2289" y="2869"/>
                  </a:cubicBezTo>
                  <a:cubicBezTo>
                    <a:pt x="2318" y="2869"/>
                    <a:pt x="2335" y="2864"/>
                    <a:pt x="2335" y="2853"/>
                  </a:cubicBezTo>
                  <a:cubicBezTo>
                    <a:pt x="2202" y="1886"/>
                    <a:pt x="2035" y="952"/>
                    <a:pt x="1768" y="51"/>
                  </a:cubicBezTo>
                  <a:cubicBezTo>
                    <a:pt x="1768" y="18"/>
                    <a:pt x="1751" y="1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2626225" y="2094450"/>
              <a:ext cx="40050" cy="28700"/>
            </a:xfrm>
            <a:custGeom>
              <a:avLst/>
              <a:gdLst/>
              <a:ahLst/>
              <a:cxnLst/>
              <a:rect l="l" t="t" r="r" b="b"/>
              <a:pathLst>
                <a:path w="1602" h="1148" extrusionOk="0">
                  <a:moveTo>
                    <a:pt x="167" y="0"/>
                  </a:moveTo>
                  <a:cubicBezTo>
                    <a:pt x="133" y="134"/>
                    <a:pt x="67" y="300"/>
                    <a:pt x="33" y="434"/>
                  </a:cubicBezTo>
                  <a:cubicBezTo>
                    <a:pt x="0" y="734"/>
                    <a:pt x="33" y="1068"/>
                    <a:pt x="400" y="1134"/>
                  </a:cubicBezTo>
                  <a:cubicBezTo>
                    <a:pt x="454" y="1143"/>
                    <a:pt x="505" y="1147"/>
                    <a:pt x="555" y="1147"/>
                  </a:cubicBezTo>
                  <a:cubicBezTo>
                    <a:pt x="690" y="1147"/>
                    <a:pt x="812" y="1116"/>
                    <a:pt x="934" y="1068"/>
                  </a:cubicBezTo>
                  <a:cubicBezTo>
                    <a:pt x="1201" y="934"/>
                    <a:pt x="1434" y="701"/>
                    <a:pt x="1601" y="434"/>
                  </a:cubicBezTo>
                  <a:cubicBezTo>
                    <a:pt x="1101" y="434"/>
                    <a:pt x="600" y="300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2626225" y="2105275"/>
              <a:ext cx="23375" cy="17875"/>
            </a:xfrm>
            <a:custGeom>
              <a:avLst/>
              <a:gdLst/>
              <a:ahLst/>
              <a:cxnLst/>
              <a:rect l="l" t="t" r="r" b="b"/>
              <a:pathLst>
                <a:path w="935" h="715" extrusionOk="0">
                  <a:moveTo>
                    <a:pt x="67" y="1"/>
                  </a:moveTo>
                  <a:cubicBezTo>
                    <a:pt x="0" y="301"/>
                    <a:pt x="67" y="635"/>
                    <a:pt x="434" y="701"/>
                  </a:cubicBezTo>
                  <a:cubicBezTo>
                    <a:pt x="478" y="710"/>
                    <a:pt x="523" y="714"/>
                    <a:pt x="568" y="714"/>
                  </a:cubicBezTo>
                  <a:cubicBezTo>
                    <a:pt x="690" y="714"/>
                    <a:pt x="812" y="683"/>
                    <a:pt x="934" y="635"/>
                  </a:cubicBezTo>
                  <a:cubicBezTo>
                    <a:pt x="834" y="234"/>
                    <a:pt x="467" y="1"/>
                    <a:pt x="67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2418575" y="2001925"/>
              <a:ext cx="80075" cy="92800"/>
            </a:xfrm>
            <a:custGeom>
              <a:avLst/>
              <a:gdLst/>
              <a:ahLst/>
              <a:cxnLst/>
              <a:rect l="l" t="t" r="r" b="b"/>
              <a:pathLst>
                <a:path w="3203" h="3712" extrusionOk="0">
                  <a:moveTo>
                    <a:pt x="1101" y="1"/>
                  </a:moveTo>
                  <a:cubicBezTo>
                    <a:pt x="1009" y="1"/>
                    <a:pt x="919" y="21"/>
                    <a:pt x="834" y="65"/>
                  </a:cubicBezTo>
                  <a:cubicBezTo>
                    <a:pt x="0" y="499"/>
                    <a:pt x="834" y="3201"/>
                    <a:pt x="1835" y="3601"/>
                  </a:cubicBezTo>
                  <a:cubicBezTo>
                    <a:pt x="1976" y="3677"/>
                    <a:pt x="2128" y="3712"/>
                    <a:pt x="2279" y="3712"/>
                  </a:cubicBezTo>
                  <a:cubicBezTo>
                    <a:pt x="2661" y="3712"/>
                    <a:pt x="3035" y="3484"/>
                    <a:pt x="3202" y="3101"/>
                  </a:cubicBezTo>
                  <a:lnTo>
                    <a:pt x="2902" y="1533"/>
                  </a:lnTo>
                  <a:cubicBezTo>
                    <a:pt x="2902" y="1533"/>
                    <a:pt x="1908" y="1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2446075" y="2022725"/>
              <a:ext cx="39225" cy="58475"/>
            </a:xfrm>
            <a:custGeom>
              <a:avLst/>
              <a:gdLst/>
              <a:ahLst/>
              <a:cxnLst/>
              <a:rect l="l" t="t" r="r" b="b"/>
              <a:pathLst>
                <a:path w="1569" h="2339" extrusionOk="0">
                  <a:moveTo>
                    <a:pt x="1" y="0"/>
                  </a:moveTo>
                  <a:lnTo>
                    <a:pt x="1" y="34"/>
                  </a:lnTo>
                  <a:cubicBezTo>
                    <a:pt x="601" y="367"/>
                    <a:pt x="1068" y="968"/>
                    <a:pt x="1235" y="1668"/>
                  </a:cubicBezTo>
                  <a:cubicBezTo>
                    <a:pt x="1131" y="1460"/>
                    <a:pt x="935" y="1356"/>
                    <a:pt x="738" y="1356"/>
                  </a:cubicBezTo>
                  <a:cubicBezTo>
                    <a:pt x="620" y="1356"/>
                    <a:pt x="501" y="1393"/>
                    <a:pt x="401" y="1468"/>
                  </a:cubicBezTo>
                  <a:lnTo>
                    <a:pt x="401" y="1502"/>
                  </a:lnTo>
                  <a:cubicBezTo>
                    <a:pt x="457" y="1488"/>
                    <a:pt x="513" y="1481"/>
                    <a:pt x="567" y="1481"/>
                  </a:cubicBezTo>
                  <a:cubicBezTo>
                    <a:pt x="774" y="1481"/>
                    <a:pt x="963" y="1577"/>
                    <a:pt x="1068" y="1735"/>
                  </a:cubicBezTo>
                  <a:cubicBezTo>
                    <a:pt x="1202" y="1935"/>
                    <a:pt x="1302" y="2102"/>
                    <a:pt x="1402" y="2302"/>
                  </a:cubicBezTo>
                  <a:cubicBezTo>
                    <a:pt x="1402" y="2328"/>
                    <a:pt x="1421" y="2338"/>
                    <a:pt x="1444" y="2338"/>
                  </a:cubicBezTo>
                  <a:cubicBezTo>
                    <a:pt x="1479" y="2338"/>
                    <a:pt x="1523" y="2310"/>
                    <a:pt x="1502" y="2269"/>
                  </a:cubicBezTo>
                  <a:cubicBezTo>
                    <a:pt x="1569" y="1368"/>
                    <a:pt x="935" y="1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2150425" y="2216325"/>
              <a:ext cx="354250" cy="532775"/>
            </a:xfrm>
            <a:custGeom>
              <a:avLst/>
              <a:gdLst/>
              <a:ahLst/>
              <a:cxnLst/>
              <a:rect l="l" t="t" r="r" b="b"/>
              <a:pathLst>
                <a:path w="14170" h="21311" extrusionOk="0">
                  <a:moveTo>
                    <a:pt x="12909" y="1"/>
                  </a:moveTo>
                  <a:cubicBezTo>
                    <a:pt x="12484" y="1"/>
                    <a:pt x="11923" y="251"/>
                    <a:pt x="11226" y="829"/>
                  </a:cubicBezTo>
                  <a:cubicBezTo>
                    <a:pt x="8058" y="3431"/>
                    <a:pt x="119" y="14105"/>
                    <a:pt x="52" y="17308"/>
                  </a:cubicBezTo>
                  <a:cubicBezTo>
                    <a:pt x="1" y="19774"/>
                    <a:pt x="1791" y="21310"/>
                    <a:pt x="3207" y="21310"/>
                  </a:cubicBezTo>
                  <a:cubicBezTo>
                    <a:pt x="3648" y="21310"/>
                    <a:pt x="4054" y="21161"/>
                    <a:pt x="4355" y="20844"/>
                  </a:cubicBezTo>
                  <a:cubicBezTo>
                    <a:pt x="5622" y="19509"/>
                    <a:pt x="12861" y="5766"/>
                    <a:pt x="13628" y="3231"/>
                  </a:cubicBezTo>
                  <a:cubicBezTo>
                    <a:pt x="14170" y="1441"/>
                    <a:pt x="13930" y="1"/>
                    <a:pt x="12909" y="1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2231775" y="2206150"/>
              <a:ext cx="281875" cy="344475"/>
            </a:xfrm>
            <a:custGeom>
              <a:avLst/>
              <a:gdLst/>
              <a:ahLst/>
              <a:cxnLst/>
              <a:rect l="l" t="t" r="r" b="b"/>
              <a:pathLst>
                <a:path w="11275" h="13779" extrusionOk="0">
                  <a:moveTo>
                    <a:pt x="10038" y="1"/>
                  </a:moveTo>
                  <a:cubicBezTo>
                    <a:pt x="9172" y="1"/>
                    <a:pt x="7888" y="781"/>
                    <a:pt x="6438" y="2270"/>
                  </a:cubicBezTo>
                  <a:cubicBezTo>
                    <a:pt x="4136" y="4739"/>
                    <a:pt x="1968" y="7341"/>
                    <a:pt x="0" y="10109"/>
                  </a:cubicBezTo>
                  <a:lnTo>
                    <a:pt x="6738" y="13278"/>
                  </a:lnTo>
                  <a:lnTo>
                    <a:pt x="7839" y="13779"/>
                  </a:lnTo>
                  <a:lnTo>
                    <a:pt x="10674" y="4372"/>
                  </a:lnTo>
                  <a:cubicBezTo>
                    <a:pt x="11141" y="2904"/>
                    <a:pt x="11275" y="1837"/>
                    <a:pt x="11141" y="1103"/>
                  </a:cubicBezTo>
                  <a:cubicBezTo>
                    <a:pt x="11020" y="361"/>
                    <a:pt x="10626" y="1"/>
                    <a:pt x="10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2147675" y="2281875"/>
              <a:ext cx="362375" cy="467175"/>
            </a:xfrm>
            <a:custGeom>
              <a:avLst/>
              <a:gdLst/>
              <a:ahLst/>
              <a:cxnLst/>
              <a:rect l="l" t="t" r="r" b="b"/>
              <a:pathLst>
                <a:path w="14495" h="18687" extrusionOk="0">
                  <a:moveTo>
                    <a:pt x="6729" y="0"/>
                  </a:moveTo>
                  <a:cubicBezTo>
                    <a:pt x="5913" y="0"/>
                    <a:pt x="5310" y="113"/>
                    <a:pt x="5132" y="375"/>
                  </a:cubicBezTo>
                  <a:cubicBezTo>
                    <a:pt x="2764" y="3911"/>
                    <a:pt x="629" y="10049"/>
                    <a:pt x="162" y="14686"/>
                  </a:cubicBezTo>
                  <a:cubicBezTo>
                    <a:pt x="1" y="16297"/>
                    <a:pt x="1375" y="18687"/>
                    <a:pt x="3135" y="18687"/>
                  </a:cubicBezTo>
                  <a:cubicBezTo>
                    <a:pt x="3561" y="18687"/>
                    <a:pt x="4010" y="18547"/>
                    <a:pt x="4465" y="18222"/>
                  </a:cubicBezTo>
                  <a:cubicBezTo>
                    <a:pt x="9168" y="14886"/>
                    <a:pt x="13838" y="3778"/>
                    <a:pt x="14239" y="2310"/>
                  </a:cubicBezTo>
                  <a:cubicBezTo>
                    <a:pt x="14495" y="1234"/>
                    <a:pt x="9436" y="0"/>
                    <a:pt x="6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2258450" y="2011225"/>
              <a:ext cx="320625" cy="328425"/>
            </a:xfrm>
            <a:custGeom>
              <a:avLst/>
              <a:gdLst/>
              <a:ahLst/>
              <a:cxnLst/>
              <a:rect l="l" t="t" r="r" b="b"/>
              <a:pathLst>
                <a:path w="12825" h="13137" extrusionOk="0">
                  <a:moveTo>
                    <a:pt x="10336" y="1"/>
                  </a:moveTo>
                  <a:cubicBezTo>
                    <a:pt x="10060" y="1"/>
                    <a:pt x="9759" y="30"/>
                    <a:pt x="9441" y="94"/>
                  </a:cubicBezTo>
                  <a:cubicBezTo>
                    <a:pt x="5104" y="961"/>
                    <a:pt x="1668" y="4297"/>
                    <a:pt x="701" y="8633"/>
                  </a:cubicBezTo>
                  <a:cubicBezTo>
                    <a:pt x="534" y="9867"/>
                    <a:pt x="301" y="11135"/>
                    <a:pt x="1" y="12336"/>
                  </a:cubicBezTo>
                  <a:lnTo>
                    <a:pt x="9808" y="13136"/>
                  </a:lnTo>
                  <a:cubicBezTo>
                    <a:pt x="10775" y="12336"/>
                    <a:pt x="11209" y="11035"/>
                    <a:pt x="10908" y="9800"/>
                  </a:cubicBezTo>
                  <a:cubicBezTo>
                    <a:pt x="11142" y="9734"/>
                    <a:pt x="11409" y="9667"/>
                    <a:pt x="11642" y="9567"/>
                  </a:cubicBezTo>
                  <a:cubicBezTo>
                    <a:pt x="11375" y="8199"/>
                    <a:pt x="11042" y="6865"/>
                    <a:pt x="10608" y="5564"/>
                  </a:cubicBezTo>
                  <a:cubicBezTo>
                    <a:pt x="10074" y="4096"/>
                    <a:pt x="7506" y="3329"/>
                    <a:pt x="7506" y="3329"/>
                  </a:cubicBezTo>
                  <a:cubicBezTo>
                    <a:pt x="7973" y="2962"/>
                    <a:pt x="9174" y="2629"/>
                    <a:pt x="10808" y="1995"/>
                  </a:cubicBezTo>
                  <a:cubicBezTo>
                    <a:pt x="12825" y="1160"/>
                    <a:pt x="12080" y="1"/>
                    <a:pt x="103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2293475" y="2078975"/>
              <a:ext cx="326100" cy="207500"/>
            </a:xfrm>
            <a:custGeom>
              <a:avLst/>
              <a:gdLst/>
              <a:ahLst/>
              <a:cxnLst/>
              <a:rect l="l" t="t" r="r" b="b"/>
              <a:pathLst>
                <a:path w="13044" h="8300" extrusionOk="0">
                  <a:moveTo>
                    <a:pt x="9806" y="0"/>
                  </a:moveTo>
                  <a:cubicBezTo>
                    <a:pt x="8200" y="0"/>
                    <a:pt x="6136" y="488"/>
                    <a:pt x="4837" y="953"/>
                  </a:cubicBezTo>
                  <a:cubicBezTo>
                    <a:pt x="2803" y="1653"/>
                    <a:pt x="901" y="3154"/>
                    <a:pt x="1" y="3888"/>
                  </a:cubicBezTo>
                  <a:cubicBezTo>
                    <a:pt x="1" y="3888"/>
                    <a:pt x="8316" y="8300"/>
                    <a:pt x="9003" y="8300"/>
                  </a:cubicBezTo>
                  <a:cubicBezTo>
                    <a:pt x="9020" y="8300"/>
                    <a:pt x="9033" y="8297"/>
                    <a:pt x="9040" y="8291"/>
                  </a:cubicBezTo>
                  <a:cubicBezTo>
                    <a:pt x="10241" y="7090"/>
                    <a:pt x="12710" y="7724"/>
                    <a:pt x="12810" y="6490"/>
                  </a:cubicBezTo>
                  <a:cubicBezTo>
                    <a:pt x="12876" y="5423"/>
                    <a:pt x="11709" y="5222"/>
                    <a:pt x="11709" y="5222"/>
                  </a:cubicBezTo>
                  <a:cubicBezTo>
                    <a:pt x="11709" y="5222"/>
                    <a:pt x="13043" y="4922"/>
                    <a:pt x="12910" y="3855"/>
                  </a:cubicBezTo>
                  <a:cubicBezTo>
                    <a:pt x="12776" y="2654"/>
                    <a:pt x="10842" y="2654"/>
                    <a:pt x="10842" y="2654"/>
                  </a:cubicBezTo>
                  <a:cubicBezTo>
                    <a:pt x="10842" y="2654"/>
                    <a:pt x="12543" y="2154"/>
                    <a:pt x="12109" y="953"/>
                  </a:cubicBezTo>
                  <a:cubicBezTo>
                    <a:pt x="11886" y="254"/>
                    <a:pt x="10965" y="0"/>
                    <a:pt x="9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2424400" y="2141150"/>
              <a:ext cx="140950" cy="24200"/>
            </a:xfrm>
            <a:custGeom>
              <a:avLst/>
              <a:gdLst/>
              <a:ahLst/>
              <a:cxnLst/>
              <a:rect l="l" t="t" r="r" b="b"/>
              <a:pathLst>
                <a:path w="5638" h="968" extrusionOk="0">
                  <a:moveTo>
                    <a:pt x="4154" y="1"/>
                  </a:moveTo>
                  <a:cubicBezTo>
                    <a:pt x="2722" y="1"/>
                    <a:pt x="1305" y="307"/>
                    <a:pt x="1" y="934"/>
                  </a:cubicBezTo>
                  <a:cubicBezTo>
                    <a:pt x="1" y="968"/>
                    <a:pt x="34" y="968"/>
                    <a:pt x="34" y="968"/>
                  </a:cubicBezTo>
                  <a:cubicBezTo>
                    <a:pt x="1835" y="467"/>
                    <a:pt x="3703" y="200"/>
                    <a:pt x="5571" y="167"/>
                  </a:cubicBezTo>
                  <a:cubicBezTo>
                    <a:pt x="5638" y="167"/>
                    <a:pt x="5605" y="100"/>
                    <a:pt x="5571" y="100"/>
                  </a:cubicBezTo>
                  <a:cubicBezTo>
                    <a:pt x="5100" y="34"/>
                    <a:pt x="4626" y="1"/>
                    <a:pt x="4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2445250" y="2203925"/>
              <a:ext cx="141800" cy="17300"/>
            </a:xfrm>
            <a:custGeom>
              <a:avLst/>
              <a:gdLst/>
              <a:ahLst/>
              <a:cxnLst/>
              <a:rect l="l" t="t" r="r" b="b"/>
              <a:pathLst>
                <a:path w="5672" h="692" extrusionOk="0">
                  <a:moveTo>
                    <a:pt x="3643" y="1"/>
                  </a:moveTo>
                  <a:cubicBezTo>
                    <a:pt x="2412" y="1"/>
                    <a:pt x="1187" y="223"/>
                    <a:pt x="34" y="658"/>
                  </a:cubicBezTo>
                  <a:cubicBezTo>
                    <a:pt x="34" y="658"/>
                    <a:pt x="1" y="691"/>
                    <a:pt x="1" y="691"/>
                  </a:cubicBezTo>
                  <a:cubicBezTo>
                    <a:pt x="1599" y="377"/>
                    <a:pt x="3197" y="210"/>
                    <a:pt x="4796" y="210"/>
                  </a:cubicBezTo>
                  <a:cubicBezTo>
                    <a:pt x="5065" y="210"/>
                    <a:pt x="5335" y="215"/>
                    <a:pt x="5605" y="224"/>
                  </a:cubicBezTo>
                  <a:cubicBezTo>
                    <a:pt x="5671" y="224"/>
                    <a:pt x="5671" y="191"/>
                    <a:pt x="5605" y="191"/>
                  </a:cubicBezTo>
                  <a:cubicBezTo>
                    <a:pt x="4955" y="64"/>
                    <a:pt x="4298" y="1"/>
                    <a:pt x="3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2559500" y="2143450"/>
              <a:ext cx="61650" cy="65275"/>
            </a:xfrm>
            <a:custGeom>
              <a:avLst/>
              <a:gdLst/>
              <a:ahLst/>
              <a:cxnLst/>
              <a:rect l="l" t="t" r="r" b="b"/>
              <a:pathLst>
                <a:path w="2466" h="2611" extrusionOk="0">
                  <a:moveTo>
                    <a:pt x="266" y="1"/>
                  </a:moveTo>
                  <a:cubicBezTo>
                    <a:pt x="181" y="1"/>
                    <a:pt x="92" y="3"/>
                    <a:pt x="0" y="8"/>
                  </a:cubicBezTo>
                  <a:cubicBezTo>
                    <a:pt x="0" y="8"/>
                    <a:pt x="0" y="42"/>
                    <a:pt x="0" y="42"/>
                  </a:cubicBezTo>
                  <a:cubicBezTo>
                    <a:pt x="1101" y="108"/>
                    <a:pt x="1902" y="575"/>
                    <a:pt x="2102" y="942"/>
                  </a:cubicBezTo>
                  <a:cubicBezTo>
                    <a:pt x="2302" y="1276"/>
                    <a:pt x="2269" y="1709"/>
                    <a:pt x="2002" y="2043"/>
                  </a:cubicBezTo>
                  <a:cubicBezTo>
                    <a:pt x="1735" y="2343"/>
                    <a:pt x="1335" y="2510"/>
                    <a:pt x="934" y="2577"/>
                  </a:cubicBezTo>
                  <a:cubicBezTo>
                    <a:pt x="934" y="2577"/>
                    <a:pt x="934" y="2598"/>
                    <a:pt x="934" y="2610"/>
                  </a:cubicBezTo>
                  <a:cubicBezTo>
                    <a:pt x="1435" y="2543"/>
                    <a:pt x="2335" y="2377"/>
                    <a:pt x="2402" y="1543"/>
                  </a:cubicBezTo>
                  <a:cubicBezTo>
                    <a:pt x="2466" y="877"/>
                    <a:pt x="1897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2442925" y="2010250"/>
              <a:ext cx="123275" cy="86125"/>
            </a:xfrm>
            <a:custGeom>
              <a:avLst/>
              <a:gdLst/>
              <a:ahLst/>
              <a:cxnLst/>
              <a:rect l="l" t="t" r="r" b="b"/>
              <a:pathLst>
                <a:path w="4931" h="3445" extrusionOk="0">
                  <a:moveTo>
                    <a:pt x="3068" y="0"/>
                  </a:moveTo>
                  <a:cubicBezTo>
                    <a:pt x="2510" y="0"/>
                    <a:pt x="1946" y="97"/>
                    <a:pt x="1428" y="299"/>
                  </a:cubicBezTo>
                  <a:lnTo>
                    <a:pt x="1428" y="333"/>
                  </a:lnTo>
                  <a:cubicBezTo>
                    <a:pt x="1856" y="196"/>
                    <a:pt x="2295" y="128"/>
                    <a:pt x="2733" y="128"/>
                  </a:cubicBezTo>
                  <a:cubicBezTo>
                    <a:pt x="3045" y="128"/>
                    <a:pt x="3357" y="163"/>
                    <a:pt x="3663" y="233"/>
                  </a:cubicBezTo>
                  <a:cubicBezTo>
                    <a:pt x="4030" y="299"/>
                    <a:pt x="4497" y="533"/>
                    <a:pt x="4430" y="933"/>
                  </a:cubicBezTo>
                  <a:cubicBezTo>
                    <a:pt x="4363" y="1267"/>
                    <a:pt x="3996" y="1500"/>
                    <a:pt x="3729" y="1667"/>
                  </a:cubicBezTo>
                  <a:cubicBezTo>
                    <a:pt x="3129" y="2001"/>
                    <a:pt x="2462" y="2267"/>
                    <a:pt x="1828" y="2501"/>
                  </a:cubicBezTo>
                  <a:cubicBezTo>
                    <a:pt x="1194" y="2734"/>
                    <a:pt x="594" y="3035"/>
                    <a:pt x="27" y="3402"/>
                  </a:cubicBezTo>
                  <a:cubicBezTo>
                    <a:pt x="0" y="3402"/>
                    <a:pt x="16" y="3444"/>
                    <a:pt x="41" y="3444"/>
                  </a:cubicBezTo>
                  <a:cubicBezTo>
                    <a:pt x="47" y="3444"/>
                    <a:pt x="53" y="3442"/>
                    <a:pt x="60" y="3435"/>
                  </a:cubicBezTo>
                  <a:cubicBezTo>
                    <a:pt x="827" y="3035"/>
                    <a:pt x="1628" y="2701"/>
                    <a:pt x="2462" y="2468"/>
                  </a:cubicBezTo>
                  <a:cubicBezTo>
                    <a:pt x="3162" y="2201"/>
                    <a:pt x="3996" y="2001"/>
                    <a:pt x="4463" y="1400"/>
                  </a:cubicBezTo>
                  <a:cubicBezTo>
                    <a:pt x="4930" y="833"/>
                    <a:pt x="4530" y="233"/>
                    <a:pt x="3863" y="66"/>
                  </a:cubicBezTo>
                  <a:cubicBezTo>
                    <a:pt x="3603" y="22"/>
                    <a:pt x="3336" y="0"/>
                    <a:pt x="3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2443850" y="2076000"/>
              <a:ext cx="159050" cy="69325"/>
            </a:xfrm>
            <a:custGeom>
              <a:avLst/>
              <a:gdLst/>
              <a:ahLst/>
              <a:cxnLst/>
              <a:rect l="l" t="t" r="r" b="b"/>
              <a:pathLst>
                <a:path w="6362" h="2773" extrusionOk="0">
                  <a:moveTo>
                    <a:pt x="3928" y="0"/>
                  </a:moveTo>
                  <a:cubicBezTo>
                    <a:pt x="2364" y="0"/>
                    <a:pt x="502" y="558"/>
                    <a:pt x="90" y="738"/>
                  </a:cubicBezTo>
                  <a:cubicBezTo>
                    <a:pt x="33" y="738"/>
                    <a:pt x="0" y="812"/>
                    <a:pt x="13" y="812"/>
                  </a:cubicBezTo>
                  <a:cubicBezTo>
                    <a:pt x="15" y="812"/>
                    <a:pt x="18" y="810"/>
                    <a:pt x="23" y="805"/>
                  </a:cubicBezTo>
                  <a:cubicBezTo>
                    <a:pt x="341" y="689"/>
                    <a:pt x="2458" y="199"/>
                    <a:pt x="3865" y="199"/>
                  </a:cubicBezTo>
                  <a:cubicBezTo>
                    <a:pt x="4083" y="199"/>
                    <a:pt x="4285" y="211"/>
                    <a:pt x="4460" y="238"/>
                  </a:cubicBezTo>
                  <a:cubicBezTo>
                    <a:pt x="5060" y="305"/>
                    <a:pt x="5861" y="605"/>
                    <a:pt x="6027" y="1272"/>
                  </a:cubicBezTo>
                  <a:cubicBezTo>
                    <a:pt x="6194" y="2106"/>
                    <a:pt x="5194" y="2506"/>
                    <a:pt x="4560" y="2706"/>
                  </a:cubicBezTo>
                  <a:cubicBezTo>
                    <a:pt x="4526" y="2706"/>
                    <a:pt x="4526" y="2773"/>
                    <a:pt x="4560" y="2773"/>
                  </a:cubicBezTo>
                  <a:cubicBezTo>
                    <a:pt x="5227" y="2606"/>
                    <a:pt x="6128" y="2373"/>
                    <a:pt x="6228" y="1572"/>
                  </a:cubicBezTo>
                  <a:cubicBezTo>
                    <a:pt x="6361" y="905"/>
                    <a:pt x="5761" y="371"/>
                    <a:pt x="5194" y="171"/>
                  </a:cubicBezTo>
                  <a:cubicBezTo>
                    <a:pt x="4828" y="49"/>
                    <a:pt x="4391" y="0"/>
                    <a:pt x="3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2532825" y="2209525"/>
              <a:ext cx="84250" cy="78425"/>
            </a:xfrm>
            <a:custGeom>
              <a:avLst/>
              <a:gdLst/>
              <a:ahLst/>
              <a:cxnLst/>
              <a:rect l="l" t="t" r="r" b="b"/>
              <a:pathLst>
                <a:path w="3370" h="3137" extrusionOk="0">
                  <a:moveTo>
                    <a:pt x="2235" y="0"/>
                  </a:moveTo>
                  <a:cubicBezTo>
                    <a:pt x="2202" y="0"/>
                    <a:pt x="2202" y="34"/>
                    <a:pt x="2235" y="34"/>
                  </a:cubicBezTo>
                  <a:cubicBezTo>
                    <a:pt x="2635" y="167"/>
                    <a:pt x="2935" y="467"/>
                    <a:pt x="3069" y="868"/>
                  </a:cubicBezTo>
                  <a:cubicBezTo>
                    <a:pt x="3136" y="1301"/>
                    <a:pt x="2902" y="1702"/>
                    <a:pt x="2535" y="1835"/>
                  </a:cubicBezTo>
                  <a:cubicBezTo>
                    <a:pt x="2102" y="1969"/>
                    <a:pt x="1701" y="2069"/>
                    <a:pt x="1268" y="2102"/>
                  </a:cubicBezTo>
                  <a:cubicBezTo>
                    <a:pt x="801" y="2169"/>
                    <a:pt x="367" y="2335"/>
                    <a:pt x="0" y="2602"/>
                  </a:cubicBezTo>
                  <a:lnTo>
                    <a:pt x="0" y="3136"/>
                  </a:lnTo>
                  <a:cubicBezTo>
                    <a:pt x="67" y="2969"/>
                    <a:pt x="67" y="2802"/>
                    <a:pt x="67" y="2636"/>
                  </a:cubicBezTo>
                  <a:cubicBezTo>
                    <a:pt x="600" y="2402"/>
                    <a:pt x="1168" y="2269"/>
                    <a:pt x="1735" y="2202"/>
                  </a:cubicBezTo>
                  <a:cubicBezTo>
                    <a:pt x="2168" y="2202"/>
                    <a:pt x="2602" y="2069"/>
                    <a:pt x="2935" y="1835"/>
                  </a:cubicBezTo>
                  <a:cubicBezTo>
                    <a:pt x="3269" y="1568"/>
                    <a:pt x="3369" y="1101"/>
                    <a:pt x="3202" y="734"/>
                  </a:cubicBezTo>
                  <a:cubicBezTo>
                    <a:pt x="3002" y="334"/>
                    <a:pt x="2635" y="67"/>
                    <a:pt x="2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2812175" y="1748350"/>
              <a:ext cx="442000" cy="321975"/>
            </a:xfrm>
            <a:custGeom>
              <a:avLst/>
              <a:gdLst/>
              <a:ahLst/>
              <a:cxnLst/>
              <a:rect l="l" t="t" r="r" b="b"/>
              <a:pathLst>
                <a:path w="17680" h="12879" extrusionOk="0">
                  <a:moveTo>
                    <a:pt x="9007" y="1"/>
                  </a:moveTo>
                  <a:cubicBezTo>
                    <a:pt x="4204" y="1"/>
                    <a:pt x="301" y="2870"/>
                    <a:pt x="301" y="6439"/>
                  </a:cubicBezTo>
                  <a:cubicBezTo>
                    <a:pt x="301" y="7440"/>
                    <a:pt x="601" y="8407"/>
                    <a:pt x="1168" y="9241"/>
                  </a:cubicBezTo>
                  <a:lnTo>
                    <a:pt x="1" y="11843"/>
                  </a:lnTo>
                  <a:lnTo>
                    <a:pt x="1" y="11843"/>
                  </a:lnTo>
                  <a:lnTo>
                    <a:pt x="3003" y="11076"/>
                  </a:lnTo>
                  <a:cubicBezTo>
                    <a:pt x="4726" y="12246"/>
                    <a:pt x="6767" y="12878"/>
                    <a:pt x="8847" y="12878"/>
                  </a:cubicBezTo>
                  <a:cubicBezTo>
                    <a:pt x="8900" y="12878"/>
                    <a:pt x="8954" y="12878"/>
                    <a:pt x="9007" y="12877"/>
                  </a:cubicBezTo>
                  <a:cubicBezTo>
                    <a:pt x="13811" y="12877"/>
                    <a:pt x="17680" y="9975"/>
                    <a:pt x="17680" y="6439"/>
                  </a:cubicBezTo>
                  <a:cubicBezTo>
                    <a:pt x="17680" y="2903"/>
                    <a:pt x="13777" y="1"/>
                    <a:pt x="9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2918100" y="1873450"/>
              <a:ext cx="46725" cy="68400"/>
            </a:xfrm>
            <a:custGeom>
              <a:avLst/>
              <a:gdLst/>
              <a:ahLst/>
              <a:cxnLst/>
              <a:rect l="l" t="t" r="r" b="b"/>
              <a:pathLst>
                <a:path w="1869" h="2736" extrusionOk="0">
                  <a:moveTo>
                    <a:pt x="200" y="0"/>
                  </a:moveTo>
                  <a:cubicBezTo>
                    <a:pt x="100" y="0"/>
                    <a:pt x="0" y="101"/>
                    <a:pt x="0" y="201"/>
                  </a:cubicBezTo>
                  <a:lnTo>
                    <a:pt x="0" y="2536"/>
                  </a:lnTo>
                  <a:cubicBezTo>
                    <a:pt x="0" y="2636"/>
                    <a:pt x="100" y="2736"/>
                    <a:pt x="200" y="2736"/>
                  </a:cubicBezTo>
                  <a:cubicBezTo>
                    <a:pt x="334" y="2736"/>
                    <a:pt x="434" y="2636"/>
                    <a:pt x="434" y="2536"/>
                  </a:cubicBezTo>
                  <a:lnTo>
                    <a:pt x="434" y="1602"/>
                  </a:lnTo>
                  <a:lnTo>
                    <a:pt x="1434" y="1602"/>
                  </a:lnTo>
                  <a:lnTo>
                    <a:pt x="1434" y="2536"/>
                  </a:lnTo>
                  <a:cubicBezTo>
                    <a:pt x="1434" y="2636"/>
                    <a:pt x="1534" y="2736"/>
                    <a:pt x="1668" y="2736"/>
                  </a:cubicBezTo>
                  <a:cubicBezTo>
                    <a:pt x="1768" y="2736"/>
                    <a:pt x="1868" y="2636"/>
                    <a:pt x="1868" y="2536"/>
                  </a:cubicBezTo>
                  <a:lnTo>
                    <a:pt x="1868" y="201"/>
                  </a:lnTo>
                  <a:cubicBezTo>
                    <a:pt x="1868" y="101"/>
                    <a:pt x="1768" y="0"/>
                    <a:pt x="1668" y="0"/>
                  </a:cubicBezTo>
                  <a:cubicBezTo>
                    <a:pt x="1534" y="0"/>
                    <a:pt x="1434" y="101"/>
                    <a:pt x="1434" y="201"/>
                  </a:cubicBezTo>
                  <a:lnTo>
                    <a:pt x="1434" y="1135"/>
                  </a:lnTo>
                  <a:lnTo>
                    <a:pt x="434" y="1135"/>
                  </a:lnTo>
                  <a:lnTo>
                    <a:pt x="434" y="201"/>
                  </a:lnTo>
                  <a:cubicBezTo>
                    <a:pt x="434" y="101"/>
                    <a:pt x="334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2976475" y="1873450"/>
              <a:ext cx="55875" cy="68400"/>
            </a:xfrm>
            <a:custGeom>
              <a:avLst/>
              <a:gdLst/>
              <a:ahLst/>
              <a:cxnLst/>
              <a:rect l="l" t="t" r="r" b="b"/>
              <a:pathLst>
                <a:path w="2235" h="2736" extrusionOk="0">
                  <a:moveTo>
                    <a:pt x="1101" y="834"/>
                  </a:moveTo>
                  <a:lnTo>
                    <a:pt x="1434" y="1668"/>
                  </a:lnTo>
                  <a:lnTo>
                    <a:pt x="801" y="1668"/>
                  </a:lnTo>
                  <a:lnTo>
                    <a:pt x="1101" y="834"/>
                  </a:lnTo>
                  <a:close/>
                  <a:moveTo>
                    <a:pt x="1101" y="0"/>
                  </a:moveTo>
                  <a:cubicBezTo>
                    <a:pt x="1001" y="0"/>
                    <a:pt x="934" y="67"/>
                    <a:pt x="901" y="134"/>
                  </a:cubicBezTo>
                  <a:lnTo>
                    <a:pt x="33" y="2469"/>
                  </a:lnTo>
                  <a:cubicBezTo>
                    <a:pt x="0" y="2569"/>
                    <a:pt x="33" y="2702"/>
                    <a:pt x="167" y="2736"/>
                  </a:cubicBezTo>
                  <a:lnTo>
                    <a:pt x="234" y="2736"/>
                  </a:lnTo>
                  <a:cubicBezTo>
                    <a:pt x="334" y="2736"/>
                    <a:pt x="400" y="2702"/>
                    <a:pt x="434" y="2602"/>
                  </a:cubicBezTo>
                  <a:lnTo>
                    <a:pt x="634" y="2102"/>
                  </a:lnTo>
                  <a:lnTo>
                    <a:pt x="1568" y="2102"/>
                  </a:lnTo>
                  <a:lnTo>
                    <a:pt x="1768" y="2602"/>
                  </a:lnTo>
                  <a:cubicBezTo>
                    <a:pt x="1801" y="2702"/>
                    <a:pt x="1868" y="2736"/>
                    <a:pt x="1968" y="2736"/>
                  </a:cubicBezTo>
                  <a:lnTo>
                    <a:pt x="2035" y="2736"/>
                  </a:lnTo>
                  <a:cubicBezTo>
                    <a:pt x="2168" y="2702"/>
                    <a:pt x="2235" y="2569"/>
                    <a:pt x="2168" y="2469"/>
                  </a:cubicBezTo>
                  <a:lnTo>
                    <a:pt x="1301" y="134"/>
                  </a:lnTo>
                  <a:cubicBezTo>
                    <a:pt x="1268" y="67"/>
                    <a:pt x="1201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3042350" y="1873450"/>
              <a:ext cx="47550" cy="68400"/>
            </a:xfrm>
            <a:custGeom>
              <a:avLst/>
              <a:gdLst/>
              <a:ahLst/>
              <a:cxnLst/>
              <a:rect l="l" t="t" r="r" b="b"/>
              <a:pathLst>
                <a:path w="1902" h="2736" extrusionOk="0">
                  <a:moveTo>
                    <a:pt x="234" y="0"/>
                  </a:moveTo>
                  <a:cubicBezTo>
                    <a:pt x="100" y="0"/>
                    <a:pt x="0" y="101"/>
                    <a:pt x="0" y="201"/>
                  </a:cubicBezTo>
                  <a:lnTo>
                    <a:pt x="0" y="2536"/>
                  </a:lnTo>
                  <a:cubicBezTo>
                    <a:pt x="0" y="2636"/>
                    <a:pt x="100" y="2736"/>
                    <a:pt x="234" y="2736"/>
                  </a:cubicBezTo>
                  <a:cubicBezTo>
                    <a:pt x="334" y="2736"/>
                    <a:pt x="434" y="2636"/>
                    <a:pt x="434" y="2536"/>
                  </a:cubicBezTo>
                  <a:lnTo>
                    <a:pt x="434" y="1602"/>
                  </a:lnTo>
                  <a:lnTo>
                    <a:pt x="1468" y="1602"/>
                  </a:lnTo>
                  <a:lnTo>
                    <a:pt x="1468" y="2536"/>
                  </a:lnTo>
                  <a:cubicBezTo>
                    <a:pt x="1468" y="2636"/>
                    <a:pt x="1568" y="2736"/>
                    <a:pt x="1668" y="2736"/>
                  </a:cubicBezTo>
                  <a:cubicBezTo>
                    <a:pt x="1802" y="2736"/>
                    <a:pt x="1902" y="2636"/>
                    <a:pt x="1902" y="2536"/>
                  </a:cubicBezTo>
                  <a:lnTo>
                    <a:pt x="1902" y="201"/>
                  </a:lnTo>
                  <a:cubicBezTo>
                    <a:pt x="1902" y="101"/>
                    <a:pt x="1802" y="0"/>
                    <a:pt x="1668" y="0"/>
                  </a:cubicBezTo>
                  <a:cubicBezTo>
                    <a:pt x="1568" y="0"/>
                    <a:pt x="1468" y="101"/>
                    <a:pt x="1468" y="201"/>
                  </a:cubicBezTo>
                  <a:lnTo>
                    <a:pt x="1468" y="1135"/>
                  </a:lnTo>
                  <a:lnTo>
                    <a:pt x="434" y="1135"/>
                  </a:lnTo>
                  <a:lnTo>
                    <a:pt x="434" y="201"/>
                  </a:lnTo>
                  <a:cubicBezTo>
                    <a:pt x="434" y="101"/>
                    <a:pt x="334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3100725" y="1873450"/>
              <a:ext cx="55900" cy="68400"/>
            </a:xfrm>
            <a:custGeom>
              <a:avLst/>
              <a:gdLst/>
              <a:ahLst/>
              <a:cxnLst/>
              <a:rect l="l" t="t" r="r" b="b"/>
              <a:pathLst>
                <a:path w="2236" h="2736" extrusionOk="0">
                  <a:moveTo>
                    <a:pt x="1134" y="834"/>
                  </a:moveTo>
                  <a:lnTo>
                    <a:pt x="1435" y="1668"/>
                  </a:lnTo>
                  <a:lnTo>
                    <a:pt x="801" y="1668"/>
                  </a:lnTo>
                  <a:lnTo>
                    <a:pt x="1134" y="834"/>
                  </a:lnTo>
                  <a:close/>
                  <a:moveTo>
                    <a:pt x="1134" y="0"/>
                  </a:moveTo>
                  <a:cubicBezTo>
                    <a:pt x="1034" y="0"/>
                    <a:pt x="934" y="67"/>
                    <a:pt x="901" y="134"/>
                  </a:cubicBezTo>
                  <a:lnTo>
                    <a:pt x="34" y="2469"/>
                  </a:lnTo>
                  <a:cubicBezTo>
                    <a:pt x="0" y="2569"/>
                    <a:pt x="67" y="2702"/>
                    <a:pt x="167" y="2736"/>
                  </a:cubicBezTo>
                  <a:lnTo>
                    <a:pt x="267" y="2736"/>
                  </a:lnTo>
                  <a:cubicBezTo>
                    <a:pt x="334" y="2736"/>
                    <a:pt x="434" y="2702"/>
                    <a:pt x="467" y="2602"/>
                  </a:cubicBezTo>
                  <a:lnTo>
                    <a:pt x="634" y="2102"/>
                  </a:lnTo>
                  <a:lnTo>
                    <a:pt x="1601" y="2102"/>
                  </a:lnTo>
                  <a:lnTo>
                    <a:pt x="1802" y="2602"/>
                  </a:lnTo>
                  <a:cubicBezTo>
                    <a:pt x="1835" y="2702"/>
                    <a:pt x="1902" y="2736"/>
                    <a:pt x="2002" y="2736"/>
                  </a:cubicBezTo>
                  <a:lnTo>
                    <a:pt x="2068" y="2736"/>
                  </a:lnTo>
                  <a:cubicBezTo>
                    <a:pt x="2168" y="2702"/>
                    <a:pt x="2235" y="2569"/>
                    <a:pt x="2202" y="2469"/>
                  </a:cubicBezTo>
                  <a:lnTo>
                    <a:pt x="1335" y="134"/>
                  </a:lnTo>
                  <a:cubicBezTo>
                    <a:pt x="1301" y="67"/>
                    <a:pt x="1201" y="0"/>
                    <a:pt x="1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68" name="Google Shape;1768;p44"/>
          <p:cNvCxnSpPr/>
          <p:nvPr/>
        </p:nvCxnSpPr>
        <p:spPr>
          <a:xfrm>
            <a:off x="7400000" y="2098175"/>
            <a:ext cx="1024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51"/>
          <p:cNvSpPr txBox="1">
            <a:spLocks noGrp="1"/>
          </p:cNvSpPr>
          <p:nvPr>
            <p:ph type="title"/>
          </p:nvPr>
        </p:nvSpPr>
        <p:spPr>
          <a:xfrm>
            <a:off x="4449352" y="774913"/>
            <a:ext cx="38889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 smtClean="0"/>
              <a:t>Para terminar:</a:t>
            </a:r>
            <a:endParaRPr sz="3600" dirty="0"/>
          </a:p>
        </p:txBody>
      </p:sp>
      <p:sp>
        <p:nvSpPr>
          <p:cNvPr id="2531" name="Google Shape;2531;p51"/>
          <p:cNvSpPr txBox="1">
            <a:spLocks noGrp="1"/>
          </p:cNvSpPr>
          <p:nvPr>
            <p:ph type="subTitle" idx="1"/>
          </p:nvPr>
        </p:nvSpPr>
        <p:spPr>
          <a:xfrm>
            <a:off x="4449352" y="1972630"/>
            <a:ext cx="41568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sz="2000" dirty="0" smtClean="0"/>
              <a:t>Muestra a tu profesora el cartel que creaste.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CL" sz="2000" dirty="0" smtClean="0"/>
              <a:t>Como curso tomen un pantallazo de todos y todas mostrando sus carteles. </a:t>
            </a:r>
            <a:endParaRPr sz="2000" dirty="0"/>
          </a:p>
        </p:txBody>
      </p:sp>
      <p:grpSp>
        <p:nvGrpSpPr>
          <p:cNvPr id="2536" name="Google Shape;2536;p51"/>
          <p:cNvGrpSpPr/>
          <p:nvPr/>
        </p:nvGrpSpPr>
        <p:grpSpPr>
          <a:xfrm>
            <a:off x="556477" y="670719"/>
            <a:ext cx="3112502" cy="3802056"/>
            <a:chOff x="556477" y="747119"/>
            <a:chExt cx="3112502" cy="3802056"/>
          </a:xfrm>
        </p:grpSpPr>
        <p:sp>
          <p:nvSpPr>
            <p:cNvPr id="2537" name="Google Shape;2537;p51"/>
            <p:cNvSpPr/>
            <p:nvPr/>
          </p:nvSpPr>
          <p:spPr>
            <a:xfrm>
              <a:off x="729221" y="927783"/>
              <a:ext cx="1489469" cy="1946947"/>
            </a:xfrm>
            <a:custGeom>
              <a:avLst/>
              <a:gdLst/>
              <a:ahLst/>
              <a:cxnLst/>
              <a:rect l="l" t="t" r="r" b="b"/>
              <a:pathLst>
                <a:path w="68750" h="89866" extrusionOk="0">
                  <a:moveTo>
                    <a:pt x="66948" y="1802"/>
                  </a:moveTo>
                  <a:lnTo>
                    <a:pt x="66948" y="88030"/>
                  </a:lnTo>
                  <a:lnTo>
                    <a:pt x="1835" y="88030"/>
                  </a:lnTo>
                  <a:lnTo>
                    <a:pt x="1835" y="1802"/>
                  </a:lnTo>
                  <a:close/>
                  <a:moveTo>
                    <a:pt x="0" y="1"/>
                  </a:moveTo>
                  <a:lnTo>
                    <a:pt x="0" y="89865"/>
                  </a:lnTo>
                  <a:lnTo>
                    <a:pt x="68749" y="89865"/>
                  </a:lnTo>
                  <a:lnTo>
                    <a:pt x="687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1"/>
            <p:cNvSpPr/>
            <p:nvPr/>
          </p:nvSpPr>
          <p:spPr>
            <a:xfrm>
              <a:off x="1469969" y="976941"/>
              <a:ext cx="39040" cy="1877554"/>
            </a:xfrm>
            <a:custGeom>
              <a:avLst/>
              <a:gdLst/>
              <a:ahLst/>
              <a:cxnLst/>
              <a:rect l="l" t="t" r="r" b="b"/>
              <a:pathLst>
                <a:path w="1802" h="86663" extrusionOk="0">
                  <a:moveTo>
                    <a:pt x="0" y="0"/>
                  </a:moveTo>
                  <a:lnTo>
                    <a:pt x="0" y="86662"/>
                  </a:lnTo>
                  <a:lnTo>
                    <a:pt x="1802" y="86662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1"/>
            <p:cNvSpPr/>
            <p:nvPr/>
          </p:nvSpPr>
          <p:spPr>
            <a:xfrm>
              <a:off x="693799" y="1007294"/>
              <a:ext cx="1561028" cy="54942"/>
            </a:xfrm>
            <a:custGeom>
              <a:avLst/>
              <a:gdLst/>
              <a:ahLst/>
              <a:cxnLst/>
              <a:rect l="l" t="t" r="r" b="b"/>
              <a:pathLst>
                <a:path w="72053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72052" y="2535"/>
                  </a:lnTo>
                  <a:lnTo>
                    <a:pt x="72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1"/>
            <p:cNvSpPr/>
            <p:nvPr/>
          </p:nvSpPr>
          <p:spPr>
            <a:xfrm>
              <a:off x="693799" y="1068714"/>
              <a:ext cx="1561028" cy="54942"/>
            </a:xfrm>
            <a:custGeom>
              <a:avLst/>
              <a:gdLst/>
              <a:ahLst/>
              <a:cxnLst/>
              <a:rect l="l" t="t" r="r" b="b"/>
              <a:pathLst>
                <a:path w="72053" h="2536" extrusionOk="0">
                  <a:moveTo>
                    <a:pt x="1" y="0"/>
                  </a:moveTo>
                  <a:lnTo>
                    <a:pt x="1" y="2536"/>
                  </a:lnTo>
                  <a:lnTo>
                    <a:pt x="72052" y="2536"/>
                  </a:lnTo>
                  <a:lnTo>
                    <a:pt x="72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1"/>
            <p:cNvSpPr/>
            <p:nvPr/>
          </p:nvSpPr>
          <p:spPr>
            <a:xfrm>
              <a:off x="693799" y="1130134"/>
              <a:ext cx="1561028" cy="54942"/>
            </a:xfrm>
            <a:custGeom>
              <a:avLst/>
              <a:gdLst/>
              <a:ahLst/>
              <a:cxnLst/>
              <a:rect l="l" t="t" r="r" b="b"/>
              <a:pathLst>
                <a:path w="72053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72052" y="2536"/>
                  </a:lnTo>
                  <a:lnTo>
                    <a:pt x="72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1"/>
            <p:cNvSpPr/>
            <p:nvPr/>
          </p:nvSpPr>
          <p:spPr>
            <a:xfrm>
              <a:off x="693799" y="1191576"/>
              <a:ext cx="1561028" cy="54942"/>
            </a:xfrm>
            <a:custGeom>
              <a:avLst/>
              <a:gdLst/>
              <a:ahLst/>
              <a:cxnLst/>
              <a:rect l="l" t="t" r="r" b="b"/>
              <a:pathLst>
                <a:path w="72053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72052" y="2535"/>
                  </a:lnTo>
                  <a:lnTo>
                    <a:pt x="72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1"/>
            <p:cNvSpPr/>
            <p:nvPr/>
          </p:nvSpPr>
          <p:spPr>
            <a:xfrm>
              <a:off x="693799" y="1252996"/>
              <a:ext cx="1561028" cy="54942"/>
            </a:xfrm>
            <a:custGeom>
              <a:avLst/>
              <a:gdLst/>
              <a:ahLst/>
              <a:cxnLst/>
              <a:rect l="l" t="t" r="r" b="b"/>
              <a:pathLst>
                <a:path w="72053" h="2536" extrusionOk="0">
                  <a:moveTo>
                    <a:pt x="1" y="1"/>
                  </a:moveTo>
                  <a:lnTo>
                    <a:pt x="1" y="2536"/>
                  </a:lnTo>
                  <a:lnTo>
                    <a:pt x="72052" y="2536"/>
                  </a:lnTo>
                  <a:lnTo>
                    <a:pt x="72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1"/>
            <p:cNvSpPr/>
            <p:nvPr/>
          </p:nvSpPr>
          <p:spPr>
            <a:xfrm>
              <a:off x="693799" y="1315153"/>
              <a:ext cx="1561028" cy="54227"/>
            </a:xfrm>
            <a:custGeom>
              <a:avLst/>
              <a:gdLst/>
              <a:ahLst/>
              <a:cxnLst/>
              <a:rect l="l" t="t" r="r" b="b"/>
              <a:pathLst>
                <a:path w="72053" h="2503" extrusionOk="0">
                  <a:moveTo>
                    <a:pt x="1" y="0"/>
                  </a:moveTo>
                  <a:lnTo>
                    <a:pt x="1" y="2502"/>
                  </a:lnTo>
                  <a:lnTo>
                    <a:pt x="72052" y="2502"/>
                  </a:lnTo>
                  <a:lnTo>
                    <a:pt x="72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1"/>
            <p:cNvSpPr/>
            <p:nvPr/>
          </p:nvSpPr>
          <p:spPr>
            <a:xfrm>
              <a:off x="693799" y="1376574"/>
              <a:ext cx="1561028" cy="54227"/>
            </a:xfrm>
            <a:custGeom>
              <a:avLst/>
              <a:gdLst/>
              <a:ahLst/>
              <a:cxnLst/>
              <a:rect l="l" t="t" r="r" b="b"/>
              <a:pathLst>
                <a:path w="7205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72052" y="2502"/>
                  </a:lnTo>
                  <a:lnTo>
                    <a:pt x="72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1"/>
            <p:cNvSpPr/>
            <p:nvPr/>
          </p:nvSpPr>
          <p:spPr>
            <a:xfrm>
              <a:off x="693799" y="1437994"/>
              <a:ext cx="1561028" cy="54227"/>
            </a:xfrm>
            <a:custGeom>
              <a:avLst/>
              <a:gdLst/>
              <a:ahLst/>
              <a:cxnLst/>
              <a:rect l="l" t="t" r="r" b="b"/>
              <a:pathLst>
                <a:path w="72053" h="2503" extrusionOk="0">
                  <a:moveTo>
                    <a:pt x="1" y="1"/>
                  </a:moveTo>
                  <a:lnTo>
                    <a:pt x="1" y="2503"/>
                  </a:lnTo>
                  <a:lnTo>
                    <a:pt x="72052" y="2503"/>
                  </a:lnTo>
                  <a:lnTo>
                    <a:pt x="72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1"/>
            <p:cNvSpPr/>
            <p:nvPr/>
          </p:nvSpPr>
          <p:spPr>
            <a:xfrm>
              <a:off x="693799" y="1499436"/>
              <a:ext cx="1561028" cy="54942"/>
            </a:xfrm>
            <a:custGeom>
              <a:avLst/>
              <a:gdLst/>
              <a:ahLst/>
              <a:cxnLst/>
              <a:rect l="l" t="t" r="r" b="b"/>
              <a:pathLst>
                <a:path w="72053" h="2536" extrusionOk="0">
                  <a:moveTo>
                    <a:pt x="1" y="0"/>
                  </a:moveTo>
                  <a:lnTo>
                    <a:pt x="1" y="2535"/>
                  </a:lnTo>
                  <a:lnTo>
                    <a:pt x="72052" y="2535"/>
                  </a:lnTo>
                  <a:lnTo>
                    <a:pt x="72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1"/>
            <p:cNvSpPr/>
            <p:nvPr/>
          </p:nvSpPr>
          <p:spPr>
            <a:xfrm>
              <a:off x="810162" y="995725"/>
              <a:ext cx="10139" cy="1261098"/>
            </a:xfrm>
            <a:custGeom>
              <a:avLst/>
              <a:gdLst/>
              <a:ahLst/>
              <a:cxnLst/>
              <a:rect l="l" t="t" r="r" b="b"/>
              <a:pathLst>
                <a:path w="468" h="58209" extrusionOk="0">
                  <a:moveTo>
                    <a:pt x="0" y="0"/>
                  </a:moveTo>
                  <a:lnTo>
                    <a:pt x="0" y="58209"/>
                  </a:lnTo>
                  <a:lnTo>
                    <a:pt x="467" y="58209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1"/>
            <p:cNvSpPr/>
            <p:nvPr/>
          </p:nvSpPr>
          <p:spPr>
            <a:xfrm>
              <a:off x="797878" y="2252468"/>
              <a:ext cx="34707" cy="49894"/>
            </a:xfrm>
            <a:custGeom>
              <a:avLst/>
              <a:gdLst/>
              <a:ahLst/>
              <a:cxnLst/>
              <a:rect l="l" t="t" r="r" b="b"/>
              <a:pathLst>
                <a:path w="1602" h="2303" extrusionOk="0">
                  <a:moveTo>
                    <a:pt x="401" y="1"/>
                  </a:moveTo>
                  <a:lnTo>
                    <a:pt x="0" y="2302"/>
                  </a:lnTo>
                  <a:lnTo>
                    <a:pt x="1601" y="2302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1"/>
            <p:cNvSpPr/>
            <p:nvPr/>
          </p:nvSpPr>
          <p:spPr>
            <a:xfrm>
              <a:off x="774739" y="995725"/>
              <a:ext cx="10139" cy="1824063"/>
            </a:xfrm>
            <a:custGeom>
              <a:avLst/>
              <a:gdLst/>
              <a:ahLst/>
              <a:cxnLst/>
              <a:rect l="l" t="t" r="r" b="b"/>
              <a:pathLst>
                <a:path w="468" h="84194" extrusionOk="0">
                  <a:moveTo>
                    <a:pt x="1" y="0"/>
                  </a:moveTo>
                  <a:lnTo>
                    <a:pt x="1" y="84194"/>
                  </a:lnTo>
                  <a:lnTo>
                    <a:pt x="468" y="84194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1"/>
            <p:cNvSpPr/>
            <p:nvPr/>
          </p:nvSpPr>
          <p:spPr>
            <a:xfrm>
              <a:off x="762455" y="2806767"/>
              <a:ext cx="34707" cy="49894"/>
            </a:xfrm>
            <a:custGeom>
              <a:avLst/>
              <a:gdLst/>
              <a:ahLst/>
              <a:cxnLst/>
              <a:rect l="l" t="t" r="r" b="b"/>
              <a:pathLst>
                <a:path w="1602" h="2303" extrusionOk="0">
                  <a:moveTo>
                    <a:pt x="401" y="1"/>
                  </a:moveTo>
                  <a:lnTo>
                    <a:pt x="1" y="2302"/>
                  </a:lnTo>
                  <a:lnTo>
                    <a:pt x="1602" y="2302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1"/>
            <p:cNvSpPr/>
            <p:nvPr/>
          </p:nvSpPr>
          <p:spPr>
            <a:xfrm>
              <a:off x="633094" y="919832"/>
              <a:ext cx="1682439" cy="114933"/>
            </a:xfrm>
            <a:custGeom>
              <a:avLst/>
              <a:gdLst/>
              <a:ahLst/>
              <a:cxnLst/>
              <a:rect l="l" t="t" r="r" b="b"/>
              <a:pathLst>
                <a:path w="77657" h="5305" extrusionOk="0">
                  <a:moveTo>
                    <a:pt x="1" y="1"/>
                  </a:moveTo>
                  <a:lnTo>
                    <a:pt x="1" y="5305"/>
                  </a:lnTo>
                  <a:lnTo>
                    <a:pt x="77656" y="5305"/>
                  </a:lnTo>
                  <a:lnTo>
                    <a:pt x="776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1"/>
            <p:cNvSpPr/>
            <p:nvPr/>
          </p:nvSpPr>
          <p:spPr>
            <a:xfrm>
              <a:off x="755241" y="3347330"/>
              <a:ext cx="239225" cy="101197"/>
            </a:xfrm>
            <a:custGeom>
              <a:avLst/>
              <a:gdLst/>
              <a:ahLst/>
              <a:cxnLst/>
              <a:rect l="l" t="t" r="r" b="b"/>
              <a:pathLst>
                <a:path w="11042" h="4671" extrusionOk="0">
                  <a:moveTo>
                    <a:pt x="0" y="1"/>
                  </a:moveTo>
                  <a:lnTo>
                    <a:pt x="0" y="4671"/>
                  </a:lnTo>
                  <a:lnTo>
                    <a:pt x="11041" y="4671"/>
                  </a:lnTo>
                  <a:lnTo>
                    <a:pt x="110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1"/>
            <p:cNvSpPr/>
            <p:nvPr/>
          </p:nvSpPr>
          <p:spPr>
            <a:xfrm>
              <a:off x="621546" y="747119"/>
              <a:ext cx="239225" cy="100482"/>
            </a:xfrm>
            <a:custGeom>
              <a:avLst/>
              <a:gdLst/>
              <a:ahLst/>
              <a:cxnLst/>
              <a:rect l="l" t="t" r="r" b="b"/>
              <a:pathLst>
                <a:path w="11042" h="4638" extrusionOk="0">
                  <a:moveTo>
                    <a:pt x="0" y="0"/>
                  </a:moveTo>
                  <a:lnTo>
                    <a:pt x="0" y="4637"/>
                  </a:lnTo>
                  <a:lnTo>
                    <a:pt x="11041" y="4637"/>
                  </a:lnTo>
                  <a:lnTo>
                    <a:pt x="110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1"/>
            <p:cNvSpPr/>
            <p:nvPr/>
          </p:nvSpPr>
          <p:spPr>
            <a:xfrm>
              <a:off x="2571331" y="1398260"/>
              <a:ext cx="239225" cy="101197"/>
            </a:xfrm>
            <a:custGeom>
              <a:avLst/>
              <a:gdLst/>
              <a:ahLst/>
              <a:cxnLst/>
              <a:rect l="l" t="t" r="r" b="b"/>
              <a:pathLst>
                <a:path w="11042" h="4671" extrusionOk="0">
                  <a:moveTo>
                    <a:pt x="1" y="0"/>
                  </a:moveTo>
                  <a:lnTo>
                    <a:pt x="1" y="4670"/>
                  </a:lnTo>
                  <a:lnTo>
                    <a:pt x="11042" y="4670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1"/>
            <p:cNvSpPr/>
            <p:nvPr/>
          </p:nvSpPr>
          <p:spPr>
            <a:xfrm>
              <a:off x="2437636" y="1271065"/>
              <a:ext cx="239225" cy="101197"/>
            </a:xfrm>
            <a:custGeom>
              <a:avLst/>
              <a:gdLst/>
              <a:ahLst/>
              <a:cxnLst/>
              <a:rect l="l" t="t" r="r" b="b"/>
              <a:pathLst>
                <a:path w="11042" h="4671" extrusionOk="0">
                  <a:moveTo>
                    <a:pt x="1" y="0"/>
                  </a:moveTo>
                  <a:lnTo>
                    <a:pt x="1" y="4670"/>
                  </a:lnTo>
                  <a:lnTo>
                    <a:pt x="11042" y="4670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1"/>
            <p:cNvSpPr/>
            <p:nvPr/>
          </p:nvSpPr>
          <p:spPr>
            <a:xfrm>
              <a:off x="556477" y="3987655"/>
              <a:ext cx="3045887" cy="12900"/>
            </a:xfrm>
            <a:custGeom>
              <a:avLst/>
              <a:gdLst/>
              <a:ahLst/>
              <a:cxnLst/>
              <a:rect l="l" t="t" r="r" b="b"/>
              <a:pathLst>
                <a:path w="177862" h="401" extrusionOk="0">
                  <a:moveTo>
                    <a:pt x="88931" y="0"/>
                  </a:moveTo>
                  <a:lnTo>
                    <a:pt x="44466" y="67"/>
                  </a:lnTo>
                  <a:lnTo>
                    <a:pt x="22217" y="100"/>
                  </a:lnTo>
                  <a:lnTo>
                    <a:pt x="1" y="200"/>
                  </a:lnTo>
                  <a:lnTo>
                    <a:pt x="22217" y="300"/>
                  </a:lnTo>
                  <a:lnTo>
                    <a:pt x="44466" y="334"/>
                  </a:lnTo>
                  <a:lnTo>
                    <a:pt x="88931" y="401"/>
                  </a:lnTo>
                  <a:lnTo>
                    <a:pt x="133396" y="334"/>
                  </a:lnTo>
                  <a:lnTo>
                    <a:pt x="155645" y="300"/>
                  </a:lnTo>
                  <a:lnTo>
                    <a:pt x="177861" y="200"/>
                  </a:lnTo>
                  <a:lnTo>
                    <a:pt x="155645" y="100"/>
                  </a:lnTo>
                  <a:lnTo>
                    <a:pt x="133396" y="67"/>
                  </a:lnTo>
                  <a:lnTo>
                    <a:pt x="889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1"/>
            <p:cNvSpPr/>
            <p:nvPr/>
          </p:nvSpPr>
          <p:spPr>
            <a:xfrm>
              <a:off x="556486" y="4197205"/>
              <a:ext cx="2266354" cy="351970"/>
            </a:xfrm>
            <a:custGeom>
              <a:avLst/>
              <a:gdLst/>
              <a:ahLst/>
              <a:cxnLst/>
              <a:rect l="l" t="t" r="r" b="b"/>
              <a:pathLst>
                <a:path w="104609" h="16246" extrusionOk="0">
                  <a:moveTo>
                    <a:pt x="52305" y="1"/>
                  </a:moveTo>
                  <a:cubicBezTo>
                    <a:pt x="23418" y="1"/>
                    <a:pt x="1" y="3637"/>
                    <a:pt x="1" y="8107"/>
                  </a:cubicBezTo>
                  <a:cubicBezTo>
                    <a:pt x="1" y="12610"/>
                    <a:pt x="23418" y="16246"/>
                    <a:pt x="52305" y="16246"/>
                  </a:cubicBezTo>
                  <a:cubicBezTo>
                    <a:pt x="81192" y="16246"/>
                    <a:pt x="104609" y="12610"/>
                    <a:pt x="104609" y="8107"/>
                  </a:cubicBezTo>
                  <a:cubicBezTo>
                    <a:pt x="104609" y="3637"/>
                    <a:pt x="81192" y="1"/>
                    <a:pt x="52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1"/>
            <p:cNvSpPr/>
            <p:nvPr/>
          </p:nvSpPr>
          <p:spPr>
            <a:xfrm>
              <a:off x="1350183" y="1943330"/>
              <a:ext cx="528279" cy="400564"/>
            </a:xfrm>
            <a:custGeom>
              <a:avLst/>
              <a:gdLst/>
              <a:ahLst/>
              <a:cxnLst/>
              <a:rect l="l" t="t" r="r" b="b"/>
              <a:pathLst>
                <a:path w="24384" h="18489" extrusionOk="0">
                  <a:moveTo>
                    <a:pt x="918" y="1"/>
                  </a:moveTo>
                  <a:cubicBezTo>
                    <a:pt x="167" y="1"/>
                    <a:pt x="0" y="1035"/>
                    <a:pt x="159" y="2161"/>
                  </a:cubicBezTo>
                  <a:cubicBezTo>
                    <a:pt x="759" y="6764"/>
                    <a:pt x="4195" y="17705"/>
                    <a:pt x="6764" y="18406"/>
                  </a:cubicBezTo>
                  <a:cubicBezTo>
                    <a:pt x="6975" y="18462"/>
                    <a:pt x="7251" y="18489"/>
                    <a:pt x="7579" y="18489"/>
                  </a:cubicBezTo>
                  <a:cubicBezTo>
                    <a:pt x="10933" y="18489"/>
                    <a:pt x="19758" y="15720"/>
                    <a:pt x="20974" y="13836"/>
                  </a:cubicBezTo>
                  <a:cubicBezTo>
                    <a:pt x="21687" y="12766"/>
                    <a:pt x="24383" y="3069"/>
                    <a:pt x="23374" y="3069"/>
                  </a:cubicBezTo>
                  <a:cubicBezTo>
                    <a:pt x="23344" y="3069"/>
                    <a:pt x="23311" y="3078"/>
                    <a:pt x="23275" y="3095"/>
                  </a:cubicBezTo>
                  <a:cubicBezTo>
                    <a:pt x="21688" y="3889"/>
                    <a:pt x="9996" y="9768"/>
                    <a:pt x="9314" y="9768"/>
                  </a:cubicBezTo>
                  <a:cubicBezTo>
                    <a:pt x="9308" y="9768"/>
                    <a:pt x="9303" y="9767"/>
                    <a:pt x="9299" y="9766"/>
                  </a:cubicBezTo>
                  <a:cubicBezTo>
                    <a:pt x="8265" y="9499"/>
                    <a:pt x="6263" y="5430"/>
                    <a:pt x="4529" y="3162"/>
                  </a:cubicBezTo>
                  <a:cubicBezTo>
                    <a:pt x="2732" y="829"/>
                    <a:pt x="1591" y="1"/>
                    <a:pt x="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1"/>
            <p:cNvSpPr/>
            <p:nvPr/>
          </p:nvSpPr>
          <p:spPr>
            <a:xfrm>
              <a:off x="1344529" y="1931718"/>
              <a:ext cx="163766" cy="264400"/>
            </a:xfrm>
            <a:custGeom>
              <a:avLst/>
              <a:gdLst/>
              <a:ahLst/>
              <a:cxnLst/>
              <a:rect l="l" t="t" r="r" b="b"/>
              <a:pathLst>
                <a:path w="7559" h="12204" extrusionOk="0">
                  <a:moveTo>
                    <a:pt x="984" y="1"/>
                  </a:moveTo>
                  <a:cubicBezTo>
                    <a:pt x="308" y="1"/>
                    <a:pt x="0" y="704"/>
                    <a:pt x="86" y="1896"/>
                  </a:cubicBezTo>
                  <a:cubicBezTo>
                    <a:pt x="286" y="5165"/>
                    <a:pt x="2188" y="12204"/>
                    <a:pt x="2188" y="12204"/>
                  </a:cubicBezTo>
                  <a:lnTo>
                    <a:pt x="7558" y="7267"/>
                  </a:lnTo>
                  <a:cubicBezTo>
                    <a:pt x="4378" y="2064"/>
                    <a:pt x="2142" y="1"/>
                    <a:pt x="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1"/>
            <p:cNvSpPr/>
            <p:nvPr/>
          </p:nvSpPr>
          <p:spPr>
            <a:xfrm>
              <a:off x="656232" y="2933247"/>
              <a:ext cx="375086" cy="293322"/>
            </a:xfrm>
            <a:custGeom>
              <a:avLst/>
              <a:gdLst/>
              <a:ahLst/>
              <a:cxnLst/>
              <a:rect l="l" t="t" r="r" b="b"/>
              <a:pathLst>
                <a:path w="17313" h="13539" extrusionOk="0">
                  <a:moveTo>
                    <a:pt x="7072" y="0"/>
                  </a:moveTo>
                  <a:cubicBezTo>
                    <a:pt x="7072" y="0"/>
                    <a:pt x="0" y="7972"/>
                    <a:pt x="5838" y="12342"/>
                  </a:cubicBezTo>
                  <a:cubicBezTo>
                    <a:pt x="6971" y="13195"/>
                    <a:pt x="8099" y="13539"/>
                    <a:pt x="9181" y="13539"/>
                  </a:cubicBezTo>
                  <a:cubicBezTo>
                    <a:pt x="13640" y="13539"/>
                    <a:pt x="17313" y="7706"/>
                    <a:pt x="17313" y="7706"/>
                  </a:cubicBezTo>
                  <a:lnTo>
                    <a:pt x="70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1"/>
            <p:cNvSpPr/>
            <p:nvPr/>
          </p:nvSpPr>
          <p:spPr>
            <a:xfrm>
              <a:off x="803662" y="1644700"/>
              <a:ext cx="1196060" cy="1462734"/>
            </a:xfrm>
            <a:custGeom>
              <a:avLst/>
              <a:gdLst/>
              <a:ahLst/>
              <a:cxnLst/>
              <a:rect l="l" t="t" r="r" b="b"/>
              <a:pathLst>
                <a:path w="55207" h="67516" extrusionOk="0">
                  <a:moveTo>
                    <a:pt x="44932" y="0"/>
                  </a:moveTo>
                  <a:lnTo>
                    <a:pt x="0" y="59810"/>
                  </a:lnTo>
                  <a:lnTo>
                    <a:pt x="10274" y="67515"/>
                  </a:lnTo>
                  <a:lnTo>
                    <a:pt x="55206" y="7706"/>
                  </a:lnTo>
                  <a:lnTo>
                    <a:pt x="44932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1"/>
            <p:cNvSpPr/>
            <p:nvPr/>
          </p:nvSpPr>
          <p:spPr>
            <a:xfrm>
              <a:off x="803662" y="1644700"/>
              <a:ext cx="1196060" cy="1462734"/>
            </a:xfrm>
            <a:custGeom>
              <a:avLst/>
              <a:gdLst/>
              <a:ahLst/>
              <a:cxnLst/>
              <a:rect l="l" t="t" r="r" b="b"/>
              <a:pathLst>
                <a:path w="55207" h="67516" extrusionOk="0">
                  <a:moveTo>
                    <a:pt x="44932" y="0"/>
                  </a:moveTo>
                  <a:lnTo>
                    <a:pt x="0" y="59810"/>
                  </a:lnTo>
                  <a:lnTo>
                    <a:pt x="10274" y="67515"/>
                  </a:lnTo>
                  <a:lnTo>
                    <a:pt x="55206" y="7706"/>
                  </a:lnTo>
                  <a:lnTo>
                    <a:pt x="449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1"/>
            <p:cNvSpPr/>
            <p:nvPr/>
          </p:nvSpPr>
          <p:spPr>
            <a:xfrm>
              <a:off x="779809" y="2881923"/>
              <a:ext cx="298479" cy="246461"/>
            </a:xfrm>
            <a:custGeom>
              <a:avLst/>
              <a:gdLst/>
              <a:ahLst/>
              <a:cxnLst/>
              <a:rect l="l" t="t" r="r" b="b"/>
              <a:pathLst>
                <a:path w="13777" h="11376" extrusionOk="0">
                  <a:moveTo>
                    <a:pt x="1802" y="1"/>
                  </a:moveTo>
                  <a:lnTo>
                    <a:pt x="0" y="2369"/>
                  </a:lnTo>
                  <a:lnTo>
                    <a:pt x="11976" y="11375"/>
                  </a:lnTo>
                  <a:lnTo>
                    <a:pt x="13777" y="9007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1"/>
            <p:cNvSpPr/>
            <p:nvPr/>
          </p:nvSpPr>
          <p:spPr>
            <a:xfrm>
              <a:off x="822446" y="2824836"/>
              <a:ext cx="298479" cy="246461"/>
            </a:xfrm>
            <a:custGeom>
              <a:avLst/>
              <a:gdLst/>
              <a:ahLst/>
              <a:cxnLst/>
              <a:rect l="l" t="t" r="r" b="b"/>
              <a:pathLst>
                <a:path w="13777" h="11376" extrusionOk="0">
                  <a:moveTo>
                    <a:pt x="1802" y="0"/>
                  </a:moveTo>
                  <a:lnTo>
                    <a:pt x="0" y="2402"/>
                  </a:lnTo>
                  <a:lnTo>
                    <a:pt x="11976" y="11375"/>
                  </a:lnTo>
                  <a:lnTo>
                    <a:pt x="13777" y="9007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1"/>
            <p:cNvSpPr/>
            <p:nvPr/>
          </p:nvSpPr>
          <p:spPr>
            <a:xfrm>
              <a:off x="1775662" y="1515338"/>
              <a:ext cx="272481" cy="312214"/>
            </a:xfrm>
            <a:custGeom>
              <a:avLst/>
              <a:gdLst/>
              <a:ahLst/>
              <a:cxnLst/>
              <a:rect l="l" t="t" r="r" b="b"/>
              <a:pathLst>
                <a:path w="12577" h="14411" extrusionOk="0">
                  <a:moveTo>
                    <a:pt x="12576" y="0"/>
                  </a:moveTo>
                  <a:lnTo>
                    <a:pt x="9474" y="1501"/>
                  </a:lnTo>
                  <a:lnTo>
                    <a:pt x="67" y="5971"/>
                  </a:lnTo>
                  <a:cubicBezTo>
                    <a:pt x="101" y="6004"/>
                    <a:pt x="0" y="8239"/>
                    <a:pt x="0" y="8239"/>
                  </a:cubicBezTo>
                  <a:lnTo>
                    <a:pt x="2135" y="7506"/>
                  </a:lnTo>
                  <a:lnTo>
                    <a:pt x="2135" y="7506"/>
                  </a:lnTo>
                  <a:cubicBezTo>
                    <a:pt x="2135" y="7572"/>
                    <a:pt x="2069" y="9774"/>
                    <a:pt x="2069" y="9774"/>
                  </a:cubicBezTo>
                  <a:lnTo>
                    <a:pt x="4203" y="9073"/>
                  </a:lnTo>
                  <a:lnTo>
                    <a:pt x="4203" y="9073"/>
                  </a:lnTo>
                  <a:cubicBezTo>
                    <a:pt x="4203" y="9107"/>
                    <a:pt x="4103" y="11342"/>
                    <a:pt x="4103" y="11342"/>
                  </a:cubicBezTo>
                  <a:lnTo>
                    <a:pt x="6238" y="10608"/>
                  </a:lnTo>
                  <a:lnTo>
                    <a:pt x="6238" y="10608"/>
                  </a:lnTo>
                  <a:cubicBezTo>
                    <a:pt x="6272" y="10641"/>
                    <a:pt x="6138" y="12843"/>
                    <a:pt x="6138" y="12843"/>
                  </a:cubicBezTo>
                  <a:lnTo>
                    <a:pt x="8306" y="12142"/>
                  </a:lnTo>
                  <a:lnTo>
                    <a:pt x="8306" y="12142"/>
                  </a:lnTo>
                  <a:cubicBezTo>
                    <a:pt x="8306" y="12176"/>
                    <a:pt x="8206" y="14411"/>
                    <a:pt x="8206" y="14411"/>
                  </a:cubicBezTo>
                  <a:lnTo>
                    <a:pt x="10375" y="13710"/>
                  </a:lnTo>
                  <a:lnTo>
                    <a:pt x="12042" y="3403"/>
                  </a:lnTo>
                  <a:lnTo>
                    <a:pt x="125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1"/>
            <p:cNvSpPr/>
            <p:nvPr/>
          </p:nvSpPr>
          <p:spPr>
            <a:xfrm>
              <a:off x="1980895" y="1515338"/>
              <a:ext cx="67248" cy="73726"/>
            </a:xfrm>
            <a:custGeom>
              <a:avLst/>
              <a:gdLst/>
              <a:ahLst/>
              <a:cxnLst/>
              <a:rect l="l" t="t" r="r" b="b"/>
              <a:pathLst>
                <a:path w="3104" h="3403" extrusionOk="0">
                  <a:moveTo>
                    <a:pt x="3103" y="0"/>
                  </a:moveTo>
                  <a:lnTo>
                    <a:pt x="1" y="1501"/>
                  </a:lnTo>
                  <a:lnTo>
                    <a:pt x="2569" y="3403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1"/>
            <p:cNvSpPr/>
            <p:nvPr/>
          </p:nvSpPr>
          <p:spPr>
            <a:xfrm>
              <a:off x="1122354" y="1883188"/>
              <a:ext cx="740770" cy="986472"/>
            </a:xfrm>
            <a:custGeom>
              <a:avLst/>
              <a:gdLst/>
              <a:ahLst/>
              <a:cxnLst/>
              <a:rect l="l" t="t" r="r" b="b"/>
              <a:pathLst>
                <a:path w="34192" h="45533" extrusionOk="0">
                  <a:moveTo>
                    <a:pt x="34192" y="0"/>
                  </a:moveTo>
                  <a:lnTo>
                    <a:pt x="29855" y="5637"/>
                  </a:lnTo>
                  <a:lnTo>
                    <a:pt x="25552" y="11275"/>
                  </a:lnTo>
                  <a:lnTo>
                    <a:pt x="16946" y="22650"/>
                  </a:lnTo>
                  <a:lnTo>
                    <a:pt x="8407" y="34058"/>
                  </a:lnTo>
                  <a:cubicBezTo>
                    <a:pt x="5605" y="37860"/>
                    <a:pt x="2769" y="41697"/>
                    <a:pt x="1" y="45533"/>
                  </a:cubicBezTo>
                  <a:cubicBezTo>
                    <a:pt x="2903" y="41763"/>
                    <a:pt x="5805" y="38027"/>
                    <a:pt x="8673" y="34258"/>
                  </a:cubicBezTo>
                  <a:lnTo>
                    <a:pt x="17280" y="22883"/>
                  </a:lnTo>
                  <a:lnTo>
                    <a:pt x="25786" y="11475"/>
                  </a:lnTo>
                  <a:lnTo>
                    <a:pt x="30022" y="5771"/>
                  </a:lnTo>
                  <a:lnTo>
                    <a:pt x="34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1"/>
            <p:cNvSpPr/>
            <p:nvPr/>
          </p:nvSpPr>
          <p:spPr>
            <a:xfrm>
              <a:off x="1060197" y="1844148"/>
              <a:ext cx="741506" cy="986494"/>
            </a:xfrm>
            <a:custGeom>
              <a:avLst/>
              <a:gdLst/>
              <a:ahLst/>
              <a:cxnLst/>
              <a:rect l="l" t="t" r="r" b="b"/>
              <a:pathLst>
                <a:path w="34226" h="45534" extrusionOk="0">
                  <a:moveTo>
                    <a:pt x="34225" y="1"/>
                  </a:moveTo>
                  <a:lnTo>
                    <a:pt x="29856" y="5638"/>
                  </a:lnTo>
                  <a:lnTo>
                    <a:pt x="25552" y="11275"/>
                  </a:lnTo>
                  <a:lnTo>
                    <a:pt x="16946" y="22650"/>
                  </a:lnTo>
                  <a:lnTo>
                    <a:pt x="8440" y="34058"/>
                  </a:lnTo>
                  <a:cubicBezTo>
                    <a:pt x="5605" y="37861"/>
                    <a:pt x="2803" y="41697"/>
                    <a:pt x="1" y="45533"/>
                  </a:cubicBezTo>
                  <a:cubicBezTo>
                    <a:pt x="2936" y="41797"/>
                    <a:pt x="5805" y="38028"/>
                    <a:pt x="8707" y="34259"/>
                  </a:cubicBezTo>
                  <a:lnTo>
                    <a:pt x="17280" y="22917"/>
                  </a:lnTo>
                  <a:lnTo>
                    <a:pt x="25786" y="11509"/>
                  </a:lnTo>
                  <a:lnTo>
                    <a:pt x="30022" y="5772"/>
                  </a:lnTo>
                  <a:lnTo>
                    <a:pt x="342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1"/>
            <p:cNvSpPr/>
            <p:nvPr/>
          </p:nvSpPr>
          <p:spPr>
            <a:xfrm>
              <a:off x="998777" y="1805129"/>
              <a:ext cx="741485" cy="986494"/>
            </a:xfrm>
            <a:custGeom>
              <a:avLst/>
              <a:gdLst/>
              <a:ahLst/>
              <a:cxnLst/>
              <a:rect l="l" t="t" r="r" b="b"/>
              <a:pathLst>
                <a:path w="34225" h="45534" extrusionOk="0">
                  <a:moveTo>
                    <a:pt x="34225" y="0"/>
                  </a:moveTo>
                  <a:lnTo>
                    <a:pt x="29855" y="5604"/>
                  </a:lnTo>
                  <a:lnTo>
                    <a:pt x="25519" y="11275"/>
                  </a:lnTo>
                  <a:lnTo>
                    <a:pt x="16946" y="22617"/>
                  </a:lnTo>
                  <a:lnTo>
                    <a:pt x="8407" y="34025"/>
                  </a:lnTo>
                  <a:cubicBezTo>
                    <a:pt x="5605" y="37861"/>
                    <a:pt x="2769" y="41664"/>
                    <a:pt x="1" y="45533"/>
                  </a:cubicBezTo>
                  <a:cubicBezTo>
                    <a:pt x="2903" y="41797"/>
                    <a:pt x="5805" y="38028"/>
                    <a:pt x="8673" y="34258"/>
                  </a:cubicBezTo>
                  <a:lnTo>
                    <a:pt x="17280" y="22883"/>
                  </a:lnTo>
                  <a:lnTo>
                    <a:pt x="25786" y="11475"/>
                  </a:lnTo>
                  <a:lnTo>
                    <a:pt x="30022" y="5738"/>
                  </a:lnTo>
                  <a:lnTo>
                    <a:pt x="342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1"/>
            <p:cNvSpPr/>
            <p:nvPr/>
          </p:nvSpPr>
          <p:spPr>
            <a:xfrm>
              <a:off x="1650634" y="1998099"/>
              <a:ext cx="250794" cy="288274"/>
            </a:xfrm>
            <a:custGeom>
              <a:avLst/>
              <a:gdLst/>
              <a:ahLst/>
              <a:cxnLst/>
              <a:rect l="l" t="t" r="r" b="b"/>
              <a:pathLst>
                <a:path w="11576" h="13306" extrusionOk="0">
                  <a:moveTo>
                    <a:pt x="4190" y="1"/>
                  </a:moveTo>
                  <a:cubicBezTo>
                    <a:pt x="3926" y="1"/>
                    <a:pt x="3683" y="116"/>
                    <a:pt x="3470" y="400"/>
                  </a:cubicBezTo>
                  <a:cubicBezTo>
                    <a:pt x="2769" y="1301"/>
                    <a:pt x="3837" y="2768"/>
                    <a:pt x="3837" y="2768"/>
                  </a:cubicBezTo>
                  <a:cubicBezTo>
                    <a:pt x="3837" y="2768"/>
                    <a:pt x="3079" y="2239"/>
                    <a:pt x="2387" y="2239"/>
                  </a:cubicBezTo>
                  <a:cubicBezTo>
                    <a:pt x="2022" y="2239"/>
                    <a:pt x="1676" y="2386"/>
                    <a:pt x="1468" y="2835"/>
                  </a:cubicBezTo>
                  <a:cubicBezTo>
                    <a:pt x="901" y="4136"/>
                    <a:pt x="2769" y="5570"/>
                    <a:pt x="2769" y="5570"/>
                  </a:cubicBezTo>
                  <a:cubicBezTo>
                    <a:pt x="2769" y="5570"/>
                    <a:pt x="2090" y="5225"/>
                    <a:pt x="1450" y="5225"/>
                  </a:cubicBezTo>
                  <a:cubicBezTo>
                    <a:pt x="1020" y="5225"/>
                    <a:pt x="609" y="5381"/>
                    <a:pt x="434" y="5904"/>
                  </a:cubicBezTo>
                  <a:cubicBezTo>
                    <a:pt x="1" y="7205"/>
                    <a:pt x="1935" y="8639"/>
                    <a:pt x="1935" y="8639"/>
                  </a:cubicBezTo>
                  <a:cubicBezTo>
                    <a:pt x="1935" y="8639"/>
                    <a:pt x="1550" y="8477"/>
                    <a:pt x="1174" y="8477"/>
                  </a:cubicBezTo>
                  <a:cubicBezTo>
                    <a:pt x="808" y="8477"/>
                    <a:pt x="451" y="8631"/>
                    <a:pt x="468" y="9240"/>
                  </a:cubicBezTo>
                  <a:cubicBezTo>
                    <a:pt x="576" y="11404"/>
                    <a:pt x="4723" y="13306"/>
                    <a:pt x="6908" y="13306"/>
                  </a:cubicBezTo>
                  <a:cubicBezTo>
                    <a:pt x="7417" y="13306"/>
                    <a:pt x="7819" y="13203"/>
                    <a:pt x="8040" y="12976"/>
                  </a:cubicBezTo>
                  <a:cubicBezTo>
                    <a:pt x="8607" y="12375"/>
                    <a:pt x="8307" y="11308"/>
                    <a:pt x="8307" y="11308"/>
                  </a:cubicBezTo>
                  <a:cubicBezTo>
                    <a:pt x="8307" y="11308"/>
                    <a:pt x="9274" y="11308"/>
                    <a:pt x="9608" y="10607"/>
                  </a:cubicBezTo>
                  <a:cubicBezTo>
                    <a:pt x="9841" y="10040"/>
                    <a:pt x="9741" y="9407"/>
                    <a:pt x="9341" y="8940"/>
                  </a:cubicBezTo>
                  <a:cubicBezTo>
                    <a:pt x="9341" y="8940"/>
                    <a:pt x="10375" y="8806"/>
                    <a:pt x="10608" y="8306"/>
                  </a:cubicBezTo>
                  <a:cubicBezTo>
                    <a:pt x="11009" y="7272"/>
                    <a:pt x="10108" y="6338"/>
                    <a:pt x="10108" y="6338"/>
                  </a:cubicBezTo>
                  <a:cubicBezTo>
                    <a:pt x="10708" y="6271"/>
                    <a:pt x="11209" y="5837"/>
                    <a:pt x="11309" y="5237"/>
                  </a:cubicBezTo>
                  <a:cubicBezTo>
                    <a:pt x="11576" y="4069"/>
                    <a:pt x="10575" y="1801"/>
                    <a:pt x="10441" y="200"/>
                  </a:cubicBezTo>
                  <a:lnTo>
                    <a:pt x="9541" y="167"/>
                  </a:lnTo>
                  <a:lnTo>
                    <a:pt x="7940" y="2168"/>
                  </a:lnTo>
                  <a:cubicBezTo>
                    <a:pt x="6756" y="2007"/>
                    <a:pt x="5290" y="1"/>
                    <a:pt x="4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1"/>
            <p:cNvSpPr/>
            <p:nvPr/>
          </p:nvSpPr>
          <p:spPr>
            <a:xfrm>
              <a:off x="1841416" y="1945605"/>
              <a:ext cx="101826" cy="109603"/>
            </a:xfrm>
            <a:custGeom>
              <a:avLst/>
              <a:gdLst/>
              <a:ahLst/>
              <a:cxnLst/>
              <a:rect l="l" t="t" r="r" b="b"/>
              <a:pathLst>
                <a:path w="4700" h="5059" extrusionOk="0">
                  <a:moveTo>
                    <a:pt x="3940" y="0"/>
                  </a:moveTo>
                  <a:cubicBezTo>
                    <a:pt x="3095" y="0"/>
                    <a:pt x="1654" y="1007"/>
                    <a:pt x="735" y="2590"/>
                  </a:cubicBezTo>
                  <a:lnTo>
                    <a:pt x="1" y="4724"/>
                  </a:lnTo>
                  <a:lnTo>
                    <a:pt x="2169" y="5058"/>
                  </a:lnTo>
                  <a:cubicBezTo>
                    <a:pt x="2169" y="3557"/>
                    <a:pt x="4404" y="2490"/>
                    <a:pt x="4604" y="1022"/>
                  </a:cubicBezTo>
                  <a:cubicBezTo>
                    <a:pt x="4700" y="316"/>
                    <a:pt x="4413" y="0"/>
                    <a:pt x="3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1"/>
            <p:cNvSpPr/>
            <p:nvPr/>
          </p:nvSpPr>
          <p:spPr>
            <a:xfrm>
              <a:off x="1689934" y="2182685"/>
              <a:ext cx="137789" cy="61854"/>
            </a:xfrm>
            <a:custGeom>
              <a:avLst/>
              <a:gdLst/>
              <a:ahLst/>
              <a:cxnLst/>
              <a:rect l="l" t="t" r="r" b="b"/>
              <a:pathLst>
                <a:path w="6360" h="2855" extrusionOk="0">
                  <a:moveTo>
                    <a:pt x="83" y="1"/>
                  </a:moveTo>
                  <a:cubicBezTo>
                    <a:pt x="34" y="1"/>
                    <a:pt x="1" y="92"/>
                    <a:pt x="55" y="119"/>
                  </a:cubicBezTo>
                  <a:cubicBezTo>
                    <a:pt x="1823" y="1654"/>
                    <a:pt x="4024" y="2588"/>
                    <a:pt x="6359" y="2855"/>
                  </a:cubicBezTo>
                  <a:lnTo>
                    <a:pt x="6359" y="2821"/>
                  </a:lnTo>
                  <a:cubicBezTo>
                    <a:pt x="4158" y="2187"/>
                    <a:pt x="2056" y="1220"/>
                    <a:pt x="121" y="19"/>
                  </a:cubicBezTo>
                  <a:cubicBezTo>
                    <a:pt x="108" y="6"/>
                    <a:pt x="95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1"/>
            <p:cNvSpPr/>
            <p:nvPr/>
          </p:nvSpPr>
          <p:spPr>
            <a:xfrm>
              <a:off x="1707786" y="2116217"/>
              <a:ext cx="146672" cy="77019"/>
            </a:xfrm>
            <a:custGeom>
              <a:avLst/>
              <a:gdLst/>
              <a:ahLst/>
              <a:cxnLst/>
              <a:rect l="l" t="t" r="r" b="b"/>
              <a:pathLst>
                <a:path w="6770" h="3555" extrusionOk="0">
                  <a:moveTo>
                    <a:pt x="51" y="0"/>
                  </a:moveTo>
                  <a:cubicBezTo>
                    <a:pt x="0" y="0"/>
                    <a:pt x="11" y="98"/>
                    <a:pt x="65" y="152"/>
                  </a:cubicBezTo>
                  <a:cubicBezTo>
                    <a:pt x="1799" y="2053"/>
                    <a:pt x="4201" y="3254"/>
                    <a:pt x="6769" y="3554"/>
                  </a:cubicBezTo>
                  <a:cubicBezTo>
                    <a:pt x="6769" y="3554"/>
                    <a:pt x="6769" y="3521"/>
                    <a:pt x="6769" y="3521"/>
                  </a:cubicBezTo>
                  <a:cubicBezTo>
                    <a:pt x="4668" y="2954"/>
                    <a:pt x="1332" y="1253"/>
                    <a:pt x="98" y="18"/>
                  </a:cubicBezTo>
                  <a:cubicBezTo>
                    <a:pt x="79" y="6"/>
                    <a:pt x="63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1"/>
            <p:cNvSpPr/>
            <p:nvPr/>
          </p:nvSpPr>
          <p:spPr>
            <a:xfrm>
              <a:off x="1730274" y="2053540"/>
              <a:ext cx="137919" cy="82609"/>
            </a:xfrm>
            <a:custGeom>
              <a:avLst/>
              <a:gdLst/>
              <a:ahLst/>
              <a:cxnLst/>
              <a:rect l="l" t="t" r="r" b="b"/>
              <a:pathLst>
                <a:path w="6366" h="381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661" y="1077"/>
                    <a:pt x="1495" y="1877"/>
                    <a:pt x="2529" y="2444"/>
                  </a:cubicBezTo>
                  <a:cubicBezTo>
                    <a:pt x="3630" y="3078"/>
                    <a:pt x="5098" y="3745"/>
                    <a:pt x="6332" y="3812"/>
                  </a:cubicBezTo>
                  <a:cubicBezTo>
                    <a:pt x="6332" y="3812"/>
                    <a:pt x="6365" y="3779"/>
                    <a:pt x="6332" y="3779"/>
                  </a:cubicBezTo>
                  <a:cubicBezTo>
                    <a:pt x="3963" y="2945"/>
                    <a:pt x="1829" y="1844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1"/>
            <p:cNvSpPr/>
            <p:nvPr/>
          </p:nvSpPr>
          <p:spPr>
            <a:xfrm>
              <a:off x="1318206" y="3864777"/>
              <a:ext cx="565153" cy="497645"/>
            </a:xfrm>
            <a:custGeom>
              <a:avLst/>
              <a:gdLst/>
              <a:ahLst/>
              <a:cxnLst/>
              <a:rect l="l" t="t" r="r" b="b"/>
              <a:pathLst>
                <a:path w="26086" h="22970" extrusionOk="0">
                  <a:moveTo>
                    <a:pt x="67" y="0"/>
                  </a:moveTo>
                  <a:cubicBezTo>
                    <a:pt x="67" y="0"/>
                    <a:pt x="0" y="4203"/>
                    <a:pt x="34" y="8974"/>
                  </a:cubicBezTo>
                  <a:cubicBezTo>
                    <a:pt x="34" y="10041"/>
                    <a:pt x="67" y="11142"/>
                    <a:pt x="67" y="12209"/>
                  </a:cubicBezTo>
                  <a:cubicBezTo>
                    <a:pt x="100" y="13143"/>
                    <a:pt x="134" y="14011"/>
                    <a:pt x="134" y="14911"/>
                  </a:cubicBezTo>
                  <a:cubicBezTo>
                    <a:pt x="234" y="18914"/>
                    <a:pt x="434" y="22250"/>
                    <a:pt x="768" y="22483"/>
                  </a:cubicBezTo>
                  <a:cubicBezTo>
                    <a:pt x="1312" y="22818"/>
                    <a:pt x="10518" y="22969"/>
                    <a:pt x="17495" y="22969"/>
                  </a:cubicBezTo>
                  <a:cubicBezTo>
                    <a:pt x="21633" y="22969"/>
                    <a:pt x="24987" y="22916"/>
                    <a:pt x="25285" y="22817"/>
                  </a:cubicBezTo>
                  <a:cubicBezTo>
                    <a:pt x="26086" y="22583"/>
                    <a:pt x="25385" y="20248"/>
                    <a:pt x="24518" y="19548"/>
                  </a:cubicBezTo>
                  <a:cubicBezTo>
                    <a:pt x="23651" y="18847"/>
                    <a:pt x="14878" y="14911"/>
                    <a:pt x="14878" y="14911"/>
                  </a:cubicBezTo>
                  <a:lnTo>
                    <a:pt x="14978" y="12209"/>
                  </a:lnTo>
                  <a:lnTo>
                    <a:pt x="14978" y="8974"/>
                  </a:lnTo>
                  <a:lnTo>
                    <a:pt x="149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1"/>
            <p:cNvSpPr/>
            <p:nvPr/>
          </p:nvSpPr>
          <p:spPr>
            <a:xfrm>
              <a:off x="1318921" y="4059177"/>
              <a:ext cx="564438" cy="303245"/>
            </a:xfrm>
            <a:custGeom>
              <a:avLst/>
              <a:gdLst/>
              <a:ahLst/>
              <a:cxnLst/>
              <a:rect l="l" t="t" r="r" b="b"/>
              <a:pathLst>
                <a:path w="26053" h="13997" extrusionOk="0">
                  <a:moveTo>
                    <a:pt x="1" y="1"/>
                  </a:moveTo>
                  <a:cubicBezTo>
                    <a:pt x="1" y="1068"/>
                    <a:pt x="34" y="2169"/>
                    <a:pt x="34" y="3236"/>
                  </a:cubicBezTo>
                  <a:cubicBezTo>
                    <a:pt x="67" y="4170"/>
                    <a:pt x="101" y="5038"/>
                    <a:pt x="101" y="5938"/>
                  </a:cubicBezTo>
                  <a:cubicBezTo>
                    <a:pt x="201" y="9941"/>
                    <a:pt x="401" y="13277"/>
                    <a:pt x="735" y="13510"/>
                  </a:cubicBezTo>
                  <a:cubicBezTo>
                    <a:pt x="1279" y="13845"/>
                    <a:pt x="10485" y="13996"/>
                    <a:pt x="17462" y="13996"/>
                  </a:cubicBezTo>
                  <a:cubicBezTo>
                    <a:pt x="21600" y="13996"/>
                    <a:pt x="24954" y="13943"/>
                    <a:pt x="25252" y="13844"/>
                  </a:cubicBezTo>
                  <a:cubicBezTo>
                    <a:pt x="26053" y="13610"/>
                    <a:pt x="25352" y="11275"/>
                    <a:pt x="24485" y="10575"/>
                  </a:cubicBezTo>
                  <a:cubicBezTo>
                    <a:pt x="23618" y="9874"/>
                    <a:pt x="14845" y="5938"/>
                    <a:pt x="14845" y="5938"/>
                  </a:cubicBezTo>
                  <a:lnTo>
                    <a:pt x="14911" y="3236"/>
                  </a:lnTo>
                  <a:lnTo>
                    <a:pt x="14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1"/>
            <p:cNvSpPr/>
            <p:nvPr/>
          </p:nvSpPr>
          <p:spPr>
            <a:xfrm>
              <a:off x="1318206" y="4129285"/>
              <a:ext cx="567320" cy="234090"/>
            </a:xfrm>
            <a:custGeom>
              <a:avLst/>
              <a:gdLst/>
              <a:ahLst/>
              <a:cxnLst/>
              <a:rect l="l" t="t" r="r" b="b"/>
              <a:pathLst>
                <a:path w="26186" h="10805" extrusionOk="0">
                  <a:moveTo>
                    <a:pt x="0" y="0"/>
                  </a:moveTo>
                  <a:cubicBezTo>
                    <a:pt x="100" y="5137"/>
                    <a:pt x="267" y="10041"/>
                    <a:pt x="701" y="10308"/>
                  </a:cubicBezTo>
                  <a:cubicBezTo>
                    <a:pt x="868" y="10408"/>
                    <a:pt x="2002" y="10508"/>
                    <a:pt x="3670" y="10574"/>
                  </a:cubicBezTo>
                  <a:cubicBezTo>
                    <a:pt x="4871" y="10641"/>
                    <a:pt x="6372" y="10675"/>
                    <a:pt x="8006" y="10708"/>
                  </a:cubicBezTo>
                  <a:cubicBezTo>
                    <a:pt x="10874" y="10775"/>
                    <a:pt x="14172" y="10805"/>
                    <a:pt x="17121" y="10805"/>
                  </a:cubicBezTo>
                  <a:cubicBezTo>
                    <a:pt x="21475" y="10805"/>
                    <a:pt x="25067" y="10741"/>
                    <a:pt x="25385" y="10641"/>
                  </a:cubicBezTo>
                  <a:cubicBezTo>
                    <a:pt x="26186" y="10374"/>
                    <a:pt x="25485" y="8073"/>
                    <a:pt x="24585" y="7372"/>
                  </a:cubicBezTo>
                  <a:cubicBezTo>
                    <a:pt x="23684" y="6638"/>
                    <a:pt x="14878" y="2669"/>
                    <a:pt x="14878" y="2669"/>
                  </a:cubicBezTo>
                  <a:lnTo>
                    <a:pt x="14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1"/>
            <p:cNvSpPr/>
            <p:nvPr/>
          </p:nvSpPr>
          <p:spPr>
            <a:xfrm>
              <a:off x="1356510" y="4338092"/>
              <a:ext cx="505899" cy="5763"/>
            </a:xfrm>
            <a:custGeom>
              <a:avLst/>
              <a:gdLst/>
              <a:ahLst/>
              <a:cxnLst/>
              <a:rect l="l" t="t" r="r" b="b"/>
              <a:pathLst>
                <a:path w="23351" h="266" extrusionOk="0">
                  <a:moveTo>
                    <a:pt x="9911" y="1"/>
                  </a:moveTo>
                  <a:cubicBezTo>
                    <a:pt x="5679" y="1"/>
                    <a:pt x="1722" y="29"/>
                    <a:pt x="34" y="103"/>
                  </a:cubicBezTo>
                  <a:cubicBezTo>
                    <a:pt x="0" y="103"/>
                    <a:pt x="0" y="136"/>
                    <a:pt x="34" y="136"/>
                  </a:cubicBezTo>
                  <a:cubicBezTo>
                    <a:pt x="1847" y="231"/>
                    <a:pt x="6278" y="265"/>
                    <a:pt x="10855" y="265"/>
                  </a:cubicBezTo>
                  <a:cubicBezTo>
                    <a:pt x="15959" y="265"/>
                    <a:pt x="21244" y="222"/>
                    <a:pt x="23284" y="169"/>
                  </a:cubicBezTo>
                  <a:cubicBezTo>
                    <a:pt x="23350" y="169"/>
                    <a:pt x="23350" y="103"/>
                    <a:pt x="23284" y="103"/>
                  </a:cubicBezTo>
                  <a:cubicBezTo>
                    <a:pt x="21117" y="47"/>
                    <a:pt x="15292" y="1"/>
                    <a:pt x="9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1"/>
            <p:cNvSpPr/>
            <p:nvPr/>
          </p:nvSpPr>
          <p:spPr>
            <a:xfrm>
              <a:off x="1553076" y="4166419"/>
              <a:ext cx="102649" cy="26475"/>
            </a:xfrm>
            <a:custGeom>
              <a:avLst/>
              <a:gdLst/>
              <a:ahLst/>
              <a:cxnLst/>
              <a:rect l="l" t="t" r="r" b="b"/>
              <a:pathLst>
                <a:path w="4738" h="1222" extrusionOk="0">
                  <a:moveTo>
                    <a:pt x="3353" y="0"/>
                  </a:moveTo>
                  <a:cubicBezTo>
                    <a:pt x="2154" y="0"/>
                    <a:pt x="929" y="334"/>
                    <a:pt x="67" y="1122"/>
                  </a:cubicBezTo>
                  <a:cubicBezTo>
                    <a:pt x="0" y="1188"/>
                    <a:pt x="67" y="1222"/>
                    <a:pt x="134" y="1222"/>
                  </a:cubicBezTo>
                  <a:cubicBezTo>
                    <a:pt x="1568" y="755"/>
                    <a:pt x="3069" y="454"/>
                    <a:pt x="4570" y="321"/>
                  </a:cubicBezTo>
                  <a:cubicBezTo>
                    <a:pt x="4704" y="321"/>
                    <a:pt x="4737" y="121"/>
                    <a:pt x="4604" y="121"/>
                  </a:cubicBezTo>
                  <a:cubicBezTo>
                    <a:pt x="4202" y="42"/>
                    <a:pt x="3779" y="0"/>
                    <a:pt x="3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1"/>
            <p:cNvSpPr/>
            <p:nvPr/>
          </p:nvSpPr>
          <p:spPr>
            <a:xfrm>
              <a:off x="1576929" y="4180870"/>
              <a:ext cx="101912" cy="26475"/>
            </a:xfrm>
            <a:custGeom>
              <a:avLst/>
              <a:gdLst/>
              <a:ahLst/>
              <a:cxnLst/>
              <a:rect l="l" t="t" r="r" b="b"/>
              <a:pathLst>
                <a:path w="4704" h="1222" extrusionOk="0">
                  <a:moveTo>
                    <a:pt x="3334" y="0"/>
                  </a:moveTo>
                  <a:cubicBezTo>
                    <a:pt x="2139" y="0"/>
                    <a:pt x="895" y="334"/>
                    <a:pt x="34" y="1122"/>
                  </a:cubicBezTo>
                  <a:cubicBezTo>
                    <a:pt x="0" y="1155"/>
                    <a:pt x="34" y="1222"/>
                    <a:pt x="100" y="1222"/>
                  </a:cubicBezTo>
                  <a:cubicBezTo>
                    <a:pt x="1568" y="755"/>
                    <a:pt x="3069" y="455"/>
                    <a:pt x="4570" y="288"/>
                  </a:cubicBezTo>
                  <a:cubicBezTo>
                    <a:pt x="4704" y="288"/>
                    <a:pt x="4704" y="121"/>
                    <a:pt x="4570" y="121"/>
                  </a:cubicBezTo>
                  <a:cubicBezTo>
                    <a:pt x="4177" y="42"/>
                    <a:pt x="3759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1600782" y="4195320"/>
              <a:ext cx="101912" cy="26475"/>
            </a:xfrm>
            <a:custGeom>
              <a:avLst/>
              <a:gdLst/>
              <a:ahLst/>
              <a:cxnLst/>
              <a:rect l="l" t="t" r="r" b="b"/>
              <a:pathLst>
                <a:path w="4704" h="1222" extrusionOk="0">
                  <a:moveTo>
                    <a:pt x="3334" y="1"/>
                  </a:moveTo>
                  <a:cubicBezTo>
                    <a:pt x="2138" y="1"/>
                    <a:pt x="895" y="334"/>
                    <a:pt x="33" y="1122"/>
                  </a:cubicBezTo>
                  <a:cubicBezTo>
                    <a:pt x="0" y="1155"/>
                    <a:pt x="33" y="1222"/>
                    <a:pt x="100" y="1222"/>
                  </a:cubicBezTo>
                  <a:cubicBezTo>
                    <a:pt x="1568" y="755"/>
                    <a:pt x="3069" y="455"/>
                    <a:pt x="4570" y="288"/>
                  </a:cubicBezTo>
                  <a:cubicBezTo>
                    <a:pt x="4703" y="288"/>
                    <a:pt x="4703" y="121"/>
                    <a:pt x="4570" y="121"/>
                  </a:cubicBezTo>
                  <a:cubicBezTo>
                    <a:pt x="4177" y="43"/>
                    <a:pt x="3758" y="1"/>
                    <a:pt x="3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1624766" y="4209467"/>
              <a:ext cx="101782" cy="26258"/>
            </a:xfrm>
            <a:custGeom>
              <a:avLst/>
              <a:gdLst/>
              <a:ahLst/>
              <a:cxnLst/>
              <a:rect l="l" t="t" r="r" b="b"/>
              <a:pathLst>
                <a:path w="4698" h="1212" extrusionOk="0">
                  <a:moveTo>
                    <a:pt x="3403" y="1"/>
                  </a:moveTo>
                  <a:cubicBezTo>
                    <a:pt x="2185" y="1"/>
                    <a:pt x="907" y="332"/>
                    <a:pt x="27" y="1136"/>
                  </a:cubicBezTo>
                  <a:cubicBezTo>
                    <a:pt x="0" y="1163"/>
                    <a:pt x="17" y="1212"/>
                    <a:pt x="60" y="1212"/>
                  </a:cubicBezTo>
                  <a:cubicBezTo>
                    <a:pt x="70" y="1212"/>
                    <a:pt x="81" y="1209"/>
                    <a:pt x="94" y="1203"/>
                  </a:cubicBezTo>
                  <a:cubicBezTo>
                    <a:pt x="1528" y="769"/>
                    <a:pt x="3029" y="436"/>
                    <a:pt x="4564" y="302"/>
                  </a:cubicBezTo>
                  <a:cubicBezTo>
                    <a:pt x="4697" y="302"/>
                    <a:pt x="4697" y="135"/>
                    <a:pt x="4564" y="102"/>
                  </a:cubicBezTo>
                  <a:cubicBezTo>
                    <a:pt x="4194" y="36"/>
                    <a:pt x="3802" y="1"/>
                    <a:pt x="3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1611615" y="4082489"/>
              <a:ext cx="114196" cy="92488"/>
            </a:xfrm>
            <a:custGeom>
              <a:avLst/>
              <a:gdLst/>
              <a:ahLst/>
              <a:cxnLst/>
              <a:rect l="l" t="t" r="r" b="b"/>
              <a:pathLst>
                <a:path w="5271" h="4269" extrusionOk="0">
                  <a:moveTo>
                    <a:pt x="3838" y="441"/>
                  </a:moveTo>
                  <a:cubicBezTo>
                    <a:pt x="4235" y="441"/>
                    <a:pt x="4523" y="680"/>
                    <a:pt x="4404" y="1426"/>
                  </a:cubicBezTo>
                  <a:cubicBezTo>
                    <a:pt x="4270" y="2327"/>
                    <a:pt x="2769" y="2894"/>
                    <a:pt x="2035" y="3194"/>
                  </a:cubicBezTo>
                  <a:cubicBezTo>
                    <a:pt x="1435" y="3428"/>
                    <a:pt x="801" y="3628"/>
                    <a:pt x="234" y="3895"/>
                  </a:cubicBezTo>
                  <a:cubicBezTo>
                    <a:pt x="668" y="3194"/>
                    <a:pt x="1135" y="2561"/>
                    <a:pt x="1635" y="1893"/>
                  </a:cubicBezTo>
                  <a:cubicBezTo>
                    <a:pt x="1868" y="1593"/>
                    <a:pt x="2135" y="1293"/>
                    <a:pt x="2435" y="1026"/>
                  </a:cubicBezTo>
                  <a:cubicBezTo>
                    <a:pt x="2693" y="805"/>
                    <a:pt x="3349" y="441"/>
                    <a:pt x="3838" y="441"/>
                  </a:cubicBezTo>
                  <a:close/>
                  <a:moveTo>
                    <a:pt x="3741" y="0"/>
                  </a:moveTo>
                  <a:cubicBezTo>
                    <a:pt x="3252" y="0"/>
                    <a:pt x="2733" y="252"/>
                    <a:pt x="2369" y="559"/>
                  </a:cubicBezTo>
                  <a:cubicBezTo>
                    <a:pt x="1301" y="1493"/>
                    <a:pt x="467" y="2694"/>
                    <a:pt x="34" y="4028"/>
                  </a:cubicBezTo>
                  <a:cubicBezTo>
                    <a:pt x="0" y="4062"/>
                    <a:pt x="34" y="4095"/>
                    <a:pt x="67" y="4095"/>
                  </a:cubicBezTo>
                  <a:cubicBezTo>
                    <a:pt x="38" y="4182"/>
                    <a:pt x="134" y="4268"/>
                    <a:pt x="247" y="4268"/>
                  </a:cubicBezTo>
                  <a:cubicBezTo>
                    <a:pt x="265" y="4268"/>
                    <a:pt x="283" y="4266"/>
                    <a:pt x="301" y="4262"/>
                  </a:cubicBezTo>
                  <a:cubicBezTo>
                    <a:pt x="1535" y="3828"/>
                    <a:pt x="2936" y="3461"/>
                    <a:pt x="4003" y="2661"/>
                  </a:cubicBezTo>
                  <a:cubicBezTo>
                    <a:pt x="4637" y="2160"/>
                    <a:pt x="5271" y="1293"/>
                    <a:pt x="4704" y="492"/>
                  </a:cubicBezTo>
                  <a:cubicBezTo>
                    <a:pt x="4449" y="138"/>
                    <a:pt x="4103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1494537" y="4102876"/>
              <a:ext cx="125765" cy="71949"/>
            </a:xfrm>
            <a:custGeom>
              <a:avLst/>
              <a:gdLst/>
              <a:ahLst/>
              <a:cxnLst/>
              <a:rect l="l" t="t" r="r" b="b"/>
              <a:pathLst>
                <a:path w="5805" h="3321" extrusionOk="0">
                  <a:moveTo>
                    <a:pt x="1532" y="465"/>
                  </a:moveTo>
                  <a:cubicBezTo>
                    <a:pt x="1963" y="465"/>
                    <a:pt x="2459" y="604"/>
                    <a:pt x="2702" y="719"/>
                  </a:cubicBezTo>
                  <a:cubicBezTo>
                    <a:pt x="3036" y="919"/>
                    <a:pt x="3370" y="1119"/>
                    <a:pt x="3703" y="1353"/>
                  </a:cubicBezTo>
                  <a:cubicBezTo>
                    <a:pt x="4337" y="1853"/>
                    <a:pt x="4971" y="2387"/>
                    <a:pt x="5571" y="2954"/>
                  </a:cubicBezTo>
                  <a:cubicBezTo>
                    <a:pt x="4904" y="2854"/>
                    <a:pt x="4270" y="2787"/>
                    <a:pt x="3603" y="2720"/>
                  </a:cubicBezTo>
                  <a:cubicBezTo>
                    <a:pt x="2836" y="2620"/>
                    <a:pt x="1268" y="2453"/>
                    <a:pt x="901" y="1586"/>
                  </a:cubicBezTo>
                  <a:cubicBezTo>
                    <a:pt x="502" y="711"/>
                    <a:pt x="960" y="465"/>
                    <a:pt x="1532" y="465"/>
                  </a:cubicBezTo>
                  <a:close/>
                  <a:moveTo>
                    <a:pt x="1593" y="0"/>
                  </a:moveTo>
                  <a:cubicBezTo>
                    <a:pt x="1075" y="0"/>
                    <a:pt x="583" y="204"/>
                    <a:pt x="367" y="752"/>
                  </a:cubicBezTo>
                  <a:cubicBezTo>
                    <a:pt x="1" y="1686"/>
                    <a:pt x="834" y="2353"/>
                    <a:pt x="1568" y="2687"/>
                  </a:cubicBezTo>
                  <a:cubicBezTo>
                    <a:pt x="2803" y="3221"/>
                    <a:pt x="4270" y="3187"/>
                    <a:pt x="5571" y="3321"/>
                  </a:cubicBezTo>
                  <a:cubicBezTo>
                    <a:pt x="5705" y="3321"/>
                    <a:pt x="5805" y="3221"/>
                    <a:pt x="5771" y="3087"/>
                  </a:cubicBezTo>
                  <a:cubicBezTo>
                    <a:pt x="5805" y="3087"/>
                    <a:pt x="5805" y="3054"/>
                    <a:pt x="5771" y="3021"/>
                  </a:cubicBezTo>
                  <a:cubicBezTo>
                    <a:pt x="5004" y="1853"/>
                    <a:pt x="3903" y="886"/>
                    <a:pt x="2636" y="252"/>
                  </a:cubicBezTo>
                  <a:cubicBezTo>
                    <a:pt x="2333" y="100"/>
                    <a:pt x="1956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1"/>
            <p:cNvSpPr/>
            <p:nvPr/>
          </p:nvSpPr>
          <p:spPr>
            <a:xfrm>
              <a:off x="1211961" y="2490241"/>
              <a:ext cx="463263" cy="1529202"/>
            </a:xfrm>
            <a:custGeom>
              <a:avLst/>
              <a:gdLst/>
              <a:ahLst/>
              <a:cxnLst/>
              <a:rect l="l" t="t" r="r" b="b"/>
              <a:pathLst>
                <a:path w="21383" h="70584" extrusionOk="0">
                  <a:moveTo>
                    <a:pt x="1" y="0"/>
                  </a:moveTo>
                  <a:cubicBezTo>
                    <a:pt x="1" y="0"/>
                    <a:pt x="4037" y="39795"/>
                    <a:pt x="4137" y="40296"/>
                  </a:cubicBezTo>
                  <a:cubicBezTo>
                    <a:pt x="4137" y="40362"/>
                    <a:pt x="4171" y="41130"/>
                    <a:pt x="4204" y="42364"/>
                  </a:cubicBezTo>
                  <a:cubicBezTo>
                    <a:pt x="4437" y="49235"/>
                    <a:pt x="4971" y="70584"/>
                    <a:pt x="4971" y="70584"/>
                  </a:cubicBezTo>
                  <a:lnTo>
                    <a:pt x="21383" y="70584"/>
                  </a:lnTo>
                  <a:cubicBezTo>
                    <a:pt x="21383" y="70584"/>
                    <a:pt x="20315" y="45299"/>
                    <a:pt x="19715" y="39395"/>
                  </a:cubicBezTo>
                  <a:cubicBezTo>
                    <a:pt x="18948" y="31856"/>
                    <a:pt x="13944" y="0"/>
                    <a:pt x="13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1"/>
            <p:cNvSpPr/>
            <p:nvPr/>
          </p:nvSpPr>
          <p:spPr>
            <a:xfrm>
              <a:off x="1250264" y="2520052"/>
              <a:ext cx="114933" cy="1433096"/>
            </a:xfrm>
            <a:custGeom>
              <a:avLst/>
              <a:gdLst/>
              <a:ahLst/>
              <a:cxnLst/>
              <a:rect l="l" t="t" r="r" b="b"/>
              <a:pathLst>
                <a:path w="5305" h="66148" extrusionOk="0">
                  <a:moveTo>
                    <a:pt x="34" y="0"/>
                  </a:moveTo>
                  <a:cubicBezTo>
                    <a:pt x="17" y="0"/>
                    <a:pt x="1" y="8"/>
                    <a:pt x="1" y="25"/>
                  </a:cubicBezTo>
                  <a:cubicBezTo>
                    <a:pt x="1268" y="8631"/>
                    <a:pt x="2169" y="17271"/>
                    <a:pt x="2970" y="25877"/>
                  </a:cubicBezTo>
                  <a:cubicBezTo>
                    <a:pt x="3737" y="34516"/>
                    <a:pt x="4271" y="43156"/>
                    <a:pt x="4637" y="51829"/>
                  </a:cubicBezTo>
                  <a:cubicBezTo>
                    <a:pt x="4838" y="56732"/>
                    <a:pt x="4971" y="61169"/>
                    <a:pt x="5138" y="66072"/>
                  </a:cubicBezTo>
                  <a:cubicBezTo>
                    <a:pt x="5154" y="66122"/>
                    <a:pt x="5196" y="66147"/>
                    <a:pt x="5234" y="66147"/>
                  </a:cubicBezTo>
                  <a:cubicBezTo>
                    <a:pt x="5271" y="66147"/>
                    <a:pt x="5305" y="66122"/>
                    <a:pt x="5305" y="66072"/>
                  </a:cubicBezTo>
                  <a:cubicBezTo>
                    <a:pt x="5104" y="57333"/>
                    <a:pt x="4838" y="49060"/>
                    <a:pt x="4337" y="40321"/>
                  </a:cubicBezTo>
                  <a:cubicBezTo>
                    <a:pt x="3804" y="31714"/>
                    <a:pt x="3070" y="23108"/>
                    <a:pt x="2036" y="14502"/>
                  </a:cubicBezTo>
                  <a:cubicBezTo>
                    <a:pt x="1469" y="9665"/>
                    <a:pt x="801" y="4862"/>
                    <a:pt x="68" y="25"/>
                  </a:cubicBezTo>
                  <a:cubicBezTo>
                    <a:pt x="68" y="8"/>
                    <a:pt x="51" y="0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1"/>
            <p:cNvSpPr/>
            <p:nvPr/>
          </p:nvSpPr>
          <p:spPr>
            <a:xfrm>
              <a:off x="1326157" y="3957937"/>
              <a:ext cx="325950" cy="7951"/>
            </a:xfrm>
            <a:custGeom>
              <a:avLst/>
              <a:gdLst/>
              <a:ahLst/>
              <a:cxnLst/>
              <a:rect l="l" t="t" r="r" b="b"/>
              <a:pathLst>
                <a:path w="15045" h="367" extrusionOk="0">
                  <a:moveTo>
                    <a:pt x="7009" y="0"/>
                  </a:moveTo>
                  <a:cubicBezTo>
                    <a:pt x="3363" y="0"/>
                    <a:pt x="815" y="83"/>
                    <a:pt x="467" y="104"/>
                  </a:cubicBezTo>
                  <a:cubicBezTo>
                    <a:pt x="0" y="137"/>
                    <a:pt x="267" y="170"/>
                    <a:pt x="501" y="204"/>
                  </a:cubicBezTo>
                  <a:cubicBezTo>
                    <a:pt x="2613" y="326"/>
                    <a:pt x="4900" y="367"/>
                    <a:pt x="7019" y="367"/>
                  </a:cubicBezTo>
                  <a:cubicBezTo>
                    <a:pt x="11256" y="367"/>
                    <a:pt x="14822" y="204"/>
                    <a:pt x="14978" y="204"/>
                  </a:cubicBezTo>
                  <a:cubicBezTo>
                    <a:pt x="15044" y="170"/>
                    <a:pt x="15044" y="137"/>
                    <a:pt x="14978" y="137"/>
                  </a:cubicBezTo>
                  <a:cubicBezTo>
                    <a:pt x="12068" y="34"/>
                    <a:pt x="9318" y="0"/>
                    <a:pt x="7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1"/>
            <p:cNvSpPr/>
            <p:nvPr/>
          </p:nvSpPr>
          <p:spPr>
            <a:xfrm>
              <a:off x="1211961" y="2490241"/>
              <a:ext cx="258745" cy="917816"/>
            </a:xfrm>
            <a:custGeom>
              <a:avLst/>
              <a:gdLst/>
              <a:ahLst/>
              <a:cxnLst/>
              <a:rect l="l" t="t" r="r" b="b"/>
              <a:pathLst>
                <a:path w="11943" h="42364" extrusionOk="0">
                  <a:moveTo>
                    <a:pt x="1" y="0"/>
                  </a:moveTo>
                  <a:cubicBezTo>
                    <a:pt x="1" y="0"/>
                    <a:pt x="4037" y="39795"/>
                    <a:pt x="4137" y="40296"/>
                  </a:cubicBezTo>
                  <a:cubicBezTo>
                    <a:pt x="4137" y="40362"/>
                    <a:pt x="4171" y="41130"/>
                    <a:pt x="4204" y="42364"/>
                  </a:cubicBezTo>
                  <a:lnTo>
                    <a:pt x="1194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1"/>
            <p:cNvSpPr/>
            <p:nvPr/>
          </p:nvSpPr>
          <p:spPr>
            <a:xfrm>
              <a:off x="788475" y="3896581"/>
              <a:ext cx="554321" cy="533696"/>
            </a:xfrm>
            <a:custGeom>
              <a:avLst/>
              <a:gdLst/>
              <a:ahLst/>
              <a:cxnLst/>
              <a:rect l="l" t="t" r="r" b="b"/>
              <a:pathLst>
                <a:path w="25586" h="24634" extrusionOk="0">
                  <a:moveTo>
                    <a:pt x="2069" y="0"/>
                  </a:moveTo>
                  <a:cubicBezTo>
                    <a:pt x="2069" y="0"/>
                    <a:pt x="1402" y="4003"/>
                    <a:pt x="801" y="8773"/>
                  </a:cubicBezTo>
                  <a:cubicBezTo>
                    <a:pt x="668" y="9874"/>
                    <a:pt x="534" y="11008"/>
                    <a:pt x="401" y="12142"/>
                  </a:cubicBezTo>
                  <a:cubicBezTo>
                    <a:pt x="301" y="13043"/>
                    <a:pt x="301" y="13977"/>
                    <a:pt x="267" y="14844"/>
                  </a:cubicBezTo>
                  <a:cubicBezTo>
                    <a:pt x="67" y="18847"/>
                    <a:pt x="1" y="22183"/>
                    <a:pt x="334" y="22416"/>
                  </a:cubicBezTo>
                  <a:cubicBezTo>
                    <a:pt x="1124" y="23016"/>
                    <a:pt x="21595" y="24634"/>
                    <a:pt x="24473" y="24634"/>
                  </a:cubicBezTo>
                  <a:cubicBezTo>
                    <a:pt x="24635" y="24634"/>
                    <a:pt x="24741" y="24628"/>
                    <a:pt x="24785" y="24618"/>
                  </a:cubicBezTo>
                  <a:cubicBezTo>
                    <a:pt x="25586" y="24418"/>
                    <a:pt x="25085" y="22049"/>
                    <a:pt x="24251" y="21282"/>
                  </a:cubicBezTo>
                  <a:cubicBezTo>
                    <a:pt x="23417" y="20515"/>
                    <a:pt x="14978" y="15912"/>
                    <a:pt x="14978" y="15912"/>
                  </a:cubicBezTo>
                  <a:lnTo>
                    <a:pt x="15278" y="13243"/>
                  </a:lnTo>
                  <a:lnTo>
                    <a:pt x="15612" y="9741"/>
                  </a:lnTo>
                  <a:lnTo>
                    <a:pt x="16512" y="1101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1"/>
            <p:cNvSpPr/>
            <p:nvPr/>
          </p:nvSpPr>
          <p:spPr>
            <a:xfrm>
              <a:off x="788475" y="4086648"/>
              <a:ext cx="554321" cy="343629"/>
            </a:xfrm>
            <a:custGeom>
              <a:avLst/>
              <a:gdLst/>
              <a:ahLst/>
              <a:cxnLst/>
              <a:rect l="l" t="t" r="r" b="b"/>
              <a:pathLst>
                <a:path w="25586" h="15861" extrusionOk="0">
                  <a:moveTo>
                    <a:pt x="801" y="0"/>
                  </a:moveTo>
                  <a:cubicBezTo>
                    <a:pt x="668" y="1101"/>
                    <a:pt x="534" y="2235"/>
                    <a:pt x="401" y="3369"/>
                  </a:cubicBezTo>
                  <a:cubicBezTo>
                    <a:pt x="301" y="4270"/>
                    <a:pt x="301" y="5204"/>
                    <a:pt x="267" y="6071"/>
                  </a:cubicBezTo>
                  <a:cubicBezTo>
                    <a:pt x="67" y="10074"/>
                    <a:pt x="1" y="13410"/>
                    <a:pt x="334" y="13643"/>
                  </a:cubicBezTo>
                  <a:cubicBezTo>
                    <a:pt x="1124" y="14243"/>
                    <a:pt x="21595" y="15861"/>
                    <a:pt x="24473" y="15861"/>
                  </a:cubicBezTo>
                  <a:cubicBezTo>
                    <a:pt x="24635" y="15861"/>
                    <a:pt x="24741" y="15855"/>
                    <a:pt x="24785" y="15845"/>
                  </a:cubicBezTo>
                  <a:cubicBezTo>
                    <a:pt x="25586" y="15645"/>
                    <a:pt x="25085" y="13276"/>
                    <a:pt x="24251" y="12509"/>
                  </a:cubicBezTo>
                  <a:cubicBezTo>
                    <a:pt x="23417" y="11742"/>
                    <a:pt x="14978" y="7139"/>
                    <a:pt x="14978" y="7139"/>
                  </a:cubicBezTo>
                  <a:lnTo>
                    <a:pt x="15278" y="4470"/>
                  </a:lnTo>
                  <a:lnTo>
                    <a:pt x="15612" y="934"/>
                  </a:lnTo>
                  <a:cubicBezTo>
                    <a:pt x="11642" y="701"/>
                    <a:pt x="5238" y="30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1"/>
            <p:cNvSpPr/>
            <p:nvPr/>
          </p:nvSpPr>
          <p:spPr>
            <a:xfrm>
              <a:off x="786308" y="4158901"/>
              <a:ext cx="557939" cy="272091"/>
            </a:xfrm>
            <a:custGeom>
              <a:avLst/>
              <a:gdLst/>
              <a:ahLst/>
              <a:cxnLst/>
              <a:rect l="l" t="t" r="r" b="b"/>
              <a:pathLst>
                <a:path w="25753" h="12559" extrusionOk="0">
                  <a:moveTo>
                    <a:pt x="468" y="1"/>
                  </a:moveTo>
                  <a:cubicBezTo>
                    <a:pt x="167" y="5171"/>
                    <a:pt x="1" y="10075"/>
                    <a:pt x="367" y="10342"/>
                  </a:cubicBezTo>
                  <a:cubicBezTo>
                    <a:pt x="1157" y="10942"/>
                    <a:pt x="21748" y="12559"/>
                    <a:pt x="24639" y="12559"/>
                  </a:cubicBezTo>
                  <a:cubicBezTo>
                    <a:pt x="24801" y="12559"/>
                    <a:pt x="24907" y="12554"/>
                    <a:pt x="24952" y="12543"/>
                  </a:cubicBezTo>
                  <a:cubicBezTo>
                    <a:pt x="25752" y="12343"/>
                    <a:pt x="25252" y="9975"/>
                    <a:pt x="24385" y="9207"/>
                  </a:cubicBezTo>
                  <a:cubicBezTo>
                    <a:pt x="23551" y="8407"/>
                    <a:pt x="15078" y="3804"/>
                    <a:pt x="15078" y="3804"/>
                  </a:cubicBezTo>
                  <a:lnTo>
                    <a:pt x="15378" y="11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1"/>
            <p:cNvSpPr/>
            <p:nvPr/>
          </p:nvSpPr>
          <p:spPr>
            <a:xfrm>
              <a:off x="818113" y="4372821"/>
              <a:ext cx="504383" cy="38520"/>
            </a:xfrm>
            <a:custGeom>
              <a:avLst/>
              <a:gdLst/>
              <a:ahLst/>
              <a:cxnLst/>
              <a:rect l="l" t="t" r="r" b="b"/>
              <a:pathLst>
                <a:path w="23281" h="1778" extrusionOk="0">
                  <a:moveTo>
                    <a:pt x="34" y="1"/>
                  </a:moveTo>
                  <a:cubicBezTo>
                    <a:pt x="0" y="1"/>
                    <a:pt x="0" y="1"/>
                    <a:pt x="34" y="34"/>
                  </a:cubicBezTo>
                  <a:cubicBezTo>
                    <a:pt x="3836" y="501"/>
                    <a:pt x="19347" y="1602"/>
                    <a:pt x="23217" y="1769"/>
                  </a:cubicBezTo>
                  <a:cubicBezTo>
                    <a:pt x="23230" y="1775"/>
                    <a:pt x="23241" y="1778"/>
                    <a:pt x="23249" y="1778"/>
                  </a:cubicBezTo>
                  <a:cubicBezTo>
                    <a:pt x="23281" y="1778"/>
                    <a:pt x="23270" y="1735"/>
                    <a:pt x="23217" y="1735"/>
                  </a:cubicBezTo>
                  <a:cubicBezTo>
                    <a:pt x="19381" y="1335"/>
                    <a:pt x="3870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1"/>
            <p:cNvSpPr/>
            <p:nvPr/>
          </p:nvSpPr>
          <p:spPr>
            <a:xfrm>
              <a:off x="1025512" y="4219173"/>
              <a:ext cx="101934" cy="21427"/>
            </a:xfrm>
            <a:custGeom>
              <a:avLst/>
              <a:gdLst/>
              <a:ahLst/>
              <a:cxnLst/>
              <a:rect l="l" t="t" r="r" b="b"/>
              <a:pathLst>
                <a:path w="4705" h="989" extrusionOk="0">
                  <a:moveTo>
                    <a:pt x="2974" y="0"/>
                  </a:moveTo>
                  <a:cubicBezTo>
                    <a:pt x="1926" y="0"/>
                    <a:pt x="865" y="263"/>
                    <a:pt x="67" y="888"/>
                  </a:cubicBezTo>
                  <a:cubicBezTo>
                    <a:pt x="1" y="922"/>
                    <a:pt x="67" y="988"/>
                    <a:pt x="101" y="988"/>
                  </a:cubicBezTo>
                  <a:cubicBezTo>
                    <a:pt x="1602" y="621"/>
                    <a:pt x="3103" y="421"/>
                    <a:pt x="4637" y="388"/>
                  </a:cubicBezTo>
                  <a:cubicBezTo>
                    <a:pt x="4704" y="354"/>
                    <a:pt x="4704" y="254"/>
                    <a:pt x="4637" y="221"/>
                  </a:cubicBezTo>
                  <a:cubicBezTo>
                    <a:pt x="4118" y="79"/>
                    <a:pt x="3548" y="0"/>
                    <a:pt x="2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1"/>
            <p:cNvSpPr/>
            <p:nvPr/>
          </p:nvSpPr>
          <p:spPr>
            <a:xfrm>
              <a:off x="1048780" y="4235075"/>
              <a:ext cx="102497" cy="21600"/>
            </a:xfrm>
            <a:custGeom>
              <a:avLst/>
              <a:gdLst/>
              <a:ahLst/>
              <a:cxnLst/>
              <a:rect l="l" t="t" r="r" b="b"/>
              <a:pathLst>
                <a:path w="4731" h="997" extrusionOk="0">
                  <a:moveTo>
                    <a:pt x="2951" y="0"/>
                  </a:moveTo>
                  <a:cubicBezTo>
                    <a:pt x="1902" y="0"/>
                    <a:pt x="846" y="263"/>
                    <a:pt x="28" y="888"/>
                  </a:cubicBezTo>
                  <a:cubicBezTo>
                    <a:pt x="0" y="942"/>
                    <a:pt x="18" y="997"/>
                    <a:pt x="61" y="997"/>
                  </a:cubicBezTo>
                  <a:cubicBezTo>
                    <a:pt x="71" y="997"/>
                    <a:pt x="82" y="994"/>
                    <a:pt x="94" y="988"/>
                  </a:cubicBezTo>
                  <a:cubicBezTo>
                    <a:pt x="1562" y="655"/>
                    <a:pt x="3096" y="454"/>
                    <a:pt x="4597" y="421"/>
                  </a:cubicBezTo>
                  <a:cubicBezTo>
                    <a:pt x="4731" y="421"/>
                    <a:pt x="4731" y="221"/>
                    <a:pt x="4631" y="221"/>
                  </a:cubicBezTo>
                  <a:cubicBezTo>
                    <a:pt x="4099" y="79"/>
                    <a:pt x="3526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1071052" y="4250999"/>
              <a:ext cx="102627" cy="22120"/>
            </a:xfrm>
            <a:custGeom>
              <a:avLst/>
              <a:gdLst/>
              <a:ahLst/>
              <a:cxnLst/>
              <a:rect l="l" t="t" r="r" b="b"/>
              <a:pathLst>
                <a:path w="4737" h="1021" extrusionOk="0">
                  <a:moveTo>
                    <a:pt x="2965" y="0"/>
                  </a:moveTo>
                  <a:cubicBezTo>
                    <a:pt x="1903" y="0"/>
                    <a:pt x="835" y="271"/>
                    <a:pt x="34" y="920"/>
                  </a:cubicBezTo>
                  <a:cubicBezTo>
                    <a:pt x="0" y="954"/>
                    <a:pt x="34" y="1020"/>
                    <a:pt x="100" y="1020"/>
                  </a:cubicBezTo>
                  <a:cubicBezTo>
                    <a:pt x="1568" y="653"/>
                    <a:pt x="3102" y="453"/>
                    <a:pt x="4637" y="420"/>
                  </a:cubicBezTo>
                  <a:cubicBezTo>
                    <a:pt x="4737" y="420"/>
                    <a:pt x="4737" y="253"/>
                    <a:pt x="4637" y="220"/>
                  </a:cubicBezTo>
                  <a:cubicBezTo>
                    <a:pt x="4110" y="79"/>
                    <a:pt x="3539" y="0"/>
                    <a:pt x="2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1093453" y="4267096"/>
              <a:ext cx="102649" cy="21925"/>
            </a:xfrm>
            <a:custGeom>
              <a:avLst/>
              <a:gdLst/>
              <a:ahLst/>
              <a:cxnLst/>
              <a:rect l="l" t="t" r="r" b="b"/>
              <a:pathLst>
                <a:path w="4738" h="1012" extrusionOk="0">
                  <a:moveTo>
                    <a:pt x="2921" y="0"/>
                  </a:moveTo>
                  <a:cubicBezTo>
                    <a:pt x="1884" y="0"/>
                    <a:pt x="843" y="272"/>
                    <a:pt x="34" y="911"/>
                  </a:cubicBezTo>
                  <a:cubicBezTo>
                    <a:pt x="0" y="944"/>
                    <a:pt x="34" y="1011"/>
                    <a:pt x="100" y="1011"/>
                  </a:cubicBezTo>
                  <a:cubicBezTo>
                    <a:pt x="1568" y="644"/>
                    <a:pt x="3103" y="444"/>
                    <a:pt x="4637" y="411"/>
                  </a:cubicBezTo>
                  <a:cubicBezTo>
                    <a:pt x="4737" y="411"/>
                    <a:pt x="4737" y="244"/>
                    <a:pt x="4637" y="244"/>
                  </a:cubicBezTo>
                  <a:cubicBezTo>
                    <a:pt x="4095" y="87"/>
                    <a:pt x="3509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1085502" y="4140703"/>
              <a:ext cx="117814" cy="87007"/>
            </a:xfrm>
            <a:custGeom>
              <a:avLst/>
              <a:gdLst/>
              <a:ahLst/>
              <a:cxnLst/>
              <a:rect l="l" t="t" r="r" b="b"/>
              <a:pathLst>
                <a:path w="5438" h="4016" extrusionOk="0">
                  <a:moveTo>
                    <a:pt x="4008" y="455"/>
                  </a:moveTo>
                  <a:cubicBezTo>
                    <a:pt x="4445" y="455"/>
                    <a:pt x="4761" y="697"/>
                    <a:pt x="4570" y="1475"/>
                  </a:cubicBezTo>
                  <a:cubicBezTo>
                    <a:pt x="4370" y="2375"/>
                    <a:pt x="2836" y="2809"/>
                    <a:pt x="2102" y="3042"/>
                  </a:cubicBezTo>
                  <a:cubicBezTo>
                    <a:pt x="1468" y="3243"/>
                    <a:pt x="834" y="3409"/>
                    <a:pt x="201" y="3643"/>
                  </a:cubicBezTo>
                  <a:cubicBezTo>
                    <a:pt x="734" y="3009"/>
                    <a:pt x="1201" y="2342"/>
                    <a:pt x="1768" y="1742"/>
                  </a:cubicBezTo>
                  <a:cubicBezTo>
                    <a:pt x="2035" y="1475"/>
                    <a:pt x="2335" y="1174"/>
                    <a:pt x="2636" y="941"/>
                  </a:cubicBezTo>
                  <a:cubicBezTo>
                    <a:pt x="2898" y="749"/>
                    <a:pt x="3527" y="455"/>
                    <a:pt x="4008" y="455"/>
                  </a:cubicBezTo>
                  <a:close/>
                  <a:moveTo>
                    <a:pt x="3901" y="1"/>
                  </a:moveTo>
                  <a:cubicBezTo>
                    <a:pt x="3443" y="1"/>
                    <a:pt x="2957" y="192"/>
                    <a:pt x="2602" y="441"/>
                  </a:cubicBezTo>
                  <a:cubicBezTo>
                    <a:pt x="1468" y="1308"/>
                    <a:pt x="567" y="2442"/>
                    <a:pt x="0" y="3743"/>
                  </a:cubicBezTo>
                  <a:cubicBezTo>
                    <a:pt x="0" y="3776"/>
                    <a:pt x="0" y="3776"/>
                    <a:pt x="34" y="3810"/>
                  </a:cubicBezTo>
                  <a:cubicBezTo>
                    <a:pt x="34" y="3899"/>
                    <a:pt x="114" y="4015"/>
                    <a:pt x="226" y="4015"/>
                  </a:cubicBezTo>
                  <a:cubicBezTo>
                    <a:pt x="239" y="4015"/>
                    <a:pt x="253" y="4013"/>
                    <a:pt x="267" y="4010"/>
                  </a:cubicBezTo>
                  <a:cubicBezTo>
                    <a:pt x="1535" y="3643"/>
                    <a:pt x="2969" y="3409"/>
                    <a:pt x="4103" y="2642"/>
                  </a:cubicBezTo>
                  <a:cubicBezTo>
                    <a:pt x="4770" y="2209"/>
                    <a:pt x="5438" y="1375"/>
                    <a:pt x="4937" y="541"/>
                  </a:cubicBezTo>
                  <a:cubicBezTo>
                    <a:pt x="4687" y="150"/>
                    <a:pt x="4305" y="1"/>
                    <a:pt x="3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970591" y="4148740"/>
              <a:ext cx="123599" cy="78232"/>
            </a:xfrm>
            <a:custGeom>
              <a:avLst/>
              <a:gdLst/>
              <a:ahLst/>
              <a:cxnLst/>
              <a:rect l="l" t="t" r="r" b="b"/>
              <a:pathLst>
                <a:path w="5705" h="3611" extrusionOk="0">
                  <a:moveTo>
                    <a:pt x="1512" y="476"/>
                  </a:moveTo>
                  <a:cubicBezTo>
                    <a:pt x="1974" y="476"/>
                    <a:pt x="2532" y="679"/>
                    <a:pt x="2769" y="837"/>
                  </a:cubicBezTo>
                  <a:cubicBezTo>
                    <a:pt x="3103" y="1037"/>
                    <a:pt x="3403" y="1270"/>
                    <a:pt x="3703" y="1537"/>
                  </a:cubicBezTo>
                  <a:cubicBezTo>
                    <a:pt x="4337" y="2071"/>
                    <a:pt x="4904" y="2638"/>
                    <a:pt x="5471" y="3239"/>
                  </a:cubicBezTo>
                  <a:cubicBezTo>
                    <a:pt x="4837" y="3072"/>
                    <a:pt x="4170" y="2972"/>
                    <a:pt x="3536" y="2838"/>
                  </a:cubicBezTo>
                  <a:cubicBezTo>
                    <a:pt x="2769" y="2705"/>
                    <a:pt x="1201" y="2438"/>
                    <a:pt x="901" y="1571"/>
                  </a:cubicBezTo>
                  <a:cubicBezTo>
                    <a:pt x="603" y="727"/>
                    <a:pt x="998" y="476"/>
                    <a:pt x="1512" y="476"/>
                  </a:cubicBezTo>
                  <a:close/>
                  <a:moveTo>
                    <a:pt x="1602" y="0"/>
                  </a:moveTo>
                  <a:cubicBezTo>
                    <a:pt x="1130" y="0"/>
                    <a:pt x="686" y="185"/>
                    <a:pt x="434" y="670"/>
                  </a:cubicBezTo>
                  <a:cubicBezTo>
                    <a:pt x="1" y="1571"/>
                    <a:pt x="801" y="2305"/>
                    <a:pt x="1502" y="2671"/>
                  </a:cubicBezTo>
                  <a:cubicBezTo>
                    <a:pt x="2703" y="3305"/>
                    <a:pt x="4137" y="3372"/>
                    <a:pt x="5471" y="3605"/>
                  </a:cubicBezTo>
                  <a:cubicBezTo>
                    <a:pt x="5485" y="3609"/>
                    <a:pt x="5499" y="3611"/>
                    <a:pt x="5512" y="3611"/>
                  </a:cubicBezTo>
                  <a:cubicBezTo>
                    <a:pt x="5618" y="3611"/>
                    <a:pt x="5671" y="3495"/>
                    <a:pt x="5671" y="3405"/>
                  </a:cubicBezTo>
                  <a:cubicBezTo>
                    <a:pt x="5671" y="3372"/>
                    <a:pt x="5705" y="3339"/>
                    <a:pt x="5671" y="3339"/>
                  </a:cubicBezTo>
                  <a:cubicBezTo>
                    <a:pt x="4971" y="2104"/>
                    <a:pt x="3970" y="1070"/>
                    <a:pt x="2769" y="336"/>
                  </a:cubicBezTo>
                  <a:cubicBezTo>
                    <a:pt x="2430" y="136"/>
                    <a:pt x="2006" y="0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801496" y="2490241"/>
              <a:ext cx="712584" cy="1574742"/>
            </a:xfrm>
            <a:custGeom>
              <a:avLst/>
              <a:gdLst/>
              <a:ahLst/>
              <a:cxnLst/>
              <a:rect l="l" t="t" r="r" b="b"/>
              <a:pathLst>
                <a:path w="32891" h="72686" extrusionOk="0">
                  <a:moveTo>
                    <a:pt x="12843" y="0"/>
                  </a:moveTo>
                  <a:cubicBezTo>
                    <a:pt x="12843" y="0"/>
                    <a:pt x="9273" y="3403"/>
                    <a:pt x="10241" y="10774"/>
                  </a:cubicBezTo>
                  <a:cubicBezTo>
                    <a:pt x="10341" y="11375"/>
                    <a:pt x="6671" y="38094"/>
                    <a:pt x="6371" y="39528"/>
                  </a:cubicBezTo>
                  <a:cubicBezTo>
                    <a:pt x="5170" y="45866"/>
                    <a:pt x="0" y="71485"/>
                    <a:pt x="0" y="71485"/>
                  </a:cubicBezTo>
                  <a:lnTo>
                    <a:pt x="17179" y="72685"/>
                  </a:lnTo>
                  <a:cubicBezTo>
                    <a:pt x="17179" y="72685"/>
                    <a:pt x="21515" y="46567"/>
                    <a:pt x="22616" y="42731"/>
                  </a:cubicBezTo>
                  <a:cubicBezTo>
                    <a:pt x="23617" y="39295"/>
                    <a:pt x="26919" y="8940"/>
                    <a:pt x="26919" y="8940"/>
                  </a:cubicBezTo>
                  <a:cubicBezTo>
                    <a:pt x="27820" y="8306"/>
                    <a:pt x="29521" y="7672"/>
                    <a:pt x="30088" y="6972"/>
                  </a:cubicBezTo>
                  <a:cubicBezTo>
                    <a:pt x="32390" y="4036"/>
                    <a:pt x="32890" y="0"/>
                    <a:pt x="32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1099238" y="2498842"/>
              <a:ext cx="130098" cy="98359"/>
            </a:xfrm>
            <a:custGeom>
              <a:avLst/>
              <a:gdLst/>
              <a:ahLst/>
              <a:cxnLst/>
              <a:rect l="l" t="t" r="r" b="b"/>
              <a:pathLst>
                <a:path w="6005" h="4540" extrusionOk="0">
                  <a:moveTo>
                    <a:pt x="5944" y="0"/>
                  </a:moveTo>
                  <a:cubicBezTo>
                    <a:pt x="5922" y="0"/>
                    <a:pt x="5897" y="11"/>
                    <a:pt x="5871" y="37"/>
                  </a:cubicBezTo>
                  <a:cubicBezTo>
                    <a:pt x="5537" y="1204"/>
                    <a:pt x="4837" y="2205"/>
                    <a:pt x="3870" y="2939"/>
                  </a:cubicBezTo>
                  <a:cubicBezTo>
                    <a:pt x="2802" y="3673"/>
                    <a:pt x="1535" y="4106"/>
                    <a:pt x="234" y="4173"/>
                  </a:cubicBezTo>
                  <a:cubicBezTo>
                    <a:pt x="0" y="4173"/>
                    <a:pt x="0" y="4540"/>
                    <a:pt x="234" y="4540"/>
                  </a:cubicBezTo>
                  <a:cubicBezTo>
                    <a:pt x="2902" y="4540"/>
                    <a:pt x="5604" y="2839"/>
                    <a:pt x="6004" y="70"/>
                  </a:cubicBezTo>
                  <a:cubicBezTo>
                    <a:pt x="6004" y="29"/>
                    <a:pt x="5979" y="0"/>
                    <a:pt x="5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1"/>
            <p:cNvSpPr/>
            <p:nvPr/>
          </p:nvSpPr>
          <p:spPr>
            <a:xfrm>
              <a:off x="1342189" y="2638387"/>
              <a:ext cx="119136" cy="73206"/>
            </a:xfrm>
            <a:custGeom>
              <a:avLst/>
              <a:gdLst/>
              <a:ahLst/>
              <a:cxnLst/>
              <a:rect l="l" t="t" r="r" b="b"/>
              <a:pathLst>
                <a:path w="5499" h="3379" extrusionOk="0">
                  <a:moveTo>
                    <a:pt x="5431" y="0"/>
                  </a:moveTo>
                  <a:cubicBezTo>
                    <a:pt x="4464" y="401"/>
                    <a:pt x="3530" y="901"/>
                    <a:pt x="2663" y="1468"/>
                  </a:cubicBezTo>
                  <a:cubicBezTo>
                    <a:pt x="1762" y="2035"/>
                    <a:pt x="895" y="2736"/>
                    <a:pt x="28" y="3303"/>
                  </a:cubicBezTo>
                  <a:cubicBezTo>
                    <a:pt x="1" y="3330"/>
                    <a:pt x="17" y="3378"/>
                    <a:pt x="42" y="3378"/>
                  </a:cubicBezTo>
                  <a:cubicBezTo>
                    <a:pt x="48" y="3378"/>
                    <a:pt x="55" y="3376"/>
                    <a:pt x="61" y="3369"/>
                  </a:cubicBezTo>
                  <a:cubicBezTo>
                    <a:pt x="995" y="2836"/>
                    <a:pt x="1929" y="2369"/>
                    <a:pt x="2863" y="1835"/>
                  </a:cubicBezTo>
                  <a:cubicBezTo>
                    <a:pt x="3797" y="1335"/>
                    <a:pt x="4664" y="734"/>
                    <a:pt x="5465" y="67"/>
                  </a:cubicBezTo>
                  <a:cubicBezTo>
                    <a:pt x="5498" y="67"/>
                    <a:pt x="5465" y="0"/>
                    <a:pt x="543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1"/>
            <p:cNvSpPr/>
            <p:nvPr/>
          </p:nvSpPr>
          <p:spPr>
            <a:xfrm>
              <a:off x="1391910" y="2517214"/>
              <a:ext cx="77777" cy="162206"/>
            </a:xfrm>
            <a:custGeom>
              <a:avLst/>
              <a:gdLst/>
              <a:ahLst/>
              <a:cxnLst/>
              <a:rect l="l" t="t" r="r" b="b"/>
              <a:pathLst>
                <a:path w="3590" h="7487" extrusionOk="0">
                  <a:moveTo>
                    <a:pt x="3552" y="1"/>
                  </a:moveTo>
                  <a:cubicBezTo>
                    <a:pt x="3537" y="1"/>
                    <a:pt x="3517" y="9"/>
                    <a:pt x="3503" y="23"/>
                  </a:cubicBezTo>
                  <a:cubicBezTo>
                    <a:pt x="3370" y="623"/>
                    <a:pt x="3203" y="1224"/>
                    <a:pt x="3036" y="1857"/>
                  </a:cubicBezTo>
                  <a:cubicBezTo>
                    <a:pt x="2870" y="2458"/>
                    <a:pt x="2769" y="2991"/>
                    <a:pt x="2569" y="3559"/>
                  </a:cubicBezTo>
                  <a:cubicBezTo>
                    <a:pt x="2436" y="4126"/>
                    <a:pt x="2136" y="4593"/>
                    <a:pt x="1702" y="4993"/>
                  </a:cubicBezTo>
                  <a:cubicBezTo>
                    <a:pt x="1469" y="5193"/>
                    <a:pt x="1202" y="5360"/>
                    <a:pt x="968" y="5527"/>
                  </a:cubicBezTo>
                  <a:lnTo>
                    <a:pt x="535" y="5827"/>
                  </a:lnTo>
                  <a:cubicBezTo>
                    <a:pt x="568" y="5727"/>
                    <a:pt x="601" y="5660"/>
                    <a:pt x="601" y="5560"/>
                  </a:cubicBezTo>
                  <a:cubicBezTo>
                    <a:pt x="668" y="5360"/>
                    <a:pt x="701" y="5126"/>
                    <a:pt x="768" y="4893"/>
                  </a:cubicBezTo>
                  <a:cubicBezTo>
                    <a:pt x="868" y="4359"/>
                    <a:pt x="968" y="3859"/>
                    <a:pt x="1068" y="3325"/>
                  </a:cubicBezTo>
                  <a:cubicBezTo>
                    <a:pt x="1302" y="2291"/>
                    <a:pt x="1502" y="1290"/>
                    <a:pt x="1735" y="256"/>
                  </a:cubicBezTo>
                  <a:lnTo>
                    <a:pt x="1669" y="256"/>
                  </a:lnTo>
                  <a:cubicBezTo>
                    <a:pt x="1368" y="1257"/>
                    <a:pt x="1035" y="2258"/>
                    <a:pt x="768" y="3258"/>
                  </a:cubicBezTo>
                  <a:cubicBezTo>
                    <a:pt x="635" y="3759"/>
                    <a:pt x="134" y="6160"/>
                    <a:pt x="134" y="6361"/>
                  </a:cubicBezTo>
                  <a:cubicBezTo>
                    <a:pt x="101" y="6561"/>
                    <a:pt x="68" y="6727"/>
                    <a:pt x="68" y="6894"/>
                  </a:cubicBezTo>
                  <a:cubicBezTo>
                    <a:pt x="34" y="7094"/>
                    <a:pt x="1" y="7261"/>
                    <a:pt x="34" y="7461"/>
                  </a:cubicBezTo>
                  <a:cubicBezTo>
                    <a:pt x="34" y="7478"/>
                    <a:pt x="51" y="7486"/>
                    <a:pt x="68" y="7486"/>
                  </a:cubicBezTo>
                  <a:cubicBezTo>
                    <a:pt x="84" y="7486"/>
                    <a:pt x="101" y="7478"/>
                    <a:pt x="101" y="7461"/>
                  </a:cubicBezTo>
                  <a:cubicBezTo>
                    <a:pt x="201" y="7295"/>
                    <a:pt x="268" y="7094"/>
                    <a:pt x="301" y="6928"/>
                  </a:cubicBezTo>
                  <a:cubicBezTo>
                    <a:pt x="334" y="6761"/>
                    <a:pt x="401" y="6561"/>
                    <a:pt x="434" y="6394"/>
                  </a:cubicBezTo>
                  <a:lnTo>
                    <a:pt x="468" y="6194"/>
                  </a:lnTo>
                  <a:cubicBezTo>
                    <a:pt x="735" y="6060"/>
                    <a:pt x="968" y="5894"/>
                    <a:pt x="1202" y="5727"/>
                  </a:cubicBezTo>
                  <a:cubicBezTo>
                    <a:pt x="1435" y="5560"/>
                    <a:pt x="1702" y="5393"/>
                    <a:pt x="1936" y="5226"/>
                  </a:cubicBezTo>
                  <a:cubicBezTo>
                    <a:pt x="2369" y="4893"/>
                    <a:pt x="2703" y="4426"/>
                    <a:pt x="2870" y="3892"/>
                  </a:cubicBezTo>
                  <a:cubicBezTo>
                    <a:pt x="3070" y="3325"/>
                    <a:pt x="3170" y="2725"/>
                    <a:pt x="3236" y="2124"/>
                  </a:cubicBezTo>
                  <a:cubicBezTo>
                    <a:pt x="3370" y="1424"/>
                    <a:pt x="3437" y="723"/>
                    <a:pt x="3570" y="56"/>
                  </a:cubicBezTo>
                  <a:cubicBezTo>
                    <a:pt x="3590" y="17"/>
                    <a:pt x="3575" y="1"/>
                    <a:pt x="35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831848" y="3974619"/>
              <a:ext cx="324347" cy="26973"/>
            </a:xfrm>
            <a:custGeom>
              <a:avLst/>
              <a:gdLst/>
              <a:ahLst/>
              <a:cxnLst/>
              <a:rect l="l" t="t" r="r" b="b"/>
              <a:pathLst>
                <a:path w="14971" h="1245" extrusionOk="0">
                  <a:moveTo>
                    <a:pt x="467" y="1"/>
                  </a:moveTo>
                  <a:cubicBezTo>
                    <a:pt x="0" y="1"/>
                    <a:pt x="267" y="67"/>
                    <a:pt x="467" y="101"/>
                  </a:cubicBezTo>
                  <a:cubicBezTo>
                    <a:pt x="6462" y="926"/>
                    <a:pt x="13874" y="1237"/>
                    <a:pt x="14817" y="1237"/>
                  </a:cubicBezTo>
                  <a:cubicBezTo>
                    <a:pt x="14866" y="1237"/>
                    <a:pt x="14898" y="1237"/>
                    <a:pt x="14911" y="1235"/>
                  </a:cubicBezTo>
                  <a:cubicBezTo>
                    <a:pt x="14917" y="1242"/>
                    <a:pt x="14924" y="1244"/>
                    <a:pt x="14930" y="1244"/>
                  </a:cubicBezTo>
                  <a:cubicBezTo>
                    <a:pt x="14955" y="1244"/>
                    <a:pt x="14971" y="1202"/>
                    <a:pt x="14944" y="1202"/>
                  </a:cubicBezTo>
                  <a:cubicBezTo>
                    <a:pt x="7505" y="368"/>
                    <a:pt x="1034" y="1"/>
                    <a:pt x="4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1029130" y="1926626"/>
              <a:ext cx="512399" cy="633008"/>
            </a:xfrm>
            <a:custGeom>
              <a:avLst/>
              <a:gdLst/>
              <a:ahLst/>
              <a:cxnLst/>
              <a:rect l="l" t="t" r="r" b="b"/>
              <a:pathLst>
                <a:path w="23651" h="29218" extrusionOk="0">
                  <a:moveTo>
                    <a:pt x="13438" y="0"/>
                  </a:moveTo>
                  <a:cubicBezTo>
                    <a:pt x="12143" y="0"/>
                    <a:pt x="10748" y="589"/>
                    <a:pt x="9441" y="1931"/>
                  </a:cubicBezTo>
                  <a:cubicBezTo>
                    <a:pt x="4304" y="7235"/>
                    <a:pt x="1" y="28617"/>
                    <a:pt x="1" y="28617"/>
                  </a:cubicBezTo>
                  <a:cubicBezTo>
                    <a:pt x="4637" y="29051"/>
                    <a:pt x="23351" y="29217"/>
                    <a:pt x="23351" y="29217"/>
                  </a:cubicBezTo>
                  <a:lnTo>
                    <a:pt x="21983" y="17709"/>
                  </a:lnTo>
                  <a:cubicBezTo>
                    <a:pt x="21983" y="17709"/>
                    <a:pt x="23651" y="14974"/>
                    <a:pt x="23184" y="12439"/>
                  </a:cubicBezTo>
                  <a:cubicBezTo>
                    <a:pt x="22683" y="9570"/>
                    <a:pt x="17213" y="1998"/>
                    <a:pt x="16746" y="1498"/>
                  </a:cubicBezTo>
                  <a:cubicBezTo>
                    <a:pt x="15845" y="548"/>
                    <a:pt x="14688" y="0"/>
                    <a:pt x="13438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1330490" y="2105298"/>
              <a:ext cx="29659" cy="19087"/>
            </a:xfrm>
            <a:custGeom>
              <a:avLst/>
              <a:gdLst/>
              <a:ahLst/>
              <a:cxnLst/>
              <a:rect l="l" t="t" r="r" b="b"/>
              <a:pathLst>
                <a:path w="1369" h="881" extrusionOk="0">
                  <a:moveTo>
                    <a:pt x="263" y="0"/>
                  </a:moveTo>
                  <a:cubicBezTo>
                    <a:pt x="168" y="0"/>
                    <a:pt x="79" y="16"/>
                    <a:pt x="0" y="55"/>
                  </a:cubicBezTo>
                  <a:cubicBezTo>
                    <a:pt x="67" y="55"/>
                    <a:pt x="134" y="55"/>
                    <a:pt x="234" y="89"/>
                  </a:cubicBezTo>
                  <a:cubicBezTo>
                    <a:pt x="301" y="89"/>
                    <a:pt x="367" y="89"/>
                    <a:pt x="401" y="122"/>
                  </a:cubicBezTo>
                  <a:cubicBezTo>
                    <a:pt x="534" y="189"/>
                    <a:pt x="601" y="322"/>
                    <a:pt x="601" y="422"/>
                  </a:cubicBezTo>
                  <a:cubicBezTo>
                    <a:pt x="601" y="622"/>
                    <a:pt x="701" y="789"/>
                    <a:pt x="868" y="856"/>
                  </a:cubicBezTo>
                  <a:cubicBezTo>
                    <a:pt x="951" y="873"/>
                    <a:pt x="1035" y="881"/>
                    <a:pt x="1118" y="881"/>
                  </a:cubicBezTo>
                  <a:cubicBezTo>
                    <a:pt x="1201" y="881"/>
                    <a:pt x="1285" y="873"/>
                    <a:pt x="1368" y="856"/>
                  </a:cubicBezTo>
                  <a:cubicBezTo>
                    <a:pt x="1301" y="823"/>
                    <a:pt x="1201" y="823"/>
                    <a:pt x="1135" y="823"/>
                  </a:cubicBezTo>
                  <a:cubicBezTo>
                    <a:pt x="1068" y="823"/>
                    <a:pt x="1001" y="789"/>
                    <a:pt x="934" y="756"/>
                  </a:cubicBezTo>
                  <a:cubicBezTo>
                    <a:pt x="834" y="689"/>
                    <a:pt x="768" y="556"/>
                    <a:pt x="768" y="422"/>
                  </a:cubicBezTo>
                  <a:cubicBezTo>
                    <a:pt x="768" y="256"/>
                    <a:pt x="634" y="89"/>
                    <a:pt x="467" y="22"/>
                  </a:cubicBezTo>
                  <a:cubicBezTo>
                    <a:pt x="398" y="8"/>
                    <a:pt x="32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1422999" y="2436274"/>
              <a:ext cx="29638" cy="19109"/>
            </a:xfrm>
            <a:custGeom>
              <a:avLst/>
              <a:gdLst/>
              <a:ahLst/>
              <a:cxnLst/>
              <a:rect l="l" t="t" r="r" b="b"/>
              <a:pathLst>
                <a:path w="1368" h="882" extrusionOk="0">
                  <a:moveTo>
                    <a:pt x="262" y="1"/>
                  </a:moveTo>
                  <a:cubicBezTo>
                    <a:pt x="168" y="1"/>
                    <a:pt x="78" y="17"/>
                    <a:pt x="0" y="56"/>
                  </a:cubicBezTo>
                  <a:lnTo>
                    <a:pt x="234" y="56"/>
                  </a:lnTo>
                  <a:cubicBezTo>
                    <a:pt x="300" y="56"/>
                    <a:pt x="367" y="89"/>
                    <a:pt x="434" y="123"/>
                  </a:cubicBezTo>
                  <a:cubicBezTo>
                    <a:pt x="534" y="189"/>
                    <a:pt x="601" y="289"/>
                    <a:pt x="601" y="423"/>
                  </a:cubicBezTo>
                  <a:cubicBezTo>
                    <a:pt x="601" y="623"/>
                    <a:pt x="701" y="790"/>
                    <a:pt x="867" y="857"/>
                  </a:cubicBezTo>
                  <a:cubicBezTo>
                    <a:pt x="951" y="873"/>
                    <a:pt x="1034" y="882"/>
                    <a:pt x="1118" y="882"/>
                  </a:cubicBezTo>
                  <a:cubicBezTo>
                    <a:pt x="1201" y="882"/>
                    <a:pt x="1284" y="873"/>
                    <a:pt x="1368" y="857"/>
                  </a:cubicBezTo>
                  <a:cubicBezTo>
                    <a:pt x="1301" y="823"/>
                    <a:pt x="1201" y="823"/>
                    <a:pt x="1134" y="823"/>
                  </a:cubicBezTo>
                  <a:cubicBezTo>
                    <a:pt x="1068" y="823"/>
                    <a:pt x="1001" y="790"/>
                    <a:pt x="934" y="756"/>
                  </a:cubicBezTo>
                  <a:cubicBezTo>
                    <a:pt x="834" y="690"/>
                    <a:pt x="767" y="556"/>
                    <a:pt x="767" y="423"/>
                  </a:cubicBezTo>
                  <a:cubicBezTo>
                    <a:pt x="767" y="256"/>
                    <a:pt x="634" y="89"/>
                    <a:pt x="467" y="23"/>
                  </a:cubicBezTo>
                  <a:cubicBezTo>
                    <a:pt x="398" y="9"/>
                    <a:pt x="329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1246668" y="1954726"/>
              <a:ext cx="26756" cy="19997"/>
            </a:xfrm>
            <a:custGeom>
              <a:avLst/>
              <a:gdLst/>
              <a:ahLst/>
              <a:cxnLst/>
              <a:rect l="l" t="t" r="r" b="b"/>
              <a:pathLst>
                <a:path w="1235" h="923" extrusionOk="0">
                  <a:moveTo>
                    <a:pt x="100" y="0"/>
                  </a:moveTo>
                  <a:lnTo>
                    <a:pt x="0" y="100"/>
                  </a:lnTo>
                  <a:lnTo>
                    <a:pt x="67" y="100"/>
                  </a:lnTo>
                  <a:cubicBezTo>
                    <a:pt x="133" y="100"/>
                    <a:pt x="234" y="100"/>
                    <a:pt x="267" y="134"/>
                  </a:cubicBezTo>
                  <a:cubicBezTo>
                    <a:pt x="400" y="201"/>
                    <a:pt x="467" y="334"/>
                    <a:pt x="467" y="467"/>
                  </a:cubicBezTo>
                  <a:cubicBezTo>
                    <a:pt x="467" y="634"/>
                    <a:pt x="567" y="801"/>
                    <a:pt x="734" y="901"/>
                  </a:cubicBezTo>
                  <a:cubicBezTo>
                    <a:pt x="803" y="915"/>
                    <a:pt x="872" y="923"/>
                    <a:pt x="941" y="923"/>
                  </a:cubicBezTo>
                  <a:cubicBezTo>
                    <a:pt x="1039" y="923"/>
                    <a:pt x="1137" y="907"/>
                    <a:pt x="1234" y="868"/>
                  </a:cubicBezTo>
                  <a:cubicBezTo>
                    <a:pt x="1168" y="868"/>
                    <a:pt x="1067" y="834"/>
                    <a:pt x="1001" y="834"/>
                  </a:cubicBezTo>
                  <a:cubicBezTo>
                    <a:pt x="934" y="834"/>
                    <a:pt x="867" y="801"/>
                    <a:pt x="801" y="768"/>
                  </a:cubicBezTo>
                  <a:cubicBezTo>
                    <a:pt x="701" y="701"/>
                    <a:pt x="634" y="567"/>
                    <a:pt x="634" y="467"/>
                  </a:cubicBezTo>
                  <a:cubicBezTo>
                    <a:pt x="634" y="267"/>
                    <a:pt x="500" y="100"/>
                    <a:pt x="334" y="34"/>
                  </a:cubicBezTo>
                  <a:cubicBezTo>
                    <a:pt x="267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1"/>
            <p:cNvSpPr/>
            <p:nvPr/>
          </p:nvSpPr>
          <p:spPr>
            <a:xfrm>
              <a:off x="1198962" y="2243499"/>
              <a:ext cx="29659" cy="19650"/>
            </a:xfrm>
            <a:custGeom>
              <a:avLst/>
              <a:gdLst/>
              <a:ahLst/>
              <a:cxnLst/>
              <a:rect l="l" t="t" r="r" b="b"/>
              <a:pathLst>
                <a:path w="1369" h="907" extrusionOk="0">
                  <a:moveTo>
                    <a:pt x="354" y="0"/>
                  </a:moveTo>
                  <a:cubicBezTo>
                    <a:pt x="236" y="0"/>
                    <a:pt x="118" y="24"/>
                    <a:pt x="0" y="48"/>
                  </a:cubicBezTo>
                  <a:cubicBezTo>
                    <a:pt x="67" y="81"/>
                    <a:pt x="167" y="81"/>
                    <a:pt x="234" y="81"/>
                  </a:cubicBezTo>
                  <a:cubicBezTo>
                    <a:pt x="301" y="81"/>
                    <a:pt x="367" y="114"/>
                    <a:pt x="434" y="148"/>
                  </a:cubicBezTo>
                  <a:cubicBezTo>
                    <a:pt x="534" y="214"/>
                    <a:pt x="601" y="314"/>
                    <a:pt x="601" y="448"/>
                  </a:cubicBezTo>
                  <a:cubicBezTo>
                    <a:pt x="601" y="648"/>
                    <a:pt x="701" y="815"/>
                    <a:pt x="901" y="882"/>
                  </a:cubicBezTo>
                  <a:cubicBezTo>
                    <a:pt x="984" y="898"/>
                    <a:pt x="1068" y="907"/>
                    <a:pt x="1147" y="907"/>
                  </a:cubicBezTo>
                  <a:cubicBezTo>
                    <a:pt x="1226" y="907"/>
                    <a:pt x="1301" y="898"/>
                    <a:pt x="1368" y="882"/>
                  </a:cubicBezTo>
                  <a:lnTo>
                    <a:pt x="1135" y="815"/>
                  </a:lnTo>
                  <a:cubicBezTo>
                    <a:pt x="1068" y="815"/>
                    <a:pt x="1001" y="781"/>
                    <a:pt x="968" y="748"/>
                  </a:cubicBezTo>
                  <a:cubicBezTo>
                    <a:pt x="834" y="681"/>
                    <a:pt x="801" y="581"/>
                    <a:pt x="801" y="448"/>
                  </a:cubicBezTo>
                  <a:cubicBezTo>
                    <a:pt x="768" y="248"/>
                    <a:pt x="668" y="81"/>
                    <a:pt x="501" y="14"/>
                  </a:cubicBezTo>
                  <a:cubicBezTo>
                    <a:pt x="452" y="4"/>
                    <a:pt x="403" y="0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1"/>
            <p:cNvSpPr/>
            <p:nvPr/>
          </p:nvSpPr>
          <p:spPr>
            <a:xfrm>
              <a:off x="1394077" y="2543949"/>
              <a:ext cx="18827" cy="14234"/>
            </a:xfrm>
            <a:custGeom>
              <a:avLst/>
              <a:gdLst/>
              <a:ahLst/>
              <a:cxnLst/>
              <a:rect l="l" t="t" r="r" b="b"/>
              <a:pathLst>
                <a:path w="869" h="657" extrusionOk="0">
                  <a:moveTo>
                    <a:pt x="294" y="1"/>
                  </a:moveTo>
                  <a:cubicBezTo>
                    <a:pt x="196" y="1"/>
                    <a:pt x="99" y="17"/>
                    <a:pt x="1" y="56"/>
                  </a:cubicBezTo>
                  <a:cubicBezTo>
                    <a:pt x="68" y="56"/>
                    <a:pt x="168" y="90"/>
                    <a:pt x="234" y="90"/>
                  </a:cubicBezTo>
                  <a:cubicBezTo>
                    <a:pt x="301" y="90"/>
                    <a:pt x="368" y="123"/>
                    <a:pt x="435" y="156"/>
                  </a:cubicBezTo>
                  <a:cubicBezTo>
                    <a:pt x="535" y="223"/>
                    <a:pt x="601" y="323"/>
                    <a:pt x="601" y="457"/>
                  </a:cubicBezTo>
                  <a:cubicBezTo>
                    <a:pt x="601" y="523"/>
                    <a:pt x="635" y="590"/>
                    <a:pt x="668" y="657"/>
                  </a:cubicBezTo>
                  <a:lnTo>
                    <a:pt x="868" y="657"/>
                  </a:lnTo>
                  <a:cubicBezTo>
                    <a:pt x="801" y="590"/>
                    <a:pt x="801" y="523"/>
                    <a:pt x="801" y="457"/>
                  </a:cubicBezTo>
                  <a:cubicBezTo>
                    <a:pt x="768" y="256"/>
                    <a:pt x="668" y="90"/>
                    <a:pt x="501" y="23"/>
                  </a:cubicBezTo>
                  <a:cubicBezTo>
                    <a:pt x="432" y="9"/>
                    <a:pt x="3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1"/>
            <p:cNvSpPr/>
            <p:nvPr/>
          </p:nvSpPr>
          <p:spPr>
            <a:xfrm>
              <a:off x="1299422" y="2383519"/>
              <a:ext cx="29638" cy="19650"/>
            </a:xfrm>
            <a:custGeom>
              <a:avLst/>
              <a:gdLst/>
              <a:ahLst/>
              <a:cxnLst/>
              <a:rect l="l" t="t" r="r" b="b"/>
              <a:pathLst>
                <a:path w="1368" h="907" extrusionOk="0">
                  <a:moveTo>
                    <a:pt x="276" y="1"/>
                  </a:moveTo>
                  <a:cubicBezTo>
                    <a:pt x="179" y="1"/>
                    <a:pt x="78" y="17"/>
                    <a:pt x="0" y="56"/>
                  </a:cubicBezTo>
                  <a:cubicBezTo>
                    <a:pt x="67" y="89"/>
                    <a:pt x="134" y="89"/>
                    <a:pt x="234" y="89"/>
                  </a:cubicBezTo>
                  <a:cubicBezTo>
                    <a:pt x="300" y="89"/>
                    <a:pt x="367" y="123"/>
                    <a:pt x="434" y="156"/>
                  </a:cubicBezTo>
                  <a:cubicBezTo>
                    <a:pt x="534" y="223"/>
                    <a:pt x="601" y="323"/>
                    <a:pt x="601" y="456"/>
                  </a:cubicBezTo>
                  <a:cubicBezTo>
                    <a:pt x="601" y="623"/>
                    <a:pt x="734" y="790"/>
                    <a:pt x="901" y="856"/>
                  </a:cubicBezTo>
                  <a:cubicBezTo>
                    <a:pt x="967" y="890"/>
                    <a:pt x="1043" y="907"/>
                    <a:pt x="1122" y="907"/>
                  </a:cubicBezTo>
                  <a:cubicBezTo>
                    <a:pt x="1201" y="907"/>
                    <a:pt x="1284" y="890"/>
                    <a:pt x="1368" y="856"/>
                  </a:cubicBezTo>
                  <a:cubicBezTo>
                    <a:pt x="1301" y="856"/>
                    <a:pt x="1234" y="823"/>
                    <a:pt x="1134" y="823"/>
                  </a:cubicBezTo>
                  <a:cubicBezTo>
                    <a:pt x="1068" y="823"/>
                    <a:pt x="1001" y="790"/>
                    <a:pt x="967" y="756"/>
                  </a:cubicBezTo>
                  <a:cubicBezTo>
                    <a:pt x="834" y="690"/>
                    <a:pt x="767" y="590"/>
                    <a:pt x="767" y="456"/>
                  </a:cubicBezTo>
                  <a:cubicBezTo>
                    <a:pt x="767" y="256"/>
                    <a:pt x="667" y="89"/>
                    <a:pt x="467" y="23"/>
                  </a:cubicBezTo>
                  <a:cubicBezTo>
                    <a:pt x="412" y="9"/>
                    <a:pt x="345" y="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1"/>
            <p:cNvSpPr/>
            <p:nvPr/>
          </p:nvSpPr>
          <p:spPr>
            <a:xfrm>
              <a:off x="1072481" y="2360880"/>
              <a:ext cx="8709" cy="2491"/>
            </a:xfrm>
            <a:custGeom>
              <a:avLst/>
              <a:gdLst/>
              <a:ahLst/>
              <a:cxnLst/>
              <a:rect l="l" t="t" r="r" b="b"/>
              <a:pathLst>
                <a:path w="402" h="115" extrusionOk="0">
                  <a:moveTo>
                    <a:pt x="34" y="0"/>
                  </a:moveTo>
                  <a:cubicBezTo>
                    <a:pt x="34" y="33"/>
                    <a:pt x="1" y="67"/>
                    <a:pt x="1" y="100"/>
                  </a:cubicBezTo>
                  <a:cubicBezTo>
                    <a:pt x="40" y="110"/>
                    <a:pt x="79" y="114"/>
                    <a:pt x="118" y="114"/>
                  </a:cubicBezTo>
                  <a:cubicBezTo>
                    <a:pt x="213" y="114"/>
                    <a:pt x="307" y="90"/>
                    <a:pt x="401" y="67"/>
                  </a:cubicBezTo>
                  <a:cubicBezTo>
                    <a:pt x="335" y="33"/>
                    <a:pt x="234" y="33"/>
                    <a:pt x="168" y="33"/>
                  </a:cubicBezTo>
                  <a:cubicBezTo>
                    <a:pt x="134" y="33"/>
                    <a:pt x="68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1"/>
            <p:cNvSpPr/>
            <p:nvPr/>
          </p:nvSpPr>
          <p:spPr>
            <a:xfrm>
              <a:off x="1119473" y="2413807"/>
              <a:ext cx="29638" cy="19174"/>
            </a:xfrm>
            <a:custGeom>
              <a:avLst/>
              <a:gdLst/>
              <a:ahLst/>
              <a:cxnLst/>
              <a:rect l="l" t="t" r="r" b="b"/>
              <a:pathLst>
                <a:path w="1368" h="885" extrusionOk="0">
                  <a:moveTo>
                    <a:pt x="221" y="1"/>
                  </a:moveTo>
                  <a:cubicBezTo>
                    <a:pt x="142" y="1"/>
                    <a:pt x="67" y="9"/>
                    <a:pt x="0" y="26"/>
                  </a:cubicBezTo>
                  <a:cubicBezTo>
                    <a:pt x="67" y="59"/>
                    <a:pt x="134" y="59"/>
                    <a:pt x="200" y="59"/>
                  </a:cubicBezTo>
                  <a:cubicBezTo>
                    <a:pt x="267" y="59"/>
                    <a:pt x="367" y="59"/>
                    <a:pt x="400" y="126"/>
                  </a:cubicBezTo>
                  <a:cubicBezTo>
                    <a:pt x="534" y="159"/>
                    <a:pt x="601" y="292"/>
                    <a:pt x="601" y="426"/>
                  </a:cubicBezTo>
                  <a:cubicBezTo>
                    <a:pt x="601" y="593"/>
                    <a:pt x="701" y="759"/>
                    <a:pt x="867" y="859"/>
                  </a:cubicBezTo>
                  <a:cubicBezTo>
                    <a:pt x="951" y="876"/>
                    <a:pt x="1034" y="885"/>
                    <a:pt x="1118" y="885"/>
                  </a:cubicBezTo>
                  <a:cubicBezTo>
                    <a:pt x="1201" y="885"/>
                    <a:pt x="1284" y="876"/>
                    <a:pt x="1368" y="859"/>
                  </a:cubicBezTo>
                  <a:cubicBezTo>
                    <a:pt x="1301" y="826"/>
                    <a:pt x="1201" y="793"/>
                    <a:pt x="1134" y="793"/>
                  </a:cubicBezTo>
                  <a:cubicBezTo>
                    <a:pt x="1068" y="793"/>
                    <a:pt x="1001" y="793"/>
                    <a:pt x="934" y="759"/>
                  </a:cubicBezTo>
                  <a:cubicBezTo>
                    <a:pt x="834" y="659"/>
                    <a:pt x="767" y="559"/>
                    <a:pt x="767" y="426"/>
                  </a:cubicBezTo>
                  <a:cubicBezTo>
                    <a:pt x="767" y="259"/>
                    <a:pt x="634" y="92"/>
                    <a:pt x="467" y="26"/>
                  </a:cubicBezTo>
                  <a:cubicBezTo>
                    <a:pt x="384" y="9"/>
                    <a:pt x="300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1"/>
            <p:cNvSpPr/>
            <p:nvPr/>
          </p:nvSpPr>
          <p:spPr>
            <a:xfrm>
              <a:off x="1382529" y="2247658"/>
              <a:ext cx="29638" cy="19650"/>
            </a:xfrm>
            <a:custGeom>
              <a:avLst/>
              <a:gdLst/>
              <a:ahLst/>
              <a:cxnLst/>
              <a:rect l="l" t="t" r="r" b="b"/>
              <a:pathLst>
                <a:path w="1368" h="907" extrusionOk="0">
                  <a:moveTo>
                    <a:pt x="262" y="0"/>
                  </a:moveTo>
                  <a:cubicBezTo>
                    <a:pt x="168" y="0"/>
                    <a:pt x="78" y="17"/>
                    <a:pt x="0" y="56"/>
                  </a:cubicBezTo>
                  <a:lnTo>
                    <a:pt x="200" y="56"/>
                  </a:lnTo>
                  <a:cubicBezTo>
                    <a:pt x="267" y="56"/>
                    <a:pt x="367" y="89"/>
                    <a:pt x="400" y="122"/>
                  </a:cubicBezTo>
                  <a:cubicBezTo>
                    <a:pt x="534" y="189"/>
                    <a:pt x="601" y="289"/>
                    <a:pt x="601" y="423"/>
                  </a:cubicBezTo>
                  <a:cubicBezTo>
                    <a:pt x="601" y="623"/>
                    <a:pt x="701" y="790"/>
                    <a:pt x="867" y="856"/>
                  </a:cubicBezTo>
                  <a:cubicBezTo>
                    <a:pt x="951" y="890"/>
                    <a:pt x="1034" y="906"/>
                    <a:pt x="1118" y="906"/>
                  </a:cubicBezTo>
                  <a:cubicBezTo>
                    <a:pt x="1201" y="906"/>
                    <a:pt x="1284" y="890"/>
                    <a:pt x="1368" y="856"/>
                  </a:cubicBezTo>
                  <a:cubicBezTo>
                    <a:pt x="1301" y="856"/>
                    <a:pt x="1201" y="823"/>
                    <a:pt x="1134" y="823"/>
                  </a:cubicBezTo>
                  <a:cubicBezTo>
                    <a:pt x="1068" y="823"/>
                    <a:pt x="1001" y="790"/>
                    <a:pt x="934" y="756"/>
                  </a:cubicBezTo>
                  <a:cubicBezTo>
                    <a:pt x="834" y="690"/>
                    <a:pt x="767" y="556"/>
                    <a:pt x="767" y="456"/>
                  </a:cubicBezTo>
                  <a:cubicBezTo>
                    <a:pt x="767" y="256"/>
                    <a:pt x="634" y="89"/>
                    <a:pt x="467" y="22"/>
                  </a:cubicBezTo>
                  <a:cubicBezTo>
                    <a:pt x="398" y="9"/>
                    <a:pt x="329" y="0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1"/>
            <p:cNvSpPr/>
            <p:nvPr/>
          </p:nvSpPr>
          <p:spPr>
            <a:xfrm>
              <a:off x="1236550" y="2054125"/>
              <a:ext cx="33256" cy="8839"/>
            </a:xfrm>
            <a:custGeom>
              <a:avLst/>
              <a:gdLst/>
              <a:ahLst/>
              <a:cxnLst/>
              <a:rect l="l" t="t" r="r" b="b"/>
              <a:pathLst>
                <a:path w="1535" h="408" extrusionOk="0">
                  <a:moveTo>
                    <a:pt x="508" y="1"/>
                  </a:moveTo>
                  <a:cubicBezTo>
                    <a:pt x="448" y="1"/>
                    <a:pt x="389" y="16"/>
                    <a:pt x="334" y="49"/>
                  </a:cubicBezTo>
                  <a:cubicBezTo>
                    <a:pt x="133" y="116"/>
                    <a:pt x="67" y="283"/>
                    <a:pt x="0" y="383"/>
                  </a:cubicBezTo>
                  <a:cubicBezTo>
                    <a:pt x="67" y="349"/>
                    <a:pt x="133" y="316"/>
                    <a:pt x="200" y="249"/>
                  </a:cubicBezTo>
                  <a:cubicBezTo>
                    <a:pt x="234" y="216"/>
                    <a:pt x="300" y="182"/>
                    <a:pt x="367" y="182"/>
                  </a:cubicBezTo>
                  <a:cubicBezTo>
                    <a:pt x="400" y="174"/>
                    <a:pt x="432" y="170"/>
                    <a:pt x="461" y="170"/>
                  </a:cubicBezTo>
                  <a:cubicBezTo>
                    <a:pt x="550" y="170"/>
                    <a:pt x="625" y="207"/>
                    <a:pt x="701" y="283"/>
                  </a:cubicBezTo>
                  <a:cubicBezTo>
                    <a:pt x="781" y="363"/>
                    <a:pt x="887" y="407"/>
                    <a:pt x="1001" y="407"/>
                  </a:cubicBezTo>
                  <a:cubicBezTo>
                    <a:pt x="1076" y="407"/>
                    <a:pt x="1155" y="389"/>
                    <a:pt x="1234" y="349"/>
                  </a:cubicBezTo>
                  <a:cubicBezTo>
                    <a:pt x="1368" y="283"/>
                    <a:pt x="1468" y="149"/>
                    <a:pt x="1534" y="16"/>
                  </a:cubicBezTo>
                  <a:lnTo>
                    <a:pt x="1534" y="16"/>
                  </a:lnTo>
                  <a:cubicBezTo>
                    <a:pt x="1468" y="49"/>
                    <a:pt x="1401" y="82"/>
                    <a:pt x="1368" y="149"/>
                  </a:cubicBezTo>
                  <a:cubicBezTo>
                    <a:pt x="1301" y="182"/>
                    <a:pt x="1234" y="216"/>
                    <a:pt x="1168" y="216"/>
                  </a:cubicBezTo>
                  <a:cubicBezTo>
                    <a:pt x="1141" y="225"/>
                    <a:pt x="1111" y="229"/>
                    <a:pt x="1081" y="229"/>
                  </a:cubicBezTo>
                  <a:cubicBezTo>
                    <a:pt x="998" y="229"/>
                    <a:pt x="907" y="198"/>
                    <a:pt x="834" y="149"/>
                  </a:cubicBezTo>
                  <a:cubicBezTo>
                    <a:pt x="745" y="60"/>
                    <a:pt x="626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1"/>
            <p:cNvSpPr/>
            <p:nvPr/>
          </p:nvSpPr>
          <p:spPr>
            <a:xfrm>
              <a:off x="1495989" y="2244517"/>
              <a:ext cx="33256" cy="8688"/>
            </a:xfrm>
            <a:custGeom>
              <a:avLst/>
              <a:gdLst/>
              <a:ahLst/>
              <a:cxnLst/>
              <a:rect l="l" t="t" r="r" b="b"/>
              <a:pathLst>
                <a:path w="1535" h="401" extrusionOk="0">
                  <a:moveTo>
                    <a:pt x="498" y="1"/>
                  </a:moveTo>
                  <a:cubicBezTo>
                    <a:pt x="434" y="1"/>
                    <a:pt x="367" y="12"/>
                    <a:pt x="300" y="34"/>
                  </a:cubicBezTo>
                  <a:cubicBezTo>
                    <a:pt x="167" y="134"/>
                    <a:pt x="67" y="267"/>
                    <a:pt x="0" y="401"/>
                  </a:cubicBezTo>
                  <a:lnTo>
                    <a:pt x="200" y="267"/>
                  </a:lnTo>
                  <a:cubicBezTo>
                    <a:pt x="267" y="201"/>
                    <a:pt x="359" y="167"/>
                    <a:pt x="451" y="167"/>
                  </a:cubicBezTo>
                  <a:cubicBezTo>
                    <a:pt x="542" y="167"/>
                    <a:pt x="634" y="201"/>
                    <a:pt x="701" y="267"/>
                  </a:cubicBezTo>
                  <a:cubicBezTo>
                    <a:pt x="790" y="356"/>
                    <a:pt x="908" y="401"/>
                    <a:pt x="1037" y="401"/>
                  </a:cubicBezTo>
                  <a:cubicBezTo>
                    <a:pt x="1101" y="401"/>
                    <a:pt x="1168" y="390"/>
                    <a:pt x="1234" y="368"/>
                  </a:cubicBezTo>
                  <a:cubicBezTo>
                    <a:pt x="1401" y="267"/>
                    <a:pt x="1468" y="134"/>
                    <a:pt x="1535" y="1"/>
                  </a:cubicBezTo>
                  <a:lnTo>
                    <a:pt x="1535" y="1"/>
                  </a:lnTo>
                  <a:cubicBezTo>
                    <a:pt x="1468" y="34"/>
                    <a:pt x="1435" y="101"/>
                    <a:pt x="1335" y="134"/>
                  </a:cubicBezTo>
                  <a:cubicBezTo>
                    <a:pt x="1301" y="201"/>
                    <a:pt x="1234" y="234"/>
                    <a:pt x="1168" y="234"/>
                  </a:cubicBezTo>
                  <a:cubicBezTo>
                    <a:pt x="1134" y="242"/>
                    <a:pt x="1103" y="247"/>
                    <a:pt x="1073" y="247"/>
                  </a:cubicBezTo>
                  <a:cubicBezTo>
                    <a:pt x="984" y="247"/>
                    <a:pt x="909" y="209"/>
                    <a:pt x="834" y="134"/>
                  </a:cubicBezTo>
                  <a:cubicBezTo>
                    <a:pt x="745" y="45"/>
                    <a:pt x="627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1"/>
            <p:cNvSpPr/>
            <p:nvPr/>
          </p:nvSpPr>
          <p:spPr>
            <a:xfrm>
              <a:off x="1335538" y="1987245"/>
              <a:ext cx="19542" cy="29659"/>
            </a:xfrm>
            <a:custGeom>
              <a:avLst/>
              <a:gdLst/>
              <a:ahLst/>
              <a:cxnLst/>
              <a:rect l="l" t="t" r="r" b="b"/>
              <a:pathLst>
                <a:path w="902" h="1369" extrusionOk="0">
                  <a:moveTo>
                    <a:pt x="868" y="0"/>
                  </a:moveTo>
                  <a:cubicBezTo>
                    <a:pt x="868" y="67"/>
                    <a:pt x="835" y="134"/>
                    <a:pt x="802" y="234"/>
                  </a:cubicBezTo>
                  <a:cubicBezTo>
                    <a:pt x="802" y="301"/>
                    <a:pt x="802" y="367"/>
                    <a:pt x="768" y="434"/>
                  </a:cubicBezTo>
                  <a:cubicBezTo>
                    <a:pt x="701" y="534"/>
                    <a:pt x="568" y="601"/>
                    <a:pt x="468" y="601"/>
                  </a:cubicBezTo>
                  <a:cubicBezTo>
                    <a:pt x="268" y="601"/>
                    <a:pt x="101" y="734"/>
                    <a:pt x="34" y="901"/>
                  </a:cubicBezTo>
                  <a:cubicBezTo>
                    <a:pt x="1" y="1068"/>
                    <a:pt x="1" y="1235"/>
                    <a:pt x="34" y="1368"/>
                  </a:cubicBezTo>
                  <a:cubicBezTo>
                    <a:pt x="68" y="1301"/>
                    <a:pt x="101" y="1235"/>
                    <a:pt x="101" y="1168"/>
                  </a:cubicBezTo>
                  <a:cubicBezTo>
                    <a:pt x="101" y="1068"/>
                    <a:pt x="101" y="1001"/>
                    <a:pt x="134" y="968"/>
                  </a:cubicBezTo>
                  <a:cubicBezTo>
                    <a:pt x="201" y="868"/>
                    <a:pt x="335" y="801"/>
                    <a:pt x="468" y="801"/>
                  </a:cubicBezTo>
                  <a:cubicBezTo>
                    <a:pt x="635" y="768"/>
                    <a:pt x="802" y="668"/>
                    <a:pt x="868" y="501"/>
                  </a:cubicBezTo>
                  <a:cubicBezTo>
                    <a:pt x="902" y="334"/>
                    <a:pt x="902" y="167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1"/>
            <p:cNvSpPr/>
            <p:nvPr/>
          </p:nvSpPr>
          <p:spPr>
            <a:xfrm>
              <a:off x="1295068" y="2281369"/>
              <a:ext cx="20257" cy="29659"/>
            </a:xfrm>
            <a:custGeom>
              <a:avLst/>
              <a:gdLst/>
              <a:ahLst/>
              <a:cxnLst/>
              <a:rect l="l" t="t" r="r" b="b"/>
              <a:pathLst>
                <a:path w="935" h="1369" extrusionOk="0">
                  <a:moveTo>
                    <a:pt x="902" y="1"/>
                  </a:moveTo>
                  <a:cubicBezTo>
                    <a:pt x="868" y="68"/>
                    <a:pt x="868" y="168"/>
                    <a:pt x="868" y="234"/>
                  </a:cubicBezTo>
                  <a:cubicBezTo>
                    <a:pt x="835" y="301"/>
                    <a:pt x="835" y="368"/>
                    <a:pt x="802" y="434"/>
                  </a:cubicBezTo>
                  <a:cubicBezTo>
                    <a:pt x="735" y="535"/>
                    <a:pt x="601" y="601"/>
                    <a:pt x="501" y="601"/>
                  </a:cubicBezTo>
                  <a:cubicBezTo>
                    <a:pt x="301" y="601"/>
                    <a:pt x="134" y="701"/>
                    <a:pt x="68" y="901"/>
                  </a:cubicBezTo>
                  <a:cubicBezTo>
                    <a:pt x="1" y="1035"/>
                    <a:pt x="1" y="1235"/>
                    <a:pt x="68" y="1368"/>
                  </a:cubicBezTo>
                  <a:cubicBezTo>
                    <a:pt x="101" y="1302"/>
                    <a:pt x="134" y="1235"/>
                    <a:pt x="134" y="1135"/>
                  </a:cubicBezTo>
                  <a:cubicBezTo>
                    <a:pt x="134" y="1068"/>
                    <a:pt x="134" y="1002"/>
                    <a:pt x="168" y="968"/>
                  </a:cubicBezTo>
                  <a:cubicBezTo>
                    <a:pt x="223" y="858"/>
                    <a:pt x="324" y="793"/>
                    <a:pt x="433" y="793"/>
                  </a:cubicBezTo>
                  <a:cubicBezTo>
                    <a:pt x="456" y="793"/>
                    <a:pt x="478" y="796"/>
                    <a:pt x="501" y="801"/>
                  </a:cubicBezTo>
                  <a:cubicBezTo>
                    <a:pt x="668" y="768"/>
                    <a:pt x="835" y="668"/>
                    <a:pt x="902" y="468"/>
                  </a:cubicBezTo>
                  <a:cubicBezTo>
                    <a:pt x="935" y="334"/>
                    <a:pt x="935" y="168"/>
                    <a:pt x="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1"/>
            <p:cNvSpPr/>
            <p:nvPr/>
          </p:nvSpPr>
          <p:spPr>
            <a:xfrm>
              <a:off x="1503203" y="2500359"/>
              <a:ext cx="19542" cy="29638"/>
            </a:xfrm>
            <a:custGeom>
              <a:avLst/>
              <a:gdLst/>
              <a:ahLst/>
              <a:cxnLst/>
              <a:rect l="l" t="t" r="r" b="b"/>
              <a:pathLst>
                <a:path w="902" h="1368" extrusionOk="0">
                  <a:moveTo>
                    <a:pt x="835" y="0"/>
                  </a:moveTo>
                  <a:cubicBezTo>
                    <a:pt x="835" y="100"/>
                    <a:pt x="801" y="133"/>
                    <a:pt x="801" y="234"/>
                  </a:cubicBezTo>
                  <a:cubicBezTo>
                    <a:pt x="801" y="300"/>
                    <a:pt x="801" y="367"/>
                    <a:pt x="768" y="434"/>
                  </a:cubicBezTo>
                  <a:cubicBezTo>
                    <a:pt x="701" y="534"/>
                    <a:pt x="568" y="600"/>
                    <a:pt x="468" y="600"/>
                  </a:cubicBezTo>
                  <a:cubicBezTo>
                    <a:pt x="268" y="600"/>
                    <a:pt x="101" y="701"/>
                    <a:pt x="34" y="901"/>
                  </a:cubicBezTo>
                  <a:cubicBezTo>
                    <a:pt x="1" y="1034"/>
                    <a:pt x="1" y="1201"/>
                    <a:pt x="34" y="1368"/>
                  </a:cubicBezTo>
                  <a:cubicBezTo>
                    <a:pt x="68" y="1301"/>
                    <a:pt x="68" y="1234"/>
                    <a:pt x="68" y="1134"/>
                  </a:cubicBezTo>
                  <a:cubicBezTo>
                    <a:pt x="68" y="1068"/>
                    <a:pt x="101" y="1001"/>
                    <a:pt x="134" y="934"/>
                  </a:cubicBezTo>
                  <a:cubicBezTo>
                    <a:pt x="201" y="834"/>
                    <a:pt x="334" y="767"/>
                    <a:pt x="468" y="767"/>
                  </a:cubicBezTo>
                  <a:cubicBezTo>
                    <a:pt x="635" y="767"/>
                    <a:pt x="801" y="667"/>
                    <a:pt x="868" y="467"/>
                  </a:cubicBezTo>
                  <a:cubicBezTo>
                    <a:pt x="901" y="334"/>
                    <a:pt x="901" y="133"/>
                    <a:pt x="8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1"/>
            <p:cNvSpPr/>
            <p:nvPr/>
          </p:nvSpPr>
          <p:spPr>
            <a:xfrm>
              <a:off x="1133187" y="2291487"/>
              <a:ext cx="20257" cy="30374"/>
            </a:xfrm>
            <a:custGeom>
              <a:avLst/>
              <a:gdLst/>
              <a:ahLst/>
              <a:cxnLst/>
              <a:rect l="l" t="t" r="r" b="b"/>
              <a:pathLst>
                <a:path w="935" h="1402" extrusionOk="0">
                  <a:moveTo>
                    <a:pt x="868" y="1"/>
                  </a:moveTo>
                  <a:cubicBezTo>
                    <a:pt x="868" y="101"/>
                    <a:pt x="835" y="168"/>
                    <a:pt x="835" y="234"/>
                  </a:cubicBezTo>
                  <a:cubicBezTo>
                    <a:pt x="835" y="301"/>
                    <a:pt x="802" y="368"/>
                    <a:pt x="768" y="434"/>
                  </a:cubicBezTo>
                  <a:cubicBezTo>
                    <a:pt x="701" y="535"/>
                    <a:pt x="601" y="635"/>
                    <a:pt x="468" y="635"/>
                  </a:cubicBezTo>
                  <a:cubicBezTo>
                    <a:pt x="301" y="635"/>
                    <a:pt x="134" y="735"/>
                    <a:pt x="68" y="901"/>
                  </a:cubicBezTo>
                  <a:cubicBezTo>
                    <a:pt x="1" y="1068"/>
                    <a:pt x="1" y="1235"/>
                    <a:pt x="68" y="1402"/>
                  </a:cubicBezTo>
                  <a:cubicBezTo>
                    <a:pt x="101" y="1335"/>
                    <a:pt x="101" y="1235"/>
                    <a:pt x="101" y="1168"/>
                  </a:cubicBezTo>
                  <a:cubicBezTo>
                    <a:pt x="101" y="1102"/>
                    <a:pt x="134" y="1035"/>
                    <a:pt x="168" y="968"/>
                  </a:cubicBezTo>
                  <a:cubicBezTo>
                    <a:pt x="234" y="868"/>
                    <a:pt x="368" y="801"/>
                    <a:pt x="468" y="801"/>
                  </a:cubicBezTo>
                  <a:cubicBezTo>
                    <a:pt x="668" y="801"/>
                    <a:pt x="835" y="668"/>
                    <a:pt x="902" y="501"/>
                  </a:cubicBezTo>
                  <a:cubicBezTo>
                    <a:pt x="935" y="334"/>
                    <a:pt x="935" y="168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1"/>
            <p:cNvSpPr/>
            <p:nvPr/>
          </p:nvSpPr>
          <p:spPr>
            <a:xfrm>
              <a:off x="1212697" y="2121655"/>
              <a:ext cx="20257" cy="29659"/>
            </a:xfrm>
            <a:custGeom>
              <a:avLst/>
              <a:gdLst/>
              <a:ahLst/>
              <a:cxnLst/>
              <a:rect l="l" t="t" r="r" b="b"/>
              <a:pathLst>
                <a:path w="935" h="1369" extrusionOk="0">
                  <a:moveTo>
                    <a:pt x="868" y="1"/>
                  </a:moveTo>
                  <a:cubicBezTo>
                    <a:pt x="834" y="68"/>
                    <a:pt x="834" y="134"/>
                    <a:pt x="834" y="234"/>
                  </a:cubicBezTo>
                  <a:cubicBezTo>
                    <a:pt x="834" y="301"/>
                    <a:pt x="801" y="368"/>
                    <a:pt x="767" y="435"/>
                  </a:cubicBezTo>
                  <a:cubicBezTo>
                    <a:pt x="701" y="535"/>
                    <a:pt x="601" y="601"/>
                    <a:pt x="467" y="601"/>
                  </a:cubicBezTo>
                  <a:cubicBezTo>
                    <a:pt x="267" y="601"/>
                    <a:pt x="134" y="735"/>
                    <a:pt x="34" y="902"/>
                  </a:cubicBezTo>
                  <a:cubicBezTo>
                    <a:pt x="0" y="1035"/>
                    <a:pt x="0" y="1202"/>
                    <a:pt x="34" y="1369"/>
                  </a:cubicBezTo>
                  <a:cubicBezTo>
                    <a:pt x="67" y="1302"/>
                    <a:pt x="100" y="1235"/>
                    <a:pt x="100" y="1135"/>
                  </a:cubicBezTo>
                  <a:cubicBezTo>
                    <a:pt x="100" y="1068"/>
                    <a:pt x="134" y="1002"/>
                    <a:pt x="167" y="968"/>
                  </a:cubicBezTo>
                  <a:cubicBezTo>
                    <a:pt x="222" y="858"/>
                    <a:pt x="300" y="793"/>
                    <a:pt x="402" y="793"/>
                  </a:cubicBezTo>
                  <a:cubicBezTo>
                    <a:pt x="422" y="793"/>
                    <a:pt x="444" y="796"/>
                    <a:pt x="467" y="801"/>
                  </a:cubicBezTo>
                  <a:cubicBezTo>
                    <a:pt x="667" y="768"/>
                    <a:pt x="834" y="668"/>
                    <a:pt x="901" y="468"/>
                  </a:cubicBezTo>
                  <a:cubicBezTo>
                    <a:pt x="934" y="334"/>
                    <a:pt x="901" y="134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1"/>
            <p:cNvSpPr/>
            <p:nvPr/>
          </p:nvSpPr>
          <p:spPr>
            <a:xfrm>
              <a:off x="1444664" y="2157077"/>
              <a:ext cx="20257" cy="30374"/>
            </a:xfrm>
            <a:custGeom>
              <a:avLst/>
              <a:gdLst/>
              <a:ahLst/>
              <a:cxnLst/>
              <a:rect l="l" t="t" r="r" b="b"/>
              <a:pathLst>
                <a:path w="935" h="1402" extrusionOk="0">
                  <a:moveTo>
                    <a:pt x="868" y="0"/>
                  </a:moveTo>
                  <a:cubicBezTo>
                    <a:pt x="868" y="100"/>
                    <a:pt x="835" y="167"/>
                    <a:pt x="835" y="234"/>
                  </a:cubicBezTo>
                  <a:cubicBezTo>
                    <a:pt x="835" y="301"/>
                    <a:pt x="835" y="367"/>
                    <a:pt x="768" y="434"/>
                  </a:cubicBezTo>
                  <a:cubicBezTo>
                    <a:pt x="735" y="534"/>
                    <a:pt x="601" y="601"/>
                    <a:pt x="468" y="601"/>
                  </a:cubicBezTo>
                  <a:cubicBezTo>
                    <a:pt x="301" y="601"/>
                    <a:pt x="134" y="734"/>
                    <a:pt x="68" y="901"/>
                  </a:cubicBezTo>
                  <a:cubicBezTo>
                    <a:pt x="1" y="1068"/>
                    <a:pt x="1" y="1235"/>
                    <a:pt x="68" y="1401"/>
                  </a:cubicBezTo>
                  <a:cubicBezTo>
                    <a:pt x="68" y="1301"/>
                    <a:pt x="101" y="1235"/>
                    <a:pt x="101" y="1168"/>
                  </a:cubicBezTo>
                  <a:cubicBezTo>
                    <a:pt x="101" y="1101"/>
                    <a:pt x="134" y="1034"/>
                    <a:pt x="168" y="968"/>
                  </a:cubicBezTo>
                  <a:cubicBezTo>
                    <a:pt x="234" y="868"/>
                    <a:pt x="368" y="801"/>
                    <a:pt x="468" y="801"/>
                  </a:cubicBezTo>
                  <a:cubicBezTo>
                    <a:pt x="668" y="801"/>
                    <a:pt x="835" y="668"/>
                    <a:pt x="902" y="501"/>
                  </a:cubicBezTo>
                  <a:cubicBezTo>
                    <a:pt x="935" y="334"/>
                    <a:pt x="935" y="167"/>
                    <a:pt x="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1"/>
            <p:cNvSpPr/>
            <p:nvPr/>
          </p:nvSpPr>
          <p:spPr>
            <a:xfrm>
              <a:off x="1230029" y="2454819"/>
              <a:ext cx="20257" cy="30374"/>
            </a:xfrm>
            <a:custGeom>
              <a:avLst/>
              <a:gdLst/>
              <a:ahLst/>
              <a:cxnLst/>
              <a:rect l="l" t="t" r="r" b="b"/>
              <a:pathLst>
                <a:path w="935" h="1402" extrusionOk="0">
                  <a:moveTo>
                    <a:pt x="868" y="1"/>
                  </a:moveTo>
                  <a:cubicBezTo>
                    <a:pt x="868" y="101"/>
                    <a:pt x="835" y="167"/>
                    <a:pt x="835" y="234"/>
                  </a:cubicBezTo>
                  <a:cubicBezTo>
                    <a:pt x="835" y="301"/>
                    <a:pt x="835" y="367"/>
                    <a:pt x="801" y="434"/>
                  </a:cubicBezTo>
                  <a:cubicBezTo>
                    <a:pt x="735" y="568"/>
                    <a:pt x="601" y="634"/>
                    <a:pt x="468" y="634"/>
                  </a:cubicBezTo>
                  <a:cubicBezTo>
                    <a:pt x="301" y="634"/>
                    <a:pt x="134" y="734"/>
                    <a:pt x="68" y="901"/>
                  </a:cubicBezTo>
                  <a:cubicBezTo>
                    <a:pt x="1" y="1068"/>
                    <a:pt x="1" y="1235"/>
                    <a:pt x="68" y="1402"/>
                  </a:cubicBezTo>
                  <a:cubicBezTo>
                    <a:pt x="68" y="1335"/>
                    <a:pt x="101" y="1235"/>
                    <a:pt x="101" y="1168"/>
                  </a:cubicBezTo>
                  <a:cubicBezTo>
                    <a:pt x="101" y="1101"/>
                    <a:pt x="134" y="1035"/>
                    <a:pt x="168" y="968"/>
                  </a:cubicBezTo>
                  <a:cubicBezTo>
                    <a:pt x="234" y="868"/>
                    <a:pt x="368" y="801"/>
                    <a:pt x="501" y="801"/>
                  </a:cubicBezTo>
                  <a:cubicBezTo>
                    <a:pt x="668" y="801"/>
                    <a:pt x="835" y="668"/>
                    <a:pt x="901" y="501"/>
                  </a:cubicBezTo>
                  <a:cubicBezTo>
                    <a:pt x="935" y="334"/>
                    <a:pt x="935" y="167"/>
                    <a:pt x="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1"/>
            <p:cNvSpPr/>
            <p:nvPr/>
          </p:nvSpPr>
          <p:spPr>
            <a:xfrm>
              <a:off x="1154158" y="2500359"/>
              <a:ext cx="20257" cy="30374"/>
            </a:xfrm>
            <a:custGeom>
              <a:avLst/>
              <a:gdLst/>
              <a:ahLst/>
              <a:cxnLst/>
              <a:rect l="l" t="t" r="r" b="b"/>
              <a:pathLst>
                <a:path w="935" h="1402" extrusionOk="0">
                  <a:moveTo>
                    <a:pt x="901" y="0"/>
                  </a:moveTo>
                  <a:cubicBezTo>
                    <a:pt x="868" y="100"/>
                    <a:pt x="834" y="133"/>
                    <a:pt x="834" y="234"/>
                  </a:cubicBezTo>
                  <a:cubicBezTo>
                    <a:pt x="834" y="300"/>
                    <a:pt x="801" y="367"/>
                    <a:pt x="768" y="434"/>
                  </a:cubicBezTo>
                  <a:cubicBezTo>
                    <a:pt x="701" y="534"/>
                    <a:pt x="601" y="600"/>
                    <a:pt x="467" y="634"/>
                  </a:cubicBezTo>
                  <a:cubicBezTo>
                    <a:pt x="267" y="634"/>
                    <a:pt x="134" y="734"/>
                    <a:pt x="34" y="901"/>
                  </a:cubicBezTo>
                  <a:cubicBezTo>
                    <a:pt x="0" y="1068"/>
                    <a:pt x="0" y="1234"/>
                    <a:pt x="34" y="1401"/>
                  </a:cubicBezTo>
                  <a:cubicBezTo>
                    <a:pt x="67" y="1301"/>
                    <a:pt x="67" y="1234"/>
                    <a:pt x="100" y="1168"/>
                  </a:cubicBezTo>
                  <a:cubicBezTo>
                    <a:pt x="100" y="1101"/>
                    <a:pt x="100" y="1034"/>
                    <a:pt x="167" y="967"/>
                  </a:cubicBezTo>
                  <a:cubicBezTo>
                    <a:pt x="234" y="867"/>
                    <a:pt x="334" y="801"/>
                    <a:pt x="467" y="801"/>
                  </a:cubicBezTo>
                  <a:cubicBezTo>
                    <a:pt x="667" y="801"/>
                    <a:pt x="834" y="667"/>
                    <a:pt x="901" y="500"/>
                  </a:cubicBezTo>
                  <a:cubicBezTo>
                    <a:pt x="934" y="334"/>
                    <a:pt x="934" y="167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1"/>
            <p:cNvSpPr/>
            <p:nvPr/>
          </p:nvSpPr>
          <p:spPr>
            <a:xfrm>
              <a:off x="1420833" y="2053735"/>
              <a:ext cx="33971" cy="8688"/>
            </a:xfrm>
            <a:custGeom>
              <a:avLst/>
              <a:gdLst/>
              <a:ahLst/>
              <a:cxnLst/>
              <a:rect l="l" t="t" r="r" b="b"/>
              <a:pathLst>
                <a:path w="1568" h="401" extrusionOk="0">
                  <a:moveTo>
                    <a:pt x="508" y="0"/>
                  </a:moveTo>
                  <a:cubicBezTo>
                    <a:pt x="449" y="0"/>
                    <a:pt x="389" y="11"/>
                    <a:pt x="334" y="34"/>
                  </a:cubicBezTo>
                  <a:cubicBezTo>
                    <a:pt x="167" y="134"/>
                    <a:pt x="67" y="267"/>
                    <a:pt x="0" y="401"/>
                  </a:cubicBezTo>
                  <a:cubicBezTo>
                    <a:pt x="67" y="367"/>
                    <a:pt x="134" y="301"/>
                    <a:pt x="200" y="267"/>
                  </a:cubicBezTo>
                  <a:cubicBezTo>
                    <a:pt x="234" y="200"/>
                    <a:pt x="300" y="167"/>
                    <a:pt x="367" y="167"/>
                  </a:cubicBezTo>
                  <a:cubicBezTo>
                    <a:pt x="400" y="159"/>
                    <a:pt x="434" y="155"/>
                    <a:pt x="467" y="155"/>
                  </a:cubicBezTo>
                  <a:cubicBezTo>
                    <a:pt x="565" y="155"/>
                    <a:pt x="659" y="192"/>
                    <a:pt x="734" y="267"/>
                  </a:cubicBezTo>
                  <a:cubicBezTo>
                    <a:pt x="801" y="356"/>
                    <a:pt x="927" y="401"/>
                    <a:pt x="1053" y="401"/>
                  </a:cubicBezTo>
                  <a:cubicBezTo>
                    <a:pt x="1116" y="401"/>
                    <a:pt x="1179" y="389"/>
                    <a:pt x="1234" y="367"/>
                  </a:cubicBezTo>
                  <a:cubicBezTo>
                    <a:pt x="1368" y="267"/>
                    <a:pt x="1501" y="134"/>
                    <a:pt x="1568" y="0"/>
                  </a:cubicBezTo>
                  <a:lnTo>
                    <a:pt x="1568" y="0"/>
                  </a:lnTo>
                  <a:cubicBezTo>
                    <a:pt x="1501" y="34"/>
                    <a:pt x="1434" y="100"/>
                    <a:pt x="1368" y="134"/>
                  </a:cubicBezTo>
                  <a:cubicBezTo>
                    <a:pt x="1301" y="200"/>
                    <a:pt x="1209" y="234"/>
                    <a:pt x="1113" y="234"/>
                  </a:cubicBezTo>
                  <a:cubicBezTo>
                    <a:pt x="1017" y="234"/>
                    <a:pt x="917" y="200"/>
                    <a:pt x="834" y="134"/>
                  </a:cubicBezTo>
                  <a:cubicBezTo>
                    <a:pt x="745" y="45"/>
                    <a:pt x="626" y="0"/>
                    <a:pt x="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1"/>
            <p:cNvSpPr/>
            <p:nvPr/>
          </p:nvSpPr>
          <p:spPr>
            <a:xfrm>
              <a:off x="1288568" y="2186715"/>
              <a:ext cx="33277" cy="8688"/>
            </a:xfrm>
            <a:custGeom>
              <a:avLst/>
              <a:gdLst/>
              <a:ahLst/>
              <a:cxnLst/>
              <a:rect l="l" t="t" r="r" b="b"/>
              <a:pathLst>
                <a:path w="1536" h="401" extrusionOk="0">
                  <a:moveTo>
                    <a:pt x="1535" y="0"/>
                  </a:moveTo>
                  <a:cubicBezTo>
                    <a:pt x="1468" y="33"/>
                    <a:pt x="1435" y="100"/>
                    <a:pt x="1368" y="133"/>
                  </a:cubicBezTo>
                  <a:cubicBezTo>
                    <a:pt x="1285" y="200"/>
                    <a:pt x="1185" y="234"/>
                    <a:pt x="1089" y="234"/>
                  </a:cubicBezTo>
                  <a:cubicBezTo>
                    <a:pt x="993" y="234"/>
                    <a:pt x="901" y="200"/>
                    <a:pt x="835" y="133"/>
                  </a:cubicBezTo>
                  <a:cubicBezTo>
                    <a:pt x="754" y="53"/>
                    <a:pt x="649" y="9"/>
                    <a:pt x="541" y="9"/>
                  </a:cubicBezTo>
                  <a:cubicBezTo>
                    <a:pt x="471" y="9"/>
                    <a:pt x="400" y="27"/>
                    <a:pt x="334" y="67"/>
                  </a:cubicBezTo>
                  <a:cubicBezTo>
                    <a:pt x="168" y="133"/>
                    <a:pt x="67" y="267"/>
                    <a:pt x="1" y="400"/>
                  </a:cubicBezTo>
                  <a:cubicBezTo>
                    <a:pt x="67" y="400"/>
                    <a:pt x="134" y="334"/>
                    <a:pt x="201" y="267"/>
                  </a:cubicBezTo>
                  <a:cubicBezTo>
                    <a:pt x="234" y="234"/>
                    <a:pt x="301" y="200"/>
                    <a:pt x="368" y="167"/>
                  </a:cubicBezTo>
                  <a:cubicBezTo>
                    <a:pt x="401" y="158"/>
                    <a:pt x="434" y="154"/>
                    <a:pt x="467" y="154"/>
                  </a:cubicBezTo>
                  <a:cubicBezTo>
                    <a:pt x="564" y="154"/>
                    <a:pt x="651" y="192"/>
                    <a:pt x="701" y="267"/>
                  </a:cubicBezTo>
                  <a:cubicBezTo>
                    <a:pt x="790" y="356"/>
                    <a:pt x="909" y="400"/>
                    <a:pt x="1037" y="400"/>
                  </a:cubicBezTo>
                  <a:cubicBezTo>
                    <a:pt x="1102" y="400"/>
                    <a:pt x="1168" y="389"/>
                    <a:pt x="1235" y="367"/>
                  </a:cubicBezTo>
                  <a:cubicBezTo>
                    <a:pt x="1368" y="267"/>
                    <a:pt x="1468" y="167"/>
                    <a:pt x="1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1"/>
            <p:cNvSpPr/>
            <p:nvPr/>
          </p:nvSpPr>
          <p:spPr>
            <a:xfrm>
              <a:off x="1196795" y="2367552"/>
              <a:ext cx="33256" cy="8514"/>
            </a:xfrm>
            <a:custGeom>
              <a:avLst/>
              <a:gdLst/>
              <a:ahLst/>
              <a:cxnLst/>
              <a:rect l="l" t="t" r="r" b="b"/>
              <a:pathLst>
                <a:path w="1535" h="393" extrusionOk="0">
                  <a:moveTo>
                    <a:pt x="541" y="1"/>
                  </a:moveTo>
                  <a:cubicBezTo>
                    <a:pt x="471" y="1"/>
                    <a:pt x="400" y="20"/>
                    <a:pt x="334" y="59"/>
                  </a:cubicBezTo>
                  <a:cubicBezTo>
                    <a:pt x="167" y="126"/>
                    <a:pt x="67" y="259"/>
                    <a:pt x="0" y="393"/>
                  </a:cubicBezTo>
                  <a:cubicBezTo>
                    <a:pt x="67" y="393"/>
                    <a:pt x="134" y="326"/>
                    <a:pt x="201" y="259"/>
                  </a:cubicBezTo>
                  <a:cubicBezTo>
                    <a:pt x="234" y="226"/>
                    <a:pt x="301" y="192"/>
                    <a:pt x="367" y="159"/>
                  </a:cubicBezTo>
                  <a:cubicBezTo>
                    <a:pt x="401" y="151"/>
                    <a:pt x="434" y="147"/>
                    <a:pt x="466" y="147"/>
                  </a:cubicBezTo>
                  <a:cubicBezTo>
                    <a:pt x="563" y="147"/>
                    <a:pt x="651" y="184"/>
                    <a:pt x="701" y="259"/>
                  </a:cubicBezTo>
                  <a:cubicBezTo>
                    <a:pt x="790" y="348"/>
                    <a:pt x="908" y="393"/>
                    <a:pt x="1037" y="393"/>
                  </a:cubicBezTo>
                  <a:cubicBezTo>
                    <a:pt x="1101" y="393"/>
                    <a:pt x="1168" y="382"/>
                    <a:pt x="1235" y="359"/>
                  </a:cubicBezTo>
                  <a:cubicBezTo>
                    <a:pt x="1401" y="293"/>
                    <a:pt x="1468" y="126"/>
                    <a:pt x="1535" y="26"/>
                  </a:cubicBezTo>
                  <a:lnTo>
                    <a:pt x="1535" y="26"/>
                  </a:lnTo>
                  <a:cubicBezTo>
                    <a:pt x="1468" y="59"/>
                    <a:pt x="1435" y="92"/>
                    <a:pt x="1368" y="159"/>
                  </a:cubicBezTo>
                  <a:cubicBezTo>
                    <a:pt x="1301" y="192"/>
                    <a:pt x="1235" y="226"/>
                    <a:pt x="1168" y="226"/>
                  </a:cubicBezTo>
                  <a:cubicBezTo>
                    <a:pt x="1143" y="234"/>
                    <a:pt x="1116" y="238"/>
                    <a:pt x="1088" y="238"/>
                  </a:cubicBezTo>
                  <a:cubicBezTo>
                    <a:pt x="1003" y="238"/>
                    <a:pt x="909" y="201"/>
                    <a:pt x="834" y="126"/>
                  </a:cubicBezTo>
                  <a:cubicBezTo>
                    <a:pt x="754" y="45"/>
                    <a:pt x="64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1"/>
            <p:cNvSpPr/>
            <p:nvPr/>
          </p:nvSpPr>
          <p:spPr>
            <a:xfrm>
              <a:off x="1269785" y="2555280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1"/>
            <p:cNvSpPr/>
            <p:nvPr/>
          </p:nvSpPr>
          <p:spPr>
            <a:xfrm>
              <a:off x="1413597" y="2348769"/>
              <a:ext cx="33992" cy="9229"/>
            </a:xfrm>
            <a:custGeom>
              <a:avLst/>
              <a:gdLst/>
              <a:ahLst/>
              <a:cxnLst/>
              <a:rect l="l" t="t" r="r" b="b"/>
              <a:pathLst>
                <a:path w="1569" h="426" extrusionOk="0">
                  <a:moveTo>
                    <a:pt x="543" y="1"/>
                  </a:moveTo>
                  <a:cubicBezTo>
                    <a:pt x="471" y="1"/>
                    <a:pt x="400" y="19"/>
                    <a:pt x="334" y="59"/>
                  </a:cubicBezTo>
                  <a:cubicBezTo>
                    <a:pt x="201" y="125"/>
                    <a:pt x="101" y="259"/>
                    <a:pt x="1" y="426"/>
                  </a:cubicBezTo>
                  <a:cubicBezTo>
                    <a:pt x="67" y="359"/>
                    <a:pt x="134" y="326"/>
                    <a:pt x="201" y="292"/>
                  </a:cubicBezTo>
                  <a:cubicBezTo>
                    <a:pt x="267" y="226"/>
                    <a:pt x="301" y="192"/>
                    <a:pt x="401" y="192"/>
                  </a:cubicBezTo>
                  <a:cubicBezTo>
                    <a:pt x="428" y="183"/>
                    <a:pt x="457" y="179"/>
                    <a:pt x="487" y="179"/>
                  </a:cubicBezTo>
                  <a:cubicBezTo>
                    <a:pt x="570" y="179"/>
                    <a:pt x="661" y="210"/>
                    <a:pt x="734" y="259"/>
                  </a:cubicBezTo>
                  <a:cubicBezTo>
                    <a:pt x="832" y="357"/>
                    <a:pt x="965" y="419"/>
                    <a:pt x="1095" y="419"/>
                  </a:cubicBezTo>
                  <a:cubicBezTo>
                    <a:pt x="1143" y="419"/>
                    <a:pt x="1190" y="410"/>
                    <a:pt x="1235" y="392"/>
                  </a:cubicBezTo>
                  <a:cubicBezTo>
                    <a:pt x="1368" y="292"/>
                    <a:pt x="1502" y="159"/>
                    <a:pt x="1568" y="25"/>
                  </a:cubicBezTo>
                  <a:lnTo>
                    <a:pt x="1568" y="25"/>
                  </a:lnTo>
                  <a:cubicBezTo>
                    <a:pt x="1502" y="59"/>
                    <a:pt x="1435" y="92"/>
                    <a:pt x="1368" y="159"/>
                  </a:cubicBezTo>
                  <a:cubicBezTo>
                    <a:pt x="1335" y="192"/>
                    <a:pt x="1268" y="226"/>
                    <a:pt x="1201" y="259"/>
                  </a:cubicBezTo>
                  <a:cubicBezTo>
                    <a:pt x="1068" y="259"/>
                    <a:pt x="935" y="226"/>
                    <a:pt x="868" y="125"/>
                  </a:cubicBezTo>
                  <a:cubicBezTo>
                    <a:pt x="767" y="45"/>
                    <a:pt x="654" y="1"/>
                    <a:pt x="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1"/>
            <p:cNvSpPr/>
            <p:nvPr/>
          </p:nvSpPr>
          <p:spPr>
            <a:xfrm>
              <a:off x="1330490" y="2480514"/>
              <a:ext cx="33992" cy="9013"/>
            </a:xfrm>
            <a:custGeom>
              <a:avLst/>
              <a:gdLst/>
              <a:ahLst/>
              <a:cxnLst/>
              <a:rect l="l" t="t" r="r" b="b"/>
              <a:pathLst>
                <a:path w="1569" h="416" extrusionOk="0">
                  <a:moveTo>
                    <a:pt x="508" y="1"/>
                  </a:moveTo>
                  <a:cubicBezTo>
                    <a:pt x="449" y="1"/>
                    <a:pt x="390" y="15"/>
                    <a:pt x="334" y="49"/>
                  </a:cubicBezTo>
                  <a:cubicBezTo>
                    <a:pt x="201" y="115"/>
                    <a:pt x="67" y="249"/>
                    <a:pt x="0" y="416"/>
                  </a:cubicBezTo>
                  <a:cubicBezTo>
                    <a:pt x="67" y="382"/>
                    <a:pt x="134" y="316"/>
                    <a:pt x="201" y="282"/>
                  </a:cubicBezTo>
                  <a:cubicBezTo>
                    <a:pt x="234" y="216"/>
                    <a:pt x="301" y="182"/>
                    <a:pt x="367" y="182"/>
                  </a:cubicBezTo>
                  <a:cubicBezTo>
                    <a:pt x="403" y="173"/>
                    <a:pt x="439" y="169"/>
                    <a:pt x="473" y="169"/>
                  </a:cubicBezTo>
                  <a:cubicBezTo>
                    <a:pt x="568" y="169"/>
                    <a:pt x="652" y="200"/>
                    <a:pt x="701" y="249"/>
                  </a:cubicBezTo>
                  <a:cubicBezTo>
                    <a:pt x="799" y="347"/>
                    <a:pt x="932" y="409"/>
                    <a:pt x="1075" y="409"/>
                  </a:cubicBezTo>
                  <a:cubicBezTo>
                    <a:pt x="1127" y="409"/>
                    <a:pt x="1181" y="400"/>
                    <a:pt x="1235" y="382"/>
                  </a:cubicBezTo>
                  <a:cubicBezTo>
                    <a:pt x="1368" y="282"/>
                    <a:pt x="1502" y="149"/>
                    <a:pt x="1568" y="15"/>
                  </a:cubicBezTo>
                  <a:lnTo>
                    <a:pt x="1568" y="15"/>
                  </a:lnTo>
                  <a:cubicBezTo>
                    <a:pt x="1502" y="49"/>
                    <a:pt x="1435" y="82"/>
                    <a:pt x="1368" y="149"/>
                  </a:cubicBezTo>
                  <a:cubicBezTo>
                    <a:pt x="1301" y="182"/>
                    <a:pt x="1268" y="216"/>
                    <a:pt x="1201" y="249"/>
                  </a:cubicBezTo>
                  <a:cubicBezTo>
                    <a:pt x="1068" y="249"/>
                    <a:pt x="934" y="216"/>
                    <a:pt x="834" y="149"/>
                  </a:cubicBezTo>
                  <a:cubicBezTo>
                    <a:pt x="745" y="60"/>
                    <a:pt x="627" y="1"/>
                    <a:pt x="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1"/>
            <p:cNvSpPr/>
            <p:nvPr/>
          </p:nvSpPr>
          <p:spPr>
            <a:xfrm>
              <a:off x="1047198" y="2463485"/>
              <a:ext cx="20972" cy="8298"/>
            </a:xfrm>
            <a:custGeom>
              <a:avLst/>
              <a:gdLst/>
              <a:ahLst/>
              <a:cxnLst/>
              <a:rect l="l" t="t" r="r" b="b"/>
              <a:pathLst>
                <a:path w="968" h="383" extrusionOk="0">
                  <a:moveTo>
                    <a:pt x="34" y="1"/>
                  </a:moveTo>
                  <a:cubicBezTo>
                    <a:pt x="0" y="68"/>
                    <a:pt x="0" y="101"/>
                    <a:pt x="0" y="168"/>
                  </a:cubicBezTo>
                  <a:cubicBezTo>
                    <a:pt x="34" y="168"/>
                    <a:pt x="67" y="201"/>
                    <a:pt x="134" y="234"/>
                  </a:cubicBezTo>
                  <a:cubicBezTo>
                    <a:pt x="223" y="323"/>
                    <a:pt x="341" y="383"/>
                    <a:pt x="460" y="383"/>
                  </a:cubicBezTo>
                  <a:cubicBezTo>
                    <a:pt x="519" y="383"/>
                    <a:pt x="579" y="368"/>
                    <a:pt x="634" y="334"/>
                  </a:cubicBezTo>
                  <a:cubicBezTo>
                    <a:pt x="801" y="268"/>
                    <a:pt x="868" y="134"/>
                    <a:pt x="968" y="1"/>
                  </a:cubicBezTo>
                  <a:lnTo>
                    <a:pt x="968" y="1"/>
                  </a:lnTo>
                  <a:cubicBezTo>
                    <a:pt x="901" y="34"/>
                    <a:pt x="834" y="68"/>
                    <a:pt x="768" y="134"/>
                  </a:cubicBezTo>
                  <a:cubicBezTo>
                    <a:pt x="701" y="168"/>
                    <a:pt x="668" y="201"/>
                    <a:pt x="601" y="201"/>
                  </a:cubicBezTo>
                  <a:cubicBezTo>
                    <a:pt x="568" y="209"/>
                    <a:pt x="534" y="214"/>
                    <a:pt x="501" y="214"/>
                  </a:cubicBezTo>
                  <a:cubicBezTo>
                    <a:pt x="403" y="214"/>
                    <a:pt x="309" y="176"/>
                    <a:pt x="234" y="101"/>
                  </a:cubicBezTo>
                  <a:cubicBezTo>
                    <a:pt x="201" y="68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1"/>
            <p:cNvSpPr/>
            <p:nvPr/>
          </p:nvSpPr>
          <p:spPr>
            <a:xfrm>
              <a:off x="1125972" y="2191048"/>
              <a:ext cx="33992" cy="8688"/>
            </a:xfrm>
            <a:custGeom>
              <a:avLst/>
              <a:gdLst/>
              <a:ahLst/>
              <a:cxnLst/>
              <a:rect l="l" t="t" r="r" b="b"/>
              <a:pathLst>
                <a:path w="1569" h="401" extrusionOk="0">
                  <a:moveTo>
                    <a:pt x="509" y="0"/>
                  </a:moveTo>
                  <a:cubicBezTo>
                    <a:pt x="449" y="0"/>
                    <a:pt x="390" y="11"/>
                    <a:pt x="334" y="34"/>
                  </a:cubicBezTo>
                  <a:cubicBezTo>
                    <a:pt x="201" y="134"/>
                    <a:pt x="67" y="267"/>
                    <a:pt x="0" y="400"/>
                  </a:cubicBezTo>
                  <a:cubicBezTo>
                    <a:pt x="67" y="367"/>
                    <a:pt x="134" y="334"/>
                    <a:pt x="201" y="267"/>
                  </a:cubicBezTo>
                  <a:cubicBezTo>
                    <a:pt x="267" y="234"/>
                    <a:pt x="301" y="200"/>
                    <a:pt x="401" y="167"/>
                  </a:cubicBezTo>
                  <a:cubicBezTo>
                    <a:pt x="426" y="159"/>
                    <a:pt x="453" y="154"/>
                    <a:pt x="481" y="154"/>
                  </a:cubicBezTo>
                  <a:cubicBezTo>
                    <a:pt x="565" y="154"/>
                    <a:pt x="659" y="192"/>
                    <a:pt x="734" y="267"/>
                  </a:cubicBezTo>
                  <a:cubicBezTo>
                    <a:pt x="823" y="356"/>
                    <a:pt x="942" y="400"/>
                    <a:pt x="1060" y="400"/>
                  </a:cubicBezTo>
                  <a:cubicBezTo>
                    <a:pt x="1120" y="400"/>
                    <a:pt x="1179" y="389"/>
                    <a:pt x="1235" y="367"/>
                  </a:cubicBezTo>
                  <a:cubicBezTo>
                    <a:pt x="1435" y="300"/>
                    <a:pt x="1468" y="134"/>
                    <a:pt x="1568" y="0"/>
                  </a:cubicBezTo>
                  <a:lnTo>
                    <a:pt x="1568" y="0"/>
                  </a:lnTo>
                  <a:cubicBezTo>
                    <a:pt x="1501" y="67"/>
                    <a:pt x="1435" y="100"/>
                    <a:pt x="1368" y="134"/>
                  </a:cubicBezTo>
                  <a:cubicBezTo>
                    <a:pt x="1335" y="200"/>
                    <a:pt x="1268" y="234"/>
                    <a:pt x="1201" y="234"/>
                  </a:cubicBezTo>
                  <a:cubicBezTo>
                    <a:pt x="1168" y="242"/>
                    <a:pt x="1135" y="246"/>
                    <a:pt x="1102" y="246"/>
                  </a:cubicBezTo>
                  <a:cubicBezTo>
                    <a:pt x="1005" y="246"/>
                    <a:pt x="918" y="209"/>
                    <a:pt x="868" y="134"/>
                  </a:cubicBezTo>
                  <a:cubicBezTo>
                    <a:pt x="756" y="45"/>
                    <a:pt x="630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1"/>
            <p:cNvSpPr/>
            <p:nvPr/>
          </p:nvSpPr>
          <p:spPr>
            <a:xfrm>
              <a:off x="1472266" y="2074143"/>
              <a:ext cx="66382" cy="373006"/>
            </a:xfrm>
            <a:custGeom>
              <a:avLst/>
              <a:gdLst/>
              <a:ahLst/>
              <a:cxnLst/>
              <a:rect l="l" t="t" r="r" b="b"/>
              <a:pathLst>
                <a:path w="3064" h="17217" extrusionOk="0">
                  <a:moveTo>
                    <a:pt x="26" y="1"/>
                  </a:moveTo>
                  <a:cubicBezTo>
                    <a:pt x="1" y="1"/>
                    <a:pt x="1" y="45"/>
                    <a:pt x="61" y="126"/>
                  </a:cubicBezTo>
                  <a:cubicBezTo>
                    <a:pt x="528" y="993"/>
                    <a:pt x="895" y="1727"/>
                    <a:pt x="1362" y="2594"/>
                  </a:cubicBezTo>
                  <a:cubicBezTo>
                    <a:pt x="1796" y="3461"/>
                    <a:pt x="2163" y="4395"/>
                    <a:pt x="2463" y="5329"/>
                  </a:cubicBezTo>
                  <a:cubicBezTo>
                    <a:pt x="2596" y="5796"/>
                    <a:pt x="2663" y="6263"/>
                    <a:pt x="2663" y="6730"/>
                  </a:cubicBezTo>
                  <a:cubicBezTo>
                    <a:pt x="2663" y="7197"/>
                    <a:pt x="2596" y="7698"/>
                    <a:pt x="2496" y="8165"/>
                  </a:cubicBezTo>
                  <a:cubicBezTo>
                    <a:pt x="2263" y="9099"/>
                    <a:pt x="1896" y="9999"/>
                    <a:pt x="1362" y="10800"/>
                  </a:cubicBezTo>
                  <a:lnTo>
                    <a:pt x="1329" y="10867"/>
                  </a:lnTo>
                  <a:lnTo>
                    <a:pt x="1329" y="10933"/>
                  </a:lnTo>
                  <a:cubicBezTo>
                    <a:pt x="1462" y="12001"/>
                    <a:pt x="1629" y="13068"/>
                    <a:pt x="1762" y="14102"/>
                  </a:cubicBezTo>
                  <a:cubicBezTo>
                    <a:pt x="1929" y="15136"/>
                    <a:pt x="2063" y="15970"/>
                    <a:pt x="2229" y="17038"/>
                  </a:cubicBezTo>
                  <a:cubicBezTo>
                    <a:pt x="2254" y="17172"/>
                    <a:pt x="2269" y="17217"/>
                    <a:pt x="2279" y="17217"/>
                  </a:cubicBezTo>
                  <a:cubicBezTo>
                    <a:pt x="2296" y="17217"/>
                    <a:pt x="2296" y="17080"/>
                    <a:pt x="2296" y="17038"/>
                  </a:cubicBezTo>
                  <a:cubicBezTo>
                    <a:pt x="2229" y="16070"/>
                    <a:pt x="2129" y="15036"/>
                    <a:pt x="2029" y="14069"/>
                  </a:cubicBezTo>
                  <a:cubicBezTo>
                    <a:pt x="1931" y="13026"/>
                    <a:pt x="1834" y="12015"/>
                    <a:pt x="1705" y="10974"/>
                  </a:cubicBezTo>
                  <a:lnTo>
                    <a:pt x="1705" y="10974"/>
                  </a:lnTo>
                  <a:cubicBezTo>
                    <a:pt x="2282" y="10154"/>
                    <a:pt x="2669" y="9209"/>
                    <a:pt x="2897" y="8265"/>
                  </a:cubicBezTo>
                  <a:cubicBezTo>
                    <a:pt x="2997" y="7765"/>
                    <a:pt x="3063" y="7231"/>
                    <a:pt x="3063" y="6730"/>
                  </a:cubicBezTo>
                  <a:cubicBezTo>
                    <a:pt x="3063" y="6230"/>
                    <a:pt x="2963" y="5696"/>
                    <a:pt x="2796" y="5229"/>
                  </a:cubicBezTo>
                  <a:cubicBezTo>
                    <a:pt x="2496" y="4262"/>
                    <a:pt x="2063" y="3361"/>
                    <a:pt x="1562" y="2494"/>
                  </a:cubicBezTo>
                  <a:cubicBezTo>
                    <a:pt x="1129" y="1727"/>
                    <a:pt x="595" y="793"/>
                    <a:pt x="95" y="59"/>
                  </a:cubicBezTo>
                  <a:cubicBezTo>
                    <a:pt x="68" y="20"/>
                    <a:pt x="42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1"/>
            <p:cNvSpPr/>
            <p:nvPr/>
          </p:nvSpPr>
          <p:spPr>
            <a:xfrm>
              <a:off x="1493086" y="2094205"/>
              <a:ext cx="15209" cy="45540"/>
            </a:xfrm>
            <a:custGeom>
              <a:avLst/>
              <a:gdLst/>
              <a:ahLst/>
              <a:cxnLst/>
              <a:rect l="l" t="t" r="r" b="b"/>
              <a:pathLst>
                <a:path w="702" h="2102" extrusionOk="0">
                  <a:moveTo>
                    <a:pt x="1" y="0"/>
                  </a:moveTo>
                  <a:cubicBezTo>
                    <a:pt x="68" y="367"/>
                    <a:pt x="168" y="734"/>
                    <a:pt x="301" y="1068"/>
                  </a:cubicBezTo>
                  <a:cubicBezTo>
                    <a:pt x="401" y="1401"/>
                    <a:pt x="568" y="1735"/>
                    <a:pt x="701" y="2102"/>
                  </a:cubicBezTo>
                  <a:cubicBezTo>
                    <a:pt x="701" y="1902"/>
                    <a:pt x="701" y="1702"/>
                    <a:pt x="635" y="1535"/>
                  </a:cubicBezTo>
                  <a:cubicBezTo>
                    <a:pt x="601" y="1335"/>
                    <a:pt x="535" y="1168"/>
                    <a:pt x="468" y="1001"/>
                  </a:cubicBezTo>
                  <a:cubicBezTo>
                    <a:pt x="368" y="634"/>
                    <a:pt x="201" y="30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1"/>
            <p:cNvSpPr/>
            <p:nvPr/>
          </p:nvSpPr>
          <p:spPr>
            <a:xfrm>
              <a:off x="812328" y="1943135"/>
              <a:ext cx="477345" cy="607898"/>
            </a:xfrm>
            <a:custGeom>
              <a:avLst/>
              <a:gdLst/>
              <a:ahLst/>
              <a:cxnLst/>
              <a:rect l="l" t="t" r="r" b="b"/>
              <a:pathLst>
                <a:path w="22033" h="28059" extrusionOk="0">
                  <a:moveTo>
                    <a:pt x="20694" y="0"/>
                  </a:moveTo>
                  <a:cubicBezTo>
                    <a:pt x="20415" y="0"/>
                    <a:pt x="20058" y="74"/>
                    <a:pt x="19614" y="235"/>
                  </a:cubicBezTo>
                  <a:cubicBezTo>
                    <a:pt x="17079" y="1169"/>
                    <a:pt x="1635" y="11176"/>
                    <a:pt x="834" y="15179"/>
                  </a:cubicBezTo>
                  <a:cubicBezTo>
                    <a:pt x="0" y="19182"/>
                    <a:pt x="6071" y="26788"/>
                    <a:pt x="7739" y="27988"/>
                  </a:cubicBezTo>
                  <a:cubicBezTo>
                    <a:pt x="7804" y="28036"/>
                    <a:pt x="7874" y="28059"/>
                    <a:pt x="7950" y="28059"/>
                  </a:cubicBezTo>
                  <a:cubicBezTo>
                    <a:pt x="9368" y="28059"/>
                    <a:pt x="12646" y="20177"/>
                    <a:pt x="12709" y="18815"/>
                  </a:cubicBezTo>
                  <a:cubicBezTo>
                    <a:pt x="12709" y="18448"/>
                    <a:pt x="11075" y="16647"/>
                    <a:pt x="11342" y="15780"/>
                  </a:cubicBezTo>
                  <a:cubicBezTo>
                    <a:pt x="11609" y="14912"/>
                    <a:pt x="18814" y="5873"/>
                    <a:pt x="20348" y="3571"/>
                  </a:cubicBezTo>
                  <a:cubicBezTo>
                    <a:pt x="21590" y="1694"/>
                    <a:pt x="22033" y="0"/>
                    <a:pt x="206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1"/>
            <p:cNvSpPr/>
            <p:nvPr/>
          </p:nvSpPr>
          <p:spPr>
            <a:xfrm>
              <a:off x="938787" y="2310292"/>
              <a:ext cx="286216" cy="320685"/>
            </a:xfrm>
            <a:custGeom>
              <a:avLst/>
              <a:gdLst/>
              <a:ahLst/>
              <a:cxnLst/>
              <a:rect l="l" t="t" r="r" b="b"/>
              <a:pathLst>
                <a:path w="13211" h="14802" extrusionOk="0">
                  <a:moveTo>
                    <a:pt x="6872" y="0"/>
                  </a:moveTo>
                  <a:cubicBezTo>
                    <a:pt x="6639" y="634"/>
                    <a:pt x="6205" y="1134"/>
                    <a:pt x="5638" y="1468"/>
                  </a:cubicBezTo>
                  <a:cubicBezTo>
                    <a:pt x="4571" y="1968"/>
                    <a:pt x="3603" y="2302"/>
                    <a:pt x="3237" y="2936"/>
                  </a:cubicBezTo>
                  <a:cubicBezTo>
                    <a:pt x="2903" y="3469"/>
                    <a:pt x="2936" y="4170"/>
                    <a:pt x="3370" y="4670"/>
                  </a:cubicBezTo>
                  <a:cubicBezTo>
                    <a:pt x="3370" y="4670"/>
                    <a:pt x="1936" y="4737"/>
                    <a:pt x="1502" y="5838"/>
                  </a:cubicBezTo>
                  <a:cubicBezTo>
                    <a:pt x="1302" y="6405"/>
                    <a:pt x="2002" y="7272"/>
                    <a:pt x="2002" y="7272"/>
                  </a:cubicBezTo>
                  <a:cubicBezTo>
                    <a:pt x="1335" y="7305"/>
                    <a:pt x="768" y="7739"/>
                    <a:pt x="535" y="8373"/>
                  </a:cubicBezTo>
                  <a:cubicBezTo>
                    <a:pt x="301" y="9173"/>
                    <a:pt x="1035" y="9874"/>
                    <a:pt x="1035" y="9874"/>
                  </a:cubicBezTo>
                  <a:cubicBezTo>
                    <a:pt x="1035" y="9874"/>
                    <a:pt x="1" y="10508"/>
                    <a:pt x="1" y="11408"/>
                  </a:cubicBezTo>
                  <a:cubicBezTo>
                    <a:pt x="1" y="12784"/>
                    <a:pt x="3834" y="14802"/>
                    <a:pt x="6581" y="14802"/>
                  </a:cubicBezTo>
                  <a:cubicBezTo>
                    <a:pt x="7431" y="14802"/>
                    <a:pt x="8177" y="14609"/>
                    <a:pt x="8674" y="14144"/>
                  </a:cubicBezTo>
                  <a:cubicBezTo>
                    <a:pt x="9641" y="13243"/>
                    <a:pt x="7973" y="12609"/>
                    <a:pt x="7973" y="12609"/>
                  </a:cubicBezTo>
                  <a:lnTo>
                    <a:pt x="7973" y="12609"/>
                  </a:lnTo>
                  <a:cubicBezTo>
                    <a:pt x="7973" y="12609"/>
                    <a:pt x="8262" y="12646"/>
                    <a:pt x="8671" y="12646"/>
                  </a:cubicBezTo>
                  <a:cubicBezTo>
                    <a:pt x="9489" y="12646"/>
                    <a:pt x="10786" y="12498"/>
                    <a:pt x="11209" y="11608"/>
                  </a:cubicBezTo>
                  <a:cubicBezTo>
                    <a:pt x="11843" y="10274"/>
                    <a:pt x="9808" y="9640"/>
                    <a:pt x="9674" y="9574"/>
                  </a:cubicBezTo>
                  <a:cubicBezTo>
                    <a:pt x="9711" y="9574"/>
                    <a:pt x="9911" y="9593"/>
                    <a:pt x="10194" y="9593"/>
                  </a:cubicBezTo>
                  <a:cubicBezTo>
                    <a:pt x="10955" y="9593"/>
                    <a:pt x="12312" y="9452"/>
                    <a:pt x="12677" y="8406"/>
                  </a:cubicBezTo>
                  <a:cubicBezTo>
                    <a:pt x="13210" y="7005"/>
                    <a:pt x="11075" y="6605"/>
                    <a:pt x="10942" y="6571"/>
                  </a:cubicBezTo>
                  <a:cubicBezTo>
                    <a:pt x="11075" y="6571"/>
                    <a:pt x="12810" y="6205"/>
                    <a:pt x="12977" y="5037"/>
                  </a:cubicBezTo>
                  <a:cubicBezTo>
                    <a:pt x="13210" y="3036"/>
                    <a:pt x="8073" y="3669"/>
                    <a:pt x="6772" y="2669"/>
                  </a:cubicBezTo>
                  <a:cubicBezTo>
                    <a:pt x="6772" y="2669"/>
                    <a:pt x="6839" y="100"/>
                    <a:pt x="6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1"/>
            <p:cNvSpPr/>
            <p:nvPr/>
          </p:nvSpPr>
          <p:spPr>
            <a:xfrm>
              <a:off x="963376" y="2527808"/>
              <a:ext cx="153215" cy="56394"/>
            </a:xfrm>
            <a:custGeom>
              <a:avLst/>
              <a:gdLst/>
              <a:ahLst/>
              <a:cxnLst/>
              <a:rect l="l" t="t" r="r" b="b"/>
              <a:pathLst>
                <a:path w="7072" h="2603" extrusionOk="0">
                  <a:moveTo>
                    <a:pt x="0" y="1"/>
                  </a:moveTo>
                  <a:cubicBezTo>
                    <a:pt x="2001" y="1568"/>
                    <a:pt x="4403" y="2469"/>
                    <a:pt x="6938" y="2603"/>
                  </a:cubicBezTo>
                  <a:cubicBezTo>
                    <a:pt x="7005" y="2603"/>
                    <a:pt x="7072" y="2502"/>
                    <a:pt x="6972" y="2469"/>
                  </a:cubicBezTo>
                  <a:cubicBezTo>
                    <a:pt x="4537" y="1969"/>
                    <a:pt x="2202" y="113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1"/>
            <p:cNvSpPr/>
            <p:nvPr/>
          </p:nvSpPr>
          <p:spPr>
            <a:xfrm>
              <a:off x="980708" y="2467818"/>
              <a:ext cx="172020" cy="52516"/>
            </a:xfrm>
            <a:custGeom>
              <a:avLst/>
              <a:gdLst/>
              <a:ahLst/>
              <a:cxnLst/>
              <a:rect l="l" t="t" r="r" b="b"/>
              <a:pathLst>
                <a:path w="7940" h="2424" extrusionOk="0">
                  <a:moveTo>
                    <a:pt x="34" y="1"/>
                  </a:moveTo>
                  <a:cubicBezTo>
                    <a:pt x="1" y="1"/>
                    <a:pt x="1" y="1"/>
                    <a:pt x="1" y="34"/>
                  </a:cubicBezTo>
                  <a:cubicBezTo>
                    <a:pt x="2054" y="1566"/>
                    <a:pt x="4529" y="2423"/>
                    <a:pt x="7090" y="2423"/>
                  </a:cubicBezTo>
                  <a:cubicBezTo>
                    <a:pt x="7317" y="2423"/>
                    <a:pt x="7545" y="2416"/>
                    <a:pt x="7773" y="2403"/>
                  </a:cubicBezTo>
                  <a:cubicBezTo>
                    <a:pt x="7873" y="2403"/>
                    <a:pt x="7940" y="2269"/>
                    <a:pt x="7840" y="2269"/>
                  </a:cubicBezTo>
                  <a:cubicBezTo>
                    <a:pt x="7814" y="2270"/>
                    <a:pt x="7787" y="2270"/>
                    <a:pt x="7761" y="2270"/>
                  </a:cubicBezTo>
                  <a:cubicBezTo>
                    <a:pt x="5833" y="2270"/>
                    <a:pt x="2041" y="1087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1"/>
            <p:cNvSpPr/>
            <p:nvPr/>
          </p:nvSpPr>
          <p:spPr>
            <a:xfrm>
              <a:off x="1012513" y="2412897"/>
              <a:ext cx="168402" cy="45280"/>
            </a:xfrm>
            <a:custGeom>
              <a:avLst/>
              <a:gdLst/>
              <a:ahLst/>
              <a:cxnLst/>
              <a:rect l="l" t="t" r="r" b="b"/>
              <a:pathLst>
                <a:path w="7773" h="2090" extrusionOk="0">
                  <a:moveTo>
                    <a:pt x="34" y="1"/>
                  </a:moveTo>
                  <a:cubicBezTo>
                    <a:pt x="0" y="1"/>
                    <a:pt x="0" y="34"/>
                    <a:pt x="0" y="68"/>
                  </a:cubicBezTo>
                  <a:cubicBezTo>
                    <a:pt x="1068" y="935"/>
                    <a:pt x="2702" y="1502"/>
                    <a:pt x="4003" y="1835"/>
                  </a:cubicBezTo>
                  <a:cubicBezTo>
                    <a:pt x="4637" y="2007"/>
                    <a:pt x="5279" y="2090"/>
                    <a:pt x="5916" y="2090"/>
                  </a:cubicBezTo>
                  <a:cubicBezTo>
                    <a:pt x="6521" y="2090"/>
                    <a:pt x="7121" y="2015"/>
                    <a:pt x="7706" y="1869"/>
                  </a:cubicBezTo>
                  <a:cubicBezTo>
                    <a:pt x="7773" y="1835"/>
                    <a:pt x="7773" y="1769"/>
                    <a:pt x="7706" y="1769"/>
                  </a:cubicBezTo>
                  <a:cubicBezTo>
                    <a:pt x="7501" y="1779"/>
                    <a:pt x="7297" y="1784"/>
                    <a:pt x="7095" y="1784"/>
                  </a:cubicBezTo>
                  <a:cubicBezTo>
                    <a:pt x="4625" y="1784"/>
                    <a:pt x="2315" y="1049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1"/>
            <p:cNvSpPr/>
            <p:nvPr/>
          </p:nvSpPr>
          <p:spPr>
            <a:xfrm>
              <a:off x="942405" y="2315448"/>
              <a:ext cx="143054" cy="213097"/>
            </a:xfrm>
            <a:custGeom>
              <a:avLst/>
              <a:gdLst/>
              <a:ahLst/>
              <a:cxnLst/>
              <a:rect l="l" t="t" r="r" b="b"/>
              <a:pathLst>
                <a:path w="6603" h="9836" extrusionOk="0">
                  <a:moveTo>
                    <a:pt x="6593" y="0"/>
                  </a:moveTo>
                  <a:cubicBezTo>
                    <a:pt x="6589" y="0"/>
                    <a:pt x="6582" y="8"/>
                    <a:pt x="6572" y="29"/>
                  </a:cubicBezTo>
                  <a:cubicBezTo>
                    <a:pt x="6439" y="329"/>
                    <a:pt x="6238" y="596"/>
                    <a:pt x="5972" y="796"/>
                  </a:cubicBezTo>
                  <a:cubicBezTo>
                    <a:pt x="5705" y="963"/>
                    <a:pt x="5405" y="1096"/>
                    <a:pt x="5138" y="1196"/>
                  </a:cubicBezTo>
                  <a:cubicBezTo>
                    <a:pt x="4537" y="1363"/>
                    <a:pt x="3970" y="1597"/>
                    <a:pt x="3470" y="1864"/>
                  </a:cubicBezTo>
                  <a:cubicBezTo>
                    <a:pt x="3003" y="2130"/>
                    <a:pt x="2703" y="2597"/>
                    <a:pt x="2636" y="3131"/>
                  </a:cubicBezTo>
                  <a:cubicBezTo>
                    <a:pt x="2603" y="3598"/>
                    <a:pt x="2803" y="4065"/>
                    <a:pt x="3170" y="4365"/>
                  </a:cubicBezTo>
                  <a:cubicBezTo>
                    <a:pt x="2803" y="4365"/>
                    <a:pt x="2436" y="4432"/>
                    <a:pt x="2069" y="4499"/>
                  </a:cubicBezTo>
                  <a:cubicBezTo>
                    <a:pt x="1769" y="4599"/>
                    <a:pt x="1502" y="4799"/>
                    <a:pt x="1335" y="5066"/>
                  </a:cubicBezTo>
                  <a:cubicBezTo>
                    <a:pt x="1068" y="5733"/>
                    <a:pt x="1202" y="6467"/>
                    <a:pt x="1669" y="6967"/>
                  </a:cubicBezTo>
                  <a:cubicBezTo>
                    <a:pt x="1335" y="6967"/>
                    <a:pt x="968" y="7067"/>
                    <a:pt x="668" y="7234"/>
                  </a:cubicBezTo>
                  <a:cubicBezTo>
                    <a:pt x="401" y="7401"/>
                    <a:pt x="201" y="7668"/>
                    <a:pt x="134" y="8001"/>
                  </a:cubicBezTo>
                  <a:cubicBezTo>
                    <a:pt x="1" y="8635"/>
                    <a:pt x="268" y="9269"/>
                    <a:pt x="801" y="9669"/>
                  </a:cubicBezTo>
                  <a:cubicBezTo>
                    <a:pt x="701" y="9703"/>
                    <a:pt x="601" y="9769"/>
                    <a:pt x="501" y="9836"/>
                  </a:cubicBezTo>
                  <a:cubicBezTo>
                    <a:pt x="534" y="9836"/>
                    <a:pt x="868" y="9636"/>
                    <a:pt x="868" y="9636"/>
                  </a:cubicBezTo>
                  <a:lnTo>
                    <a:pt x="868" y="9603"/>
                  </a:lnTo>
                  <a:cubicBezTo>
                    <a:pt x="434" y="9202"/>
                    <a:pt x="268" y="8568"/>
                    <a:pt x="434" y="8035"/>
                  </a:cubicBezTo>
                  <a:cubicBezTo>
                    <a:pt x="534" y="7801"/>
                    <a:pt x="668" y="7568"/>
                    <a:pt x="868" y="7401"/>
                  </a:cubicBezTo>
                  <a:cubicBezTo>
                    <a:pt x="1168" y="7234"/>
                    <a:pt x="1502" y="7067"/>
                    <a:pt x="1835" y="7001"/>
                  </a:cubicBezTo>
                  <a:cubicBezTo>
                    <a:pt x="1468" y="6500"/>
                    <a:pt x="1368" y="5800"/>
                    <a:pt x="1635" y="5233"/>
                  </a:cubicBezTo>
                  <a:cubicBezTo>
                    <a:pt x="1769" y="4999"/>
                    <a:pt x="2002" y="4799"/>
                    <a:pt x="2236" y="4699"/>
                  </a:cubicBezTo>
                  <a:cubicBezTo>
                    <a:pt x="2569" y="4566"/>
                    <a:pt x="2869" y="4465"/>
                    <a:pt x="3203" y="4432"/>
                  </a:cubicBezTo>
                  <a:cubicBezTo>
                    <a:pt x="3236" y="4432"/>
                    <a:pt x="3236" y="4399"/>
                    <a:pt x="3236" y="4365"/>
                  </a:cubicBezTo>
                  <a:cubicBezTo>
                    <a:pt x="2903" y="3965"/>
                    <a:pt x="2836" y="3398"/>
                    <a:pt x="3036" y="2931"/>
                  </a:cubicBezTo>
                  <a:cubicBezTo>
                    <a:pt x="3270" y="2464"/>
                    <a:pt x="3670" y="2097"/>
                    <a:pt x="4137" y="1897"/>
                  </a:cubicBezTo>
                  <a:cubicBezTo>
                    <a:pt x="4671" y="1697"/>
                    <a:pt x="5204" y="1430"/>
                    <a:pt x="5705" y="1130"/>
                  </a:cubicBezTo>
                  <a:cubicBezTo>
                    <a:pt x="5905" y="996"/>
                    <a:pt x="6072" y="830"/>
                    <a:pt x="6238" y="663"/>
                  </a:cubicBezTo>
                  <a:cubicBezTo>
                    <a:pt x="6372" y="496"/>
                    <a:pt x="6505" y="296"/>
                    <a:pt x="6572" y="62"/>
                  </a:cubicBezTo>
                  <a:cubicBezTo>
                    <a:pt x="6595" y="39"/>
                    <a:pt x="6602" y="0"/>
                    <a:pt x="6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1"/>
            <p:cNvSpPr/>
            <p:nvPr/>
          </p:nvSpPr>
          <p:spPr>
            <a:xfrm>
              <a:off x="1030581" y="1938694"/>
              <a:ext cx="268494" cy="202503"/>
            </a:xfrm>
            <a:custGeom>
              <a:avLst/>
              <a:gdLst/>
              <a:ahLst/>
              <a:cxnLst/>
              <a:rect l="l" t="t" r="r" b="b"/>
              <a:pathLst>
                <a:path w="12393" h="9347" extrusionOk="0">
                  <a:moveTo>
                    <a:pt x="10632" y="0"/>
                  </a:moveTo>
                  <a:cubicBezTo>
                    <a:pt x="10328" y="0"/>
                    <a:pt x="9949" y="92"/>
                    <a:pt x="9507" y="273"/>
                  </a:cubicBezTo>
                  <a:cubicBezTo>
                    <a:pt x="6472" y="1508"/>
                    <a:pt x="0" y="5844"/>
                    <a:pt x="0" y="5844"/>
                  </a:cubicBezTo>
                  <a:lnTo>
                    <a:pt x="6371" y="9347"/>
                  </a:lnTo>
                  <a:cubicBezTo>
                    <a:pt x="11662" y="3061"/>
                    <a:pt x="12393" y="0"/>
                    <a:pt x="10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1"/>
            <p:cNvSpPr/>
            <p:nvPr/>
          </p:nvSpPr>
          <p:spPr>
            <a:xfrm>
              <a:off x="1277021" y="1910378"/>
              <a:ext cx="127195" cy="97514"/>
            </a:xfrm>
            <a:custGeom>
              <a:avLst/>
              <a:gdLst/>
              <a:ahLst/>
              <a:cxnLst/>
              <a:rect l="l" t="t" r="r" b="b"/>
              <a:pathLst>
                <a:path w="5871" h="4501" extrusionOk="0">
                  <a:moveTo>
                    <a:pt x="2365" y="0"/>
                  </a:moveTo>
                  <a:cubicBezTo>
                    <a:pt x="2009" y="0"/>
                    <a:pt x="1650" y="60"/>
                    <a:pt x="1301" y="179"/>
                  </a:cubicBezTo>
                  <a:cubicBezTo>
                    <a:pt x="300" y="613"/>
                    <a:pt x="0" y="1347"/>
                    <a:pt x="334" y="2181"/>
                  </a:cubicBezTo>
                  <a:cubicBezTo>
                    <a:pt x="622" y="3017"/>
                    <a:pt x="2853" y="4501"/>
                    <a:pt x="4251" y="4501"/>
                  </a:cubicBezTo>
                  <a:cubicBezTo>
                    <a:pt x="4470" y="4501"/>
                    <a:pt x="4669" y="4464"/>
                    <a:pt x="4837" y="4382"/>
                  </a:cubicBezTo>
                  <a:cubicBezTo>
                    <a:pt x="5871" y="3815"/>
                    <a:pt x="4970" y="1314"/>
                    <a:pt x="4403" y="746"/>
                  </a:cubicBezTo>
                  <a:cubicBezTo>
                    <a:pt x="3819" y="252"/>
                    <a:pt x="3099" y="0"/>
                    <a:pt x="23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1"/>
            <p:cNvSpPr/>
            <p:nvPr/>
          </p:nvSpPr>
          <p:spPr>
            <a:xfrm>
              <a:off x="1278451" y="1815961"/>
              <a:ext cx="109885" cy="180404"/>
            </a:xfrm>
            <a:custGeom>
              <a:avLst/>
              <a:gdLst/>
              <a:ahLst/>
              <a:cxnLst/>
              <a:rect l="l" t="t" r="r" b="b"/>
              <a:pathLst>
                <a:path w="5072" h="832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4" y="868"/>
                    <a:pt x="67" y="1969"/>
                  </a:cubicBezTo>
                  <a:lnTo>
                    <a:pt x="67" y="2102"/>
                  </a:lnTo>
                  <a:lnTo>
                    <a:pt x="67" y="2302"/>
                  </a:lnTo>
                  <a:cubicBezTo>
                    <a:pt x="67" y="2436"/>
                    <a:pt x="67" y="2603"/>
                    <a:pt x="101" y="2769"/>
                  </a:cubicBezTo>
                  <a:cubicBezTo>
                    <a:pt x="134" y="2936"/>
                    <a:pt x="101" y="3036"/>
                    <a:pt x="134" y="3170"/>
                  </a:cubicBezTo>
                  <a:cubicBezTo>
                    <a:pt x="168" y="3303"/>
                    <a:pt x="134" y="3403"/>
                    <a:pt x="168" y="3537"/>
                  </a:cubicBezTo>
                  <a:cubicBezTo>
                    <a:pt x="234" y="4471"/>
                    <a:pt x="368" y="5405"/>
                    <a:pt x="568" y="6305"/>
                  </a:cubicBezTo>
                  <a:cubicBezTo>
                    <a:pt x="720" y="6639"/>
                    <a:pt x="2528" y="8326"/>
                    <a:pt x="4084" y="8326"/>
                  </a:cubicBezTo>
                  <a:cubicBezTo>
                    <a:pt x="4238" y="8326"/>
                    <a:pt x="4390" y="8309"/>
                    <a:pt x="4537" y="8273"/>
                  </a:cubicBezTo>
                  <a:cubicBezTo>
                    <a:pt x="5071" y="8140"/>
                    <a:pt x="4471" y="5205"/>
                    <a:pt x="4471" y="5205"/>
                  </a:cubicBezTo>
                  <a:lnTo>
                    <a:pt x="4471" y="4971"/>
                  </a:lnTo>
                  <a:lnTo>
                    <a:pt x="4571" y="1802"/>
                  </a:lnTo>
                  <a:lnTo>
                    <a:pt x="568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1"/>
            <p:cNvSpPr/>
            <p:nvPr/>
          </p:nvSpPr>
          <p:spPr>
            <a:xfrm>
              <a:off x="1278451" y="1815961"/>
              <a:ext cx="99031" cy="108433"/>
            </a:xfrm>
            <a:custGeom>
              <a:avLst/>
              <a:gdLst/>
              <a:ahLst/>
              <a:cxnLst/>
              <a:rect l="l" t="t" r="r" b="b"/>
              <a:pathLst>
                <a:path w="4571" h="5005" extrusionOk="0">
                  <a:moveTo>
                    <a:pt x="1" y="1"/>
                  </a:moveTo>
                  <a:cubicBezTo>
                    <a:pt x="1" y="1"/>
                    <a:pt x="1" y="868"/>
                    <a:pt x="67" y="1969"/>
                  </a:cubicBezTo>
                  <a:cubicBezTo>
                    <a:pt x="1035" y="3570"/>
                    <a:pt x="2636" y="4671"/>
                    <a:pt x="4504" y="5004"/>
                  </a:cubicBezTo>
                  <a:lnTo>
                    <a:pt x="4571" y="1802"/>
                  </a:lnTo>
                  <a:lnTo>
                    <a:pt x="568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1"/>
            <p:cNvSpPr/>
            <p:nvPr/>
          </p:nvSpPr>
          <p:spPr>
            <a:xfrm>
              <a:off x="1217030" y="1614845"/>
              <a:ext cx="258008" cy="282382"/>
            </a:xfrm>
            <a:custGeom>
              <a:avLst/>
              <a:gdLst/>
              <a:ahLst/>
              <a:cxnLst/>
              <a:rect l="l" t="t" r="r" b="b"/>
              <a:pathLst>
                <a:path w="11909" h="13034" extrusionOk="0">
                  <a:moveTo>
                    <a:pt x="5846" y="0"/>
                  </a:moveTo>
                  <a:cubicBezTo>
                    <a:pt x="5481" y="0"/>
                    <a:pt x="5119" y="40"/>
                    <a:pt x="4770" y="111"/>
                  </a:cubicBezTo>
                  <a:cubicBezTo>
                    <a:pt x="2335" y="611"/>
                    <a:pt x="0" y="2712"/>
                    <a:pt x="1368" y="8116"/>
                  </a:cubicBezTo>
                  <a:cubicBezTo>
                    <a:pt x="2449" y="12389"/>
                    <a:pt x="4991" y="13033"/>
                    <a:pt x="6535" y="13033"/>
                  </a:cubicBezTo>
                  <a:cubicBezTo>
                    <a:pt x="6943" y="13033"/>
                    <a:pt x="7282" y="12988"/>
                    <a:pt x="7506" y="12953"/>
                  </a:cubicBezTo>
                  <a:cubicBezTo>
                    <a:pt x="8707" y="12786"/>
                    <a:pt x="11909" y="11686"/>
                    <a:pt x="11108" y="6182"/>
                  </a:cubicBezTo>
                  <a:cubicBezTo>
                    <a:pt x="10450" y="1455"/>
                    <a:pt x="8069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1"/>
            <p:cNvSpPr/>
            <p:nvPr/>
          </p:nvSpPr>
          <p:spPr>
            <a:xfrm>
              <a:off x="1407812" y="1708113"/>
              <a:ext cx="23875" cy="11764"/>
            </a:xfrm>
            <a:custGeom>
              <a:avLst/>
              <a:gdLst/>
              <a:ahLst/>
              <a:cxnLst/>
              <a:rect l="l" t="t" r="r" b="b"/>
              <a:pathLst>
                <a:path w="1102" h="543" extrusionOk="0">
                  <a:moveTo>
                    <a:pt x="415" y="0"/>
                  </a:moveTo>
                  <a:cubicBezTo>
                    <a:pt x="278" y="0"/>
                    <a:pt x="145" y="65"/>
                    <a:pt x="34" y="175"/>
                  </a:cubicBezTo>
                  <a:cubicBezTo>
                    <a:pt x="1" y="275"/>
                    <a:pt x="1" y="375"/>
                    <a:pt x="67" y="409"/>
                  </a:cubicBezTo>
                  <a:cubicBezTo>
                    <a:pt x="167" y="484"/>
                    <a:pt x="268" y="521"/>
                    <a:pt x="368" y="521"/>
                  </a:cubicBezTo>
                  <a:cubicBezTo>
                    <a:pt x="401" y="521"/>
                    <a:pt x="434" y="517"/>
                    <a:pt x="468" y="509"/>
                  </a:cubicBezTo>
                  <a:cubicBezTo>
                    <a:pt x="601" y="542"/>
                    <a:pt x="735" y="542"/>
                    <a:pt x="868" y="542"/>
                  </a:cubicBezTo>
                  <a:cubicBezTo>
                    <a:pt x="1035" y="542"/>
                    <a:pt x="1101" y="309"/>
                    <a:pt x="1001" y="175"/>
                  </a:cubicBezTo>
                  <a:cubicBezTo>
                    <a:pt x="868" y="75"/>
                    <a:pt x="701" y="9"/>
                    <a:pt x="501" y="9"/>
                  </a:cubicBezTo>
                  <a:cubicBezTo>
                    <a:pt x="472" y="3"/>
                    <a:pt x="444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1"/>
            <p:cNvSpPr/>
            <p:nvPr/>
          </p:nvSpPr>
          <p:spPr>
            <a:xfrm>
              <a:off x="1338593" y="1720289"/>
              <a:ext cx="23723" cy="14841"/>
            </a:xfrm>
            <a:custGeom>
              <a:avLst/>
              <a:gdLst/>
              <a:ahLst/>
              <a:cxnLst/>
              <a:rect l="l" t="t" r="r" b="b"/>
              <a:pathLst>
                <a:path w="1095" h="685" extrusionOk="0">
                  <a:moveTo>
                    <a:pt x="738" y="1"/>
                  </a:moveTo>
                  <a:cubicBezTo>
                    <a:pt x="661" y="1"/>
                    <a:pt x="587" y="17"/>
                    <a:pt x="527" y="47"/>
                  </a:cubicBezTo>
                  <a:cubicBezTo>
                    <a:pt x="327" y="114"/>
                    <a:pt x="194" y="214"/>
                    <a:pt x="93" y="381"/>
                  </a:cubicBezTo>
                  <a:cubicBezTo>
                    <a:pt x="1" y="504"/>
                    <a:pt x="137" y="684"/>
                    <a:pt x="316" y="684"/>
                  </a:cubicBezTo>
                  <a:cubicBezTo>
                    <a:pt x="330" y="684"/>
                    <a:pt x="345" y="683"/>
                    <a:pt x="360" y="681"/>
                  </a:cubicBezTo>
                  <a:cubicBezTo>
                    <a:pt x="460" y="614"/>
                    <a:pt x="594" y="581"/>
                    <a:pt x="694" y="547"/>
                  </a:cubicBezTo>
                  <a:cubicBezTo>
                    <a:pt x="827" y="514"/>
                    <a:pt x="961" y="447"/>
                    <a:pt x="1061" y="347"/>
                  </a:cubicBezTo>
                  <a:cubicBezTo>
                    <a:pt x="1094" y="247"/>
                    <a:pt x="1061" y="147"/>
                    <a:pt x="1027" y="80"/>
                  </a:cubicBezTo>
                  <a:cubicBezTo>
                    <a:pt x="936" y="25"/>
                    <a:pt x="834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1"/>
            <p:cNvSpPr/>
            <p:nvPr/>
          </p:nvSpPr>
          <p:spPr>
            <a:xfrm>
              <a:off x="1365176" y="1761777"/>
              <a:ext cx="8688" cy="22423"/>
            </a:xfrm>
            <a:custGeom>
              <a:avLst/>
              <a:gdLst/>
              <a:ahLst/>
              <a:cxnLst/>
              <a:rect l="l" t="t" r="r" b="b"/>
              <a:pathLst>
                <a:path w="401" h="1035" extrusionOk="0">
                  <a:moveTo>
                    <a:pt x="234" y="0"/>
                  </a:moveTo>
                  <a:cubicBezTo>
                    <a:pt x="234" y="0"/>
                    <a:pt x="201" y="0"/>
                    <a:pt x="234" y="33"/>
                  </a:cubicBezTo>
                  <a:cubicBezTo>
                    <a:pt x="301" y="400"/>
                    <a:pt x="301" y="834"/>
                    <a:pt x="1" y="1001"/>
                  </a:cubicBezTo>
                  <a:lnTo>
                    <a:pt x="1" y="1034"/>
                  </a:lnTo>
                  <a:cubicBezTo>
                    <a:pt x="401" y="901"/>
                    <a:pt x="368" y="334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1"/>
            <p:cNvSpPr/>
            <p:nvPr/>
          </p:nvSpPr>
          <p:spPr>
            <a:xfrm>
              <a:off x="1348905" y="1753805"/>
              <a:ext cx="27688" cy="26821"/>
            </a:xfrm>
            <a:custGeom>
              <a:avLst/>
              <a:gdLst/>
              <a:ahLst/>
              <a:cxnLst/>
              <a:rect l="l" t="t" r="r" b="b"/>
              <a:pathLst>
                <a:path w="1278" h="1238" extrusionOk="0">
                  <a:moveTo>
                    <a:pt x="607" y="0"/>
                  </a:moveTo>
                  <a:cubicBezTo>
                    <a:pt x="599" y="0"/>
                    <a:pt x="592" y="1"/>
                    <a:pt x="585" y="1"/>
                  </a:cubicBezTo>
                  <a:cubicBezTo>
                    <a:pt x="0" y="66"/>
                    <a:pt x="143" y="1238"/>
                    <a:pt x="674" y="1238"/>
                  </a:cubicBezTo>
                  <a:cubicBezTo>
                    <a:pt x="689" y="1238"/>
                    <a:pt x="703" y="1237"/>
                    <a:pt x="718" y="1235"/>
                  </a:cubicBezTo>
                  <a:cubicBezTo>
                    <a:pt x="1278" y="1169"/>
                    <a:pt x="1123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1"/>
            <p:cNvSpPr/>
            <p:nvPr/>
          </p:nvSpPr>
          <p:spPr>
            <a:xfrm>
              <a:off x="1341322" y="1755798"/>
              <a:ext cx="18090" cy="11764"/>
            </a:xfrm>
            <a:custGeom>
              <a:avLst/>
              <a:gdLst/>
              <a:ahLst/>
              <a:cxnLst/>
              <a:rect l="l" t="t" r="r" b="b"/>
              <a:pathLst>
                <a:path w="835" h="543" extrusionOk="0">
                  <a:moveTo>
                    <a:pt x="736" y="0"/>
                  </a:moveTo>
                  <a:cubicBezTo>
                    <a:pt x="726" y="0"/>
                    <a:pt x="714" y="3"/>
                    <a:pt x="701" y="9"/>
                  </a:cubicBezTo>
                  <a:cubicBezTo>
                    <a:pt x="601" y="109"/>
                    <a:pt x="535" y="243"/>
                    <a:pt x="401" y="276"/>
                  </a:cubicBezTo>
                  <a:cubicBezTo>
                    <a:pt x="387" y="280"/>
                    <a:pt x="373" y="281"/>
                    <a:pt x="358" y="281"/>
                  </a:cubicBezTo>
                  <a:cubicBezTo>
                    <a:pt x="239" y="281"/>
                    <a:pt x="120" y="165"/>
                    <a:pt x="1" y="76"/>
                  </a:cubicBezTo>
                  <a:lnTo>
                    <a:pt x="1" y="76"/>
                  </a:lnTo>
                  <a:cubicBezTo>
                    <a:pt x="34" y="309"/>
                    <a:pt x="168" y="543"/>
                    <a:pt x="434" y="543"/>
                  </a:cubicBezTo>
                  <a:cubicBezTo>
                    <a:pt x="701" y="543"/>
                    <a:pt x="801" y="309"/>
                    <a:pt x="835" y="76"/>
                  </a:cubicBezTo>
                  <a:cubicBezTo>
                    <a:pt x="808" y="49"/>
                    <a:pt x="781" y="0"/>
                    <a:pt x="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1"/>
            <p:cNvSpPr/>
            <p:nvPr/>
          </p:nvSpPr>
          <p:spPr>
            <a:xfrm>
              <a:off x="1414312" y="1752375"/>
              <a:ext cx="12306" cy="20257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34" y="0"/>
                  </a:moveTo>
                  <a:lnTo>
                    <a:pt x="34" y="0"/>
                  </a:lnTo>
                  <a:cubicBezTo>
                    <a:pt x="1" y="334"/>
                    <a:pt x="134" y="934"/>
                    <a:pt x="568" y="934"/>
                  </a:cubicBezTo>
                  <a:cubicBezTo>
                    <a:pt x="201" y="834"/>
                    <a:pt x="101" y="401"/>
                    <a:pt x="68" y="34"/>
                  </a:cubicBezTo>
                  <a:cubicBezTo>
                    <a:pt x="68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1"/>
            <p:cNvSpPr/>
            <p:nvPr/>
          </p:nvSpPr>
          <p:spPr>
            <a:xfrm>
              <a:off x="1411279" y="1742127"/>
              <a:ext cx="26453" cy="26388"/>
            </a:xfrm>
            <a:custGeom>
              <a:avLst/>
              <a:gdLst/>
              <a:ahLst/>
              <a:cxnLst/>
              <a:rect l="l" t="t" r="r" b="b"/>
              <a:pathLst>
                <a:path w="1221" h="1218" extrusionOk="0">
                  <a:moveTo>
                    <a:pt x="544" y="0"/>
                  </a:moveTo>
                  <a:cubicBezTo>
                    <a:pt x="522" y="0"/>
                    <a:pt x="498" y="2"/>
                    <a:pt x="474" y="6"/>
                  </a:cubicBezTo>
                  <a:cubicBezTo>
                    <a:pt x="0" y="133"/>
                    <a:pt x="125" y="1218"/>
                    <a:pt x="622" y="1218"/>
                  </a:cubicBezTo>
                  <a:cubicBezTo>
                    <a:pt x="650" y="1218"/>
                    <a:pt x="678" y="1214"/>
                    <a:pt x="708" y="1207"/>
                  </a:cubicBezTo>
                  <a:cubicBezTo>
                    <a:pt x="1220" y="1111"/>
                    <a:pt x="1087" y="0"/>
                    <a:pt x="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1"/>
            <p:cNvSpPr/>
            <p:nvPr/>
          </p:nvSpPr>
          <p:spPr>
            <a:xfrm>
              <a:off x="1425881" y="1740091"/>
              <a:ext cx="15209" cy="12631"/>
            </a:xfrm>
            <a:custGeom>
              <a:avLst/>
              <a:gdLst/>
              <a:ahLst/>
              <a:cxnLst/>
              <a:rect l="l" t="t" r="r" b="b"/>
              <a:pathLst>
                <a:path w="702" h="583" extrusionOk="0">
                  <a:moveTo>
                    <a:pt x="668" y="0"/>
                  </a:moveTo>
                  <a:lnTo>
                    <a:pt x="668" y="0"/>
                  </a:lnTo>
                  <a:cubicBezTo>
                    <a:pt x="601" y="134"/>
                    <a:pt x="501" y="300"/>
                    <a:pt x="401" y="300"/>
                  </a:cubicBezTo>
                  <a:cubicBezTo>
                    <a:pt x="267" y="300"/>
                    <a:pt x="167" y="200"/>
                    <a:pt x="67" y="167"/>
                  </a:cubicBezTo>
                  <a:cubicBezTo>
                    <a:pt x="34" y="167"/>
                    <a:pt x="1" y="200"/>
                    <a:pt x="1" y="234"/>
                  </a:cubicBezTo>
                  <a:cubicBezTo>
                    <a:pt x="57" y="432"/>
                    <a:pt x="186" y="582"/>
                    <a:pt x="366" y="582"/>
                  </a:cubicBezTo>
                  <a:cubicBezTo>
                    <a:pt x="399" y="582"/>
                    <a:pt x="432" y="577"/>
                    <a:pt x="468" y="567"/>
                  </a:cubicBezTo>
                  <a:cubicBezTo>
                    <a:pt x="668" y="467"/>
                    <a:pt x="701" y="234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1"/>
            <p:cNvSpPr/>
            <p:nvPr/>
          </p:nvSpPr>
          <p:spPr>
            <a:xfrm>
              <a:off x="1376745" y="1827531"/>
              <a:ext cx="17354" cy="7258"/>
            </a:xfrm>
            <a:custGeom>
              <a:avLst/>
              <a:gdLst/>
              <a:ahLst/>
              <a:cxnLst/>
              <a:rect l="l" t="t" r="r" b="b"/>
              <a:pathLst>
                <a:path w="801" h="335" extrusionOk="0">
                  <a:moveTo>
                    <a:pt x="0" y="1"/>
                  </a:moveTo>
                  <a:cubicBezTo>
                    <a:pt x="34" y="167"/>
                    <a:pt x="167" y="301"/>
                    <a:pt x="334" y="334"/>
                  </a:cubicBezTo>
                  <a:cubicBezTo>
                    <a:pt x="501" y="334"/>
                    <a:pt x="701" y="234"/>
                    <a:pt x="801" y="67"/>
                  </a:cubicBezTo>
                  <a:lnTo>
                    <a:pt x="801" y="67"/>
                  </a:lnTo>
                  <a:cubicBezTo>
                    <a:pt x="667" y="134"/>
                    <a:pt x="534" y="201"/>
                    <a:pt x="367" y="201"/>
                  </a:cubicBezTo>
                  <a:cubicBezTo>
                    <a:pt x="234" y="201"/>
                    <a:pt x="134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1"/>
            <p:cNvSpPr/>
            <p:nvPr/>
          </p:nvSpPr>
          <p:spPr>
            <a:xfrm>
              <a:off x="1380363" y="1715219"/>
              <a:ext cx="41488" cy="99117"/>
            </a:xfrm>
            <a:custGeom>
              <a:avLst/>
              <a:gdLst/>
              <a:ahLst/>
              <a:cxnLst/>
              <a:rect l="l" t="t" r="r" b="b"/>
              <a:pathLst>
                <a:path w="1915" h="4575" extrusionOk="0">
                  <a:moveTo>
                    <a:pt x="605" y="0"/>
                  </a:moveTo>
                  <a:cubicBezTo>
                    <a:pt x="584" y="0"/>
                    <a:pt x="567" y="24"/>
                    <a:pt x="567" y="47"/>
                  </a:cubicBezTo>
                  <a:cubicBezTo>
                    <a:pt x="834" y="1182"/>
                    <a:pt x="1301" y="2282"/>
                    <a:pt x="1601" y="3450"/>
                  </a:cubicBezTo>
                  <a:cubicBezTo>
                    <a:pt x="1401" y="3417"/>
                    <a:pt x="1168" y="3383"/>
                    <a:pt x="967" y="3383"/>
                  </a:cubicBezTo>
                  <a:cubicBezTo>
                    <a:pt x="934" y="3417"/>
                    <a:pt x="1234" y="4251"/>
                    <a:pt x="1234" y="4351"/>
                  </a:cubicBezTo>
                  <a:cubicBezTo>
                    <a:pt x="1134" y="4367"/>
                    <a:pt x="1032" y="4376"/>
                    <a:pt x="929" y="4376"/>
                  </a:cubicBezTo>
                  <a:cubicBezTo>
                    <a:pt x="621" y="4376"/>
                    <a:pt x="309" y="4301"/>
                    <a:pt x="33" y="4150"/>
                  </a:cubicBezTo>
                  <a:cubicBezTo>
                    <a:pt x="0" y="4150"/>
                    <a:pt x="0" y="4184"/>
                    <a:pt x="0" y="4217"/>
                  </a:cubicBezTo>
                  <a:cubicBezTo>
                    <a:pt x="238" y="4455"/>
                    <a:pt x="562" y="4575"/>
                    <a:pt x="897" y="4575"/>
                  </a:cubicBezTo>
                  <a:cubicBezTo>
                    <a:pt x="1031" y="4575"/>
                    <a:pt x="1168" y="4555"/>
                    <a:pt x="1301" y="4517"/>
                  </a:cubicBezTo>
                  <a:cubicBezTo>
                    <a:pt x="1368" y="4484"/>
                    <a:pt x="1434" y="4484"/>
                    <a:pt x="1434" y="4451"/>
                  </a:cubicBezTo>
                  <a:cubicBezTo>
                    <a:pt x="1401" y="4150"/>
                    <a:pt x="1234" y="3617"/>
                    <a:pt x="1234" y="3617"/>
                  </a:cubicBezTo>
                  <a:lnTo>
                    <a:pt x="1234" y="3617"/>
                  </a:lnTo>
                  <a:cubicBezTo>
                    <a:pt x="1317" y="3637"/>
                    <a:pt x="1569" y="3684"/>
                    <a:pt x="1738" y="3684"/>
                  </a:cubicBezTo>
                  <a:cubicBezTo>
                    <a:pt x="1841" y="3684"/>
                    <a:pt x="1914" y="3667"/>
                    <a:pt x="1901" y="3617"/>
                  </a:cubicBezTo>
                  <a:cubicBezTo>
                    <a:pt x="1601" y="2383"/>
                    <a:pt x="1168" y="1182"/>
                    <a:pt x="634" y="14"/>
                  </a:cubicBezTo>
                  <a:cubicBezTo>
                    <a:pt x="624" y="4"/>
                    <a:pt x="614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1"/>
            <p:cNvSpPr/>
            <p:nvPr/>
          </p:nvSpPr>
          <p:spPr>
            <a:xfrm>
              <a:off x="1205483" y="1593029"/>
              <a:ext cx="247154" cy="187554"/>
            </a:xfrm>
            <a:custGeom>
              <a:avLst/>
              <a:gdLst/>
              <a:ahLst/>
              <a:cxnLst/>
              <a:rect l="l" t="t" r="r" b="b"/>
              <a:pathLst>
                <a:path w="11408" h="8657" extrusionOk="0">
                  <a:moveTo>
                    <a:pt x="6418" y="0"/>
                  </a:moveTo>
                  <a:cubicBezTo>
                    <a:pt x="4584" y="0"/>
                    <a:pt x="2952" y="976"/>
                    <a:pt x="1901" y="2252"/>
                  </a:cubicBezTo>
                  <a:cubicBezTo>
                    <a:pt x="1901" y="2252"/>
                    <a:pt x="133" y="3219"/>
                    <a:pt x="66" y="4987"/>
                  </a:cubicBezTo>
                  <a:cubicBezTo>
                    <a:pt x="0" y="6707"/>
                    <a:pt x="1377" y="8657"/>
                    <a:pt x="1888" y="8657"/>
                  </a:cubicBezTo>
                  <a:cubicBezTo>
                    <a:pt x="1893" y="8657"/>
                    <a:pt x="1897" y="8657"/>
                    <a:pt x="1901" y="8656"/>
                  </a:cubicBezTo>
                  <a:cubicBezTo>
                    <a:pt x="3202" y="8556"/>
                    <a:pt x="3035" y="6521"/>
                    <a:pt x="3035" y="6521"/>
                  </a:cubicBezTo>
                  <a:cubicBezTo>
                    <a:pt x="3035" y="6521"/>
                    <a:pt x="4536" y="6255"/>
                    <a:pt x="4436" y="3853"/>
                  </a:cubicBezTo>
                  <a:lnTo>
                    <a:pt x="4436" y="3853"/>
                  </a:lnTo>
                  <a:cubicBezTo>
                    <a:pt x="5103" y="4787"/>
                    <a:pt x="6171" y="5354"/>
                    <a:pt x="7305" y="5387"/>
                  </a:cubicBezTo>
                  <a:cubicBezTo>
                    <a:pt x="7311" y="5388"/>
                    <a:pt x="7317" y="5388"/>
                    <a:pt x="7323" y="5388"/>
                  </a:cubicBezTo>
                  <a:cubicBezTo>
                    <a:pt x="7598" y="5388"/>
                    <a:pt x="6656" y="4728"/>
                    <a:pt x="6319" y="4498"/>
                  </a:cubicBezTo>
                  <a:lnTo>
                    <a:pt x="6319" y="4498"/>
                  </a:lnTo>
                  <a:cubicBezTo>
                    <a:pt x="6647" y="4705"/>
                    <a:pt x="7660" y="5252"/>
                    <a:pt x="9229" y="5252"/>
                  </a:cubicBezTo>
                  <a:cubicBezTo>
                    <a:pt x="9804" y="5252"/>
                    <a:pt x="10455" y="5178"/>
                    <a:pt x="11174" y="4987"/>
                  </a:cubicBezTo>
                  <a:cubicBezTo>
                    <a:pt x="11408" y="4954"/>
                    <a:pt x="10874" y="1284"/>
                    <a:pt x="8306" y="350"/>
                  </a:cubicBezTo>
                  <a:cubicBezTo>
                    <a:pt x="7663" y="109"/>
                    <a:pt x="7030" y="0"/>
                    <a:pt x="6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1"/>
            <p:cNvSpPr/>
            <p:nvPr/>
          </p:nvSpPr>
          <p:spPr>
            <a:xfrm>
              <a:off x="1301935" y="1730276"/>
              <a:ext cx="94329" cy="77799"/>
            </a:xfrm>
            <a:custGeom>
              <a:avLst/>
              <a:gdLst/>
              <a:ahLst/>
              <a:cxnLst/>
              <a:rect l="l" t="t" r="r" b="b"/>
              <a:pathLst>
                <a:path w="4354" h="3591" extrusionOk="0">
                  <a:moveTo>
                    <a:pt x="2295" y="251"/>
                  </a:moveTo>
                  <a:cubicBezTo>
                    <a:pt x="2967" y="251"/>
                    <a:pt x="3594" y="677"/>
                    <a:pt x="3787" y="1321"/>
                  </a:cubicBezTo>
                  <a:cubicBezTo>
                    <a:pt x="4120" y="2423"/>
                    <a:pt x="3272" y="3367"/>
                    <a:pt x="2301" y="3367"/>
                  </a:cubicBezTo>
                  <a:cubicBezTo>
                    <a:pt x="2008" y="3367"/>
                    <a:pt x="1704" y="3282"/>
                    <a:pt x="1419" y="3089"/>
                  </a:cubicBezTo>
                  <a:cubicBezTo>
                    <a:pt x="184" y="2255"/>
                    <a:pt x="718" y="353"/>
                    <a:pt x="2219" y="253"/>
                  </a:cubicBezTo>
                  <a:cubicBezTo>
                    <a:pt x="2244" y="252"/>
                    <a:pt x="2270" y="251"/>
                    <a:pt x="2295" y="251"/>
                  </a:cubicBezTo>
                  <a:close/>
                  <a:moveTo>
                    <a:pt x="2294" y="1"/>
                  </a:moveTo>
                  <a:cubicBezTo>
                    <a:pt x="1737" y="1"/>
                    <a:pt x="1178" y="254"/>
                    <a:pt x="818" y="787"/>
                  </a:cubicBezTo>
                  <a:cubicBezTo>
                    <a:pt x="1" y="1997"/>
                    <a:pt x="882" y="3591"/>
                    <a:pt x="2331" y="3591"/>
                  </a:cubicBezTo>
                  <a:cubicBezTo>
                    <a:pt x="2360" y="3591"/>
                    <a:pt x="2389" y="3590"/>
                    <a:pt x="2419" y="3589"/>
                  </a:cubicBezTo>
                  <a:cubicBezTo>
                    <a:pt x="3587" y="3522"/>
                    <a:pt x="4354" y="2355"/>
                    <a:pt x="4020" y="1254"/>
                  </a:cubicBezTo>
                  <a:cubicBezTo>
                    <a:pt x="3755" y="439"/>
                    <a:pt x="3027" y="1"/>
                    <a:pt x="22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1"/>
            <p:cNvSpPr/>
            <p:nvPr/>
          </p:nvSpPr>
          <p:spPr>
            <a:xfrm>
              <a:off x="1407812" y="1714569"/>
              <a:ext cx="62179" cy="77604"/>
            </a:xfrm>
            <a:custGeom>
              <a:avLst/>
              <a:gdLst/>
              <a:ahLst/>
              <a:cxnLst/>
              <a:rect l="l" t="t" r="r" b="b"/>
              <a:pathLst>
                <a:path w="2870" h="3582" extrusionOk="0">
                  <a:moveTo>
                    <a:pt x="1202" y="244"/>
                  </a:moveTo>
                  <a:cubicBezTo>
                    <a:pt x="1502" y="244"/>
                    <a:pt x="1735" y="344"/>
                    <a:pt x="1935" y="578"/>
                  </a:cubicBezTo>
                  <a:cubicBezTo>
                    <a:pt x="2202" y="845"/>
                    <a:pt x="2402" y="1212"/>
                    <a:pt x="2469" y="1612"/>
                  </a:cubicBezTo>
                  <a:cubicBezTo>
                    <a:pt x="2603" y="2446"/>
                    <a:pt x="2236" y="3213"/>
                    <a:pt x="1669" y="3313"/>
                  </a:cubicBezTo>
                  <a:cubicBezTo>
                    <a:pt x="1615" y="3325"/>
                    <a:pt x="1561" y="3331"/>
                    <a:pt x="1507" y="3331"/>
                  </a:cubicBezTo>
                  <a:cubicBezTo>
                    <a:pt x="964" y="3331"/>
                    <a:pt x="453" y="2738"/>
                    <a:pt x="301" y="1979"/>
                  </a:cubicBezTo>
                  <a:cubicBezTo>
                    <a:pt x="234" y="1579"/>
                    <a:pt x="268" y="1178"/>
                    <a:pt x="434" y="845"/>
                  </a:cubicBezTo>
                  <a:cubicBezTo>
                    <a:pt x="534" y="544"/>
                    <a:pt x="801" y="311"/>
                    <a:pt x="1101" y="244"/>
                  </a:cubicBezTo>
                  <a:close/>
                  <a:moveTo>
                    <a:pt x="1286" y="0"/>
                  </a:moveTo>
                  <a:cubicBezTo>
                    <a:pt x="849" y="0"/>
                    <a:pt x="412" y="256"/>
                    <a:pt x="234" y="711"/>
                  </a:cubicBezTo>
                  <a:cubicBezTo>
                    <a:pt x="34" y="1145"/>
                    <a:pt x="1" y="1579"/>
                    <a:pt x="67" y="2012"/>
                  </a:cubicBezTo>
                  <a:cubicBezTo>
                    <a:pt x="230" y="2924"/>
                    <a:pt x="870" y="3581"/>
                    <a:pt x="1551" y="3581"/>
                  </a:cubicBezTo>
                  <a:cubicBezTo>
                    <a:pt x="1568" y="3581"/>
                    <a:pt x="1585" y="3581"/>
                    <a:pt x="1602" y="3580"/>
                  </a:cubicBezTo>
                  <a:cubicBezTo>
                    <a:pt x="1635" y="3580"/>
                    <a:pt x="1669" y="3580"/>
                    <a:pt x="1702" y="3547"/>
                  </a:cubicBezTo>
                  <a:cubicBezTo>
                    <a:pt x="2436" y="3447"/>
                    <a:pt x="2869" y="2546"/>
                    <a:pt x="2703" y="1545"/>
                  </a:cubicBezTo>
                  <a:cubicBezTo>
                    <a:pt x="2636" y="1112"/>
                    <a:pt x="2436" y="711"/>
                    <a:pt x="2102" y="378"/>
                  </a:cubicBezTo>
                  <a:cubicBezTo>
                    <a:pt x="1885" y="120"/>
                    <a:pt x="1586" y="0"/>
                    <a:pt x="1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1"/>
            <p:cNvSpPr/>
            <p:nvPr/>
          </p:nvSpPr>
          <p:spPr>
            <a:xfrm>
              <a:off x="1384696" y="1748865"/>
              <a:ext cx="28208" cy="12912"/>
            </a:xfrm>
            <a:custGeom>
              <a:avLst/>
              <a:gdLst/>
              <a:ahLst/>
              <a:cxnLst/>
              <a:rect l="l" t="t" r="r" b="b"/>
              <a:pathLst>
                <a:path w="1302" h="596" extrusionOk="0">
                  <a:moveTo>
                    <a:pt x="858" y="0"/>
                  </a:moveTo>
                  <a:cubicBezTo>
                    <a:pt x="499" y="0"/>
                    <a:pt x="166" y="273"/>
                    <a:pt x="0" y="463"/>
                  </a:cubicBezTo>
                  <a:lnTo>
                    <a:pt x="200" y="596"/>
                  </a:lnTo>
                  <a:cubicBezTo>
                    <a:pt x="200" y="596"/>
                    <a:pt x="494" y="244"/>
                    <a:pt x="841" y="244"/>
                  </a:cubicBezTo>
                  <a:cubicBezTo>
                    <a:pt x="947" y="244"/>
                    <a:pt x="1058" y="277"/>
                    <a:pt x="1168" y="362"/>
                  </a:cubicBezTo>
                  <a:lnTo>
                    <a:pt x="1301" y="162"/>
                  </a:lnTo>
                  <a:cubicBezTo>
                    <a:pt x="1156" y="46"/>
                    <a:pt x="1005" y="0"/>
                    <a:pt x="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1"/>
            <p:cNvSpPr/>
            <p:nvPr/>
          </p:nvSpPr>
          <p:spPr>
            <a:xfrm>
              <a:off x="1214864" y="1764659"/>
              <a:ext cx="101197" cy="37589"/>
            </a:xfrm>
            <a:custGeom>
              <a:avLst/>
              <a:gdLst/>
              <a:ahLst/>
              <a:cxnLst/>
              <a:rect l="l" t="t" r="r" b="b"/>
              <a:pathLst>
                <a:path w="4671" h="1735" extrusionOk="0">
                  <a:moveTo>
                    <a:pt x="4670" y="0"/>
                  </a:moveTo>
                  <a:cubicBezTo>
                    <a:pt x="4537" y="0"/>
                    <a:pt x="1335" y="234"/>
                    <a:pt x="834" y="434"/>
                  </a:cubicBezTo>
                  <a:cubicBezTo>
                    <a:pt x="334" y="601"/>
                    <a:pt x="34" y="1535"/>
                    <a:pt x="0" y="1668"/>
                  </a:cubicBezTo>
                  <a:lnTo>
                    <a:pt x="234" y="1735"/>
                  </a:lnTo>
                  <a:cubicBezTo>
                    <a:pt x="301" y="1468"/>
                    <a:pt x="534" y="768"/>
                    <a:pt x="901" y="634"/>
                  </a:cubicBezTo>
                  <a:cubicBezTo>
                    <a:pt x="1268" y="534"/>
                    <a:pt x="3736" y="301"/>
                    <a:pt x="4670" y="234"/>
                  </a:cubicBezTo>
                  <a:lnTo>
                    <a:pt x="46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1"/>
            <p:cNvSpPr/>
            <p:nvPr/>
          </p:nvSpPr>
          <p:spPr>
            <a:xfrm>
              <a:off x="1205461" y="1769165"/>
              <a:ext cx="70845" cy="73574"/>
            </a:xfrm>
            <a:custGeom>
              <a:avLst/>
              <a:gdLst/>
              <a:ahLst/>
              <a:cxnLst/>
              <a:rect l="l" t="t" r="r" b="b"/>
              <a:pathLst>
                <a:path w="3270" h="3396" extrusionOk="0">
                  <a:moveTo>
                    <a:pt x="1085" y="1"/>
                  </a:moveTo>
                  <a:cubicBezTo>
                    <a:pt x="973" y="1"/>
                    <a:pt x="866" y="28"/>
                    <a:pt x="768" y="93"/>
                  </a:cubicBezTo>
                  <a:cubicBezTo>
                    <a:pt x="1" y="560"/>
                    <a:pt x="1068" y="3028"/>
                    <a:pt x="2002" y="3328"/>
                  </a:cubicBezTo>
                  <a:cubicBezTo>
                    <a:pt x="2123" y="3374"/>
                    <a:pt x="2246" y="3395"/>
                    <a:pt x="2366" y="3395"/>
                  </a:cubicBezTo>
                  <a:cubicBezTo>
                    <a:pt x="2773" y="3395"/>
                    <a:pt x="3141" y="3148"/>
                    <a:pt x="3270" y="2761"/>
                  </a:cubicBezTo>
                  <a:lnTo>
                    <a:pt x="2836" y="1294"/>
                  </a:lnTo>
                  <a:cubicBezTo>
                    <a:pt x="2836" y="1294"/>
                    <a:pt x="1847" y="1"/>
                    <a:pt x="1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1"/>
            <p:cNvSpPr/>
            <p:nvPr/>
          </p:nvSpPr>
          <p:spPr>
            <a:xfrm>
              <a:off x="1229314" y="1786345"/>
              <a:ext cx="35422" cy="44890"/>
            </a:xfrm>
            <a:custGeom>
              <a:avLst/>
              <a:gdLst/>
              <a:ahLst/>
              <a:cxnLst/>
              <a:rect l="l" t="t" r="r" b="b"/>
              <a:pathLst>
                <a:path w="1635" h="2072" extrusionOk="0">
                  <a:moveTo>
                    <a:pt x="0" y="0"/>
                  </a:moveTo>
                  <a:lnTo>
                    <a:pt x="0" y="34"/>
                  </a:lnTo>
                  <a:cubicBezTo>
                    <a:pt x="601" y="300"/>
                    <a:pt x="1101" y="801"/>
                    <a:pt x="1301" y="1435"/>
                  </a:cubicBezTo>
                  <a:cubicBezTo>
                    <a:pt x="1206" y="1282"/>
                    <a:pt x="1045" y="1206"/>
                    <a:pt x="882" y="1206"/>
                  </a:cubicBezTo>
                  <a:cubicBezTo>
                    <a:pt x="759" y="1206"/>
                    <a:pt x="634" y="1249"/>
                    <a:pt x="534" y="1334"/>
                  </a:cubicBezTo>
                  <a:lnTo>
                    <a:pt x="534" y="1368"/>
                  </a:lnTo>
                  <a:cubicBezTo>
                    <a:pt x="594" y="1351"/>
                    <a:pt x="655" y="1342"/>
                    <a:pt x="714" y="1342"/>
                  </a:cubicBezTo>
                  <a:cubicBezTo>
                    <a:pt x="884" y="1342"/>
                    <a:pt x="1044" y="1411"/>
                    <a:pt x="1168" y="1535"/>
                  </a:cubicBezTo>
                  <a:cubicBezTo>
                    <a:pt x="1301" y="1701"/>
                    <a:pt x="1401" y="1868"/>
                    <a:pt x="1502" y="2035"/>
                  </a:cubicBezTo>
                  <a:cubicBezTo>
                    <a:pt x="1514" y="2060"/>
                    <a:pt x="1537" y="2071"/>
                    <a:pt x="1560" y="2071"/>
                  </a:cubicBezTo>
                  <a:cubicBezTo>
                    <a:pt x="1597" y="2071"/>
                    <a:pt x="1635" y="2043"/>
                    <a:pt x="1635" y="2002"/>
                  </a:cubicBezTo>
                  <a:cubicBezTo>
                    <a:pt x="1602" y="1134"/>
                    <a:pt x="901" y="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1"/>
            <p:cNvSpPr/>
            <p:nvPr/>
          </p:nvSpPr>
          <p:spPr>
            <a:xfrm>
              <a:off x="1056644" y="1497226"/>
              <a:ext cx="245681" cy="183654"/>
            </a:xfrm>
            <a:custGeom>
              <a:avLst/>
              <a:gdLst/>
              <a:ahLst/>
              <a:cxnLst/>
              <a:rect l="l" t="t" r="r" b="b"/>
              <a:pathLst>
                <a:path w="11340" h="8477" extrusionOk="0">
                  <a:moveTo>
                    <a:pt x="5774" y="0"/>
                  </a:moveTo>
                  <a:cubicBezTo>
                    <a:pt x="2629" y="0"/>
                    <a:pt x="0" y="3967"/>
                    <a:pt x="2366" y="6840"/>
                  </a:cubicBezTo>
                  <a:cubicBezTo>
                    <a:pt x="3344" y="8006"/>
                    <a:pt x="4594" y="8476"/>
                    <a:pt x="5805" y="8476"/>
                  </a:cubicBezTo>
                  <a:cubicBezTo>
                    <a:pt x="6950" y="8476"/>
                    <a:pt x="8060" y="8056"/>
                    <a:pt x="8871" y="7408"/>
                  </a:cubicBezTo>
                  <a:cubicBezTo>
                    <a:pt x="9672" y="6807"/>
                    <a:pt x="11340" y="2371"/>
                    <a:pt x="7537" y="436"/>
                  </a:cubicBezTo>
                  <a:cubicBezTo>
                    <a:pt x="6950" y="135"/>
                    <a:pt x="6353" y="0"/>
                    <a:pt x="5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1"/>
            <p:cNvSpPr/>
            <p:nvPr/>
          </p:nvSpPr>
          <p:spPr>
            <a:xfrm>
              <a:off x="2772828" y="3616886"/>
              <a:ext cx="52061" cy="27493"/>
            </a:xfrm>
            <a:custGeom>
              <a:avLst/>
              <a:gdLst/>
              <a:ahLst/>
              <a:cxnLst/>
              <a:rect l="l" t="t" r="r" b="b"/>
              <a:pathLst>
                <a:path w="2403" h="1269" extrusionOk="0">
                  <a:moveTo>
                    <a:pt x="2336" y="1"/>
                  </a:moveTo>
                  <a:cubicBezTo>
                    <a:pt x="1902" y="101"/>
                    <a:pt x="1502" y="268"/>
                    <a:pt x="1102" y="435"/>
                  </a:cubicBezTo>
                  <a:cubicBezTo>
                    <a:pt x="701" y="668"/>
                    <a:pt x="334" y="902"/>
                    <a:pt x="1" y="1235"/>
                  </a:cubicBezTo>
                  <a:cubicBezTo>
                    <a:pt x="1" y="1235"/>
                    <a:pt x="1" y="1269"/>
                    <a:pt x="34" y="1269"/>
                  </a:cubicBezTo>
                  <a:cubicBezTo>
                    <a:pt x="368" y="1002"/>
                    <a:pt x="735" y="768"/>
                    <a:pt x="1135" y="568"/>
                  </a:cubicBezTo>
                  <a:cubicBezTo>
                    <a:pt x="1502" y="368"/>
                    <a:pt x="1902" y="201"/>
                    <a:pt x="2336" y="101"/>
                  </a:cubicBezTo>
                  <a:cubicBezTo>
                    <a:pt x="2403" y="68"/>
                    <a:pt x="2403" y="1"/>
                    <a:pt x="2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1"/>
            <p:cNvSpPr/>
            <p:nvPr/>
          </p:nvSpPr>
          <p:spPr>
            <a:xfrm>
              <a:off x="2800300" y="3267127"/>
              <a:ext cx="65775" cy="23138"/>
            </a:xfrm>
            <a:custGeom>
              <a:avLst/>
              <a:gdLst/>
              <a:ahLst/>
              <a:cxnLst/>
              <a:rect l="l" t="t" r="r" b="b"/>
              <a:pathLst>
                <a:path w="3036" h="1068" extrusionOk="0">
                  <a:moveTo>
                    <a:pt x="67" y="0"/>
                  </a:moveTo>
                  <a:cubicBezTo>
                    <a:pt x="34" y="0"/>
                    <a:pt x="0" y="67"/>
                    <a:pt x="34" y="100"/>
                  </a:cubicBezTo>
                  <a:cubicBezTo>
                    <a:pt x="501" y="334"/>
                    <a:pt x="1001" y="567"/>
                    <a:pt x="1502" y="734"/>
                  </a:cubicBezTo>
                  <a:cubicBezTo>
                    <a:pt x="1969" y="901"/>
                    <a:pt x="2502" y="1034"/>
                    <a:pt x="3036" y="1068"/>
                  </a:cubicBezTo>
                  <a:lnTo>
                    <a:pt x="3036" y="1034"/>
                  </a:lnTo>
                  <a:cubicBezTo>
                    <a:pt x="2536" y="934"/>
                    <a:pt x="2035" y="801"/>
                    <a:pt x="1535" y="634"/>
                  </a:cubicBezTo>
                  <a:cubicBezTo>
                    <a:pt x="1035" y="467"/>
                    <a:pt x="534" y="2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1"/>
            <p:cNvSpPr/>
            <p:nvPr/>
          </p:nvSpPr>
          <p:spPr>
            <a:xfrm>
              <a:off x="3195599" y="3219420"/>
              <a:ext cx="239247" cy="101197"/>
            </a:xfrm>
            <a:custGeom>
              <a:avLst/>
              <a:gdLst/>
              <a:ahLst/>
              <a:cxnLst/>
              <a:rect l="l" t="t" r="r" b="b"/>
              <a:pathLst>
                <a:path w="11043" h="4671" extrusionOk="0">
                  <a:moveTo>
                    <a:pt x="1" y="0"/>
                  </a:moveTo>
                  <a:lnTo>
                    <a:pt x="1" y="4671"/>
                  </a:lnTo>
                  <a:lnTo>
                    <a:pt x="11042" y="4671"/>
                  </a:lnTo>
                  <a:lnTo>
                    <a:pt x="110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1"/>
            <p:cNvSpPr/>
            <p:nvPr/>
          </p:nvSpPr>
          <p:spPr>
            <a:xfrm>
              <a:off x="3329294" y="3347330"/>
              <a:ext cx="239247" cy="101197"/>
            </a:xfrm>
            <a:custGeom>
              <a:avLst/>
              <a:gdLst/>
              <a:ahLst/>
              <a:cxnLst/>
              <a:rect l="l" t="t" r="r" b="b"/>
              <a:pathLst>
                <a:path w="11043" h="4671" extrusionOk="0">
                  <a:moveTo>
                    <a:pt x="1" y="1"/>
                  </a:moveTo>
                  <a:lnTo>
                    <a:pt x="1" y="4671"/>
                  </a:lnTo>
                  <a:lnTo>
                    <a:pt x="11042" y="4671"/>
                  </a:lnTo>
                  <a:lnTo>
                    <a:pt x="11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1"/>
            <p:cNvSpPr/>
            <p:nvPr/>
          </p:nvSpPr>
          <p:spPr>
            <a:xfrm>
              <a:off x="3061904" y="3347330"/>
              <a:ext cx="239225" cy="101197"/>
            </a:xfrm>
            <a:custGeom>
              <a:avLst/>
              <a:gdLst/>
              <a:ahLst/>
              <a:cxnLst/>
              <a:rect l="l" t="t" r="r" b="b"/>
              <a:pathLst>
                <a:path w="11042" h="4671" extrusionOk="0">
                  <a:moveTo>
                    <a:pt x="1" y="1"/>
                  </a:moveTo>
                  <a:lnTo>
                    <a:pt x="1" y="4671"/>
                  </a:lnTo>
                  <a:lnTo>
                    <a:pt x="11042" y="4671"/>
                  </a:lnTo>
                  <a:lnTo>
                    <a:pt x="110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1"/>
            <p:cNvSpPr/>
            <p:nvPr/>
          </p:nvSpPr>
          <p:spPr>
            <a:xfrm>
              <a:off x="2713575" y="4260077"/>
              <a:ext cx="888915" cy="226226"/>
            </a:xfrm>
            <a:custGeom>
              <a:avLst/>
              <a:gdLst/>
              <a:ahLst/>
              <a:cxnLst/>
              <a:rect l="l" t="t" r="r" b="b"/>
              <a:pathLst>
                <a:path w="41030" h="10442" extrusionOk="0">
                  <a:moveTo>
                    <a:pt x="20515" y="1"/>
                  </a:moveTo>
                  <a:cubicBezTo>
                    <a:pt x="9207" y="1"/>
                    <a:pt x="1" y="2336"/>
                    <a:pt x="1" y="5205"/>
                  </a:cubicBezTo>
                  <a:cubicBezTo>
                    <a:pt x="1" y="8107"/>
                    <a:pt x="9207" y="10442"/>
                    <a:pt x="20515" y="10442"/>
                  </a:cubicBezTo>
                  <a:cubicBezTo>
                    <a:pt x="31857" y="10442"/>
                    <a:pt x="41030" y="8107"/>
                    <a:pt x="41030" y="5205"/>
                  </a:cubicBezTo>
                  <a:cubicBezTo>
                    <a:pt x="41030" y="2336"/>
                    <a:pt x="31857" y="1"/>
                    <a:pt x="20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1"/>
            <p:cNvSpPr/>
            <p:nvPr/>
          </p:nvSpPr>
          <p:spPr>
            <a:xfrm>
              <a:off x="3215119" y="3408599"/>
              <a:ext cx="453860" cy="280692"/>
            </a:xfrm>
            <a:custGeom>
              <a:avLst/>
              <a:gdLst/>
              <a:ahLst/>
              <a:cxnLst/>
              <a:rect l="l" t="t" r="r" b="b"/>
              <a:pathLst>
                <a:path w="20949" h="12956" extrusionOk="0">
                  <a:moveTo>
                    <a:pt x="10921" y="1"/>
                  </a:moveTo>
                  <a:cubicBezTo>
                    <a:pt x="6351" y="1"/>
                    <a:pt x="2422" y="3015"/>
                    <a:pt x="0" y="8047"/>
                  </a:cubicBezTo>
                  <a:cubicBezTo>
                    <a:pt x="0" y="8047"/>
                    <a:pt x="1793" y="6878"/>
                    <a:pt x="3681" y="6878"/>
                  </a:cubicBezTo>
                  <a:cubicBezTo>
                    <a:pt x="4263" y="6878"/>
                    <a:pt x="4854" y="6989"/>
                    <a:pt x="5404" y="7280"/>
                  </a:cubicBezTo>
                  <a:cubicBezTo>
                    <a:pt x="7371" y="8363"/>
                    <a:pt x="10874" y="12955"/>
                    <a:pt x="14599" y="12955"/>
                  </a:cubicBezTo>
                  <a:cubicBezTo>
                    <a:pt x="15232" y="12955"/>
                    <a:pt x="15872" y="12822"/>
                    <a:pt x="16512" y="12517"/>
                  </a:cubicBezTo>
                  <a:cubicBezTo>
                    <a:pt x="20949" y="10449"/>
                    <a:pt x="20015" y="2210"/>
                    <a:pt x="14111" y="475"/>
                  </a:cubicBezTo>
                  <a:cubicBezTo>
                    <a:pt x="13021" y="155"/>
                    <a:pt x="11955" y="1"/>
                    <a:pt x="10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1"/>
            <p:cNvSpPr/>
            <p:nvPr/>
          </p:nvSpPr>
          <p:spPr>
            <a:xfrm>
              <a:off x="3150796" y="3441075"/>
              <a:ext cx="418459" cy="545460"/>
            </a:xfrm>
            <a:custGeom>
              <a:avLst/>
              <a:gdLst/>
              <a:ahLst/>
              <a:cxnLst/>
              <a:rect l="l" t="t" r="r" b="b"/>
              <a:pathLst>
                <a:path w="19315" h="25177" extrusionOk="0">
                  <a:moveTo>
                    <a:pt x="14405" y="1"/>
                  </a:moveTo>
                  <a:cubicBezTo>
                    <a:pt x="13590" y="1"/>
                    <a:pt x="12772" y="88"/>
                    <a:pt x="11976" y="244"/>
                  </a:cubicBezTo>
                  <a:cubicBezTo>
                    <a:pt x="10875" y="477"/>
                    <a:pt x="9874" y="1044"/>
                    <a:pt x="9074" y="1845"/>
                  </a:cubicBezTo>
                  <a:cubicBezTo>
                    <a:pt x="8173" y="2078"/>
                    <a:pt x="7339" y="2445"/>
                    <a:pt x="6572" y="2912"/>
                  </a:cubicBezTo>
                  <a:cubicBezTo>
                    <a:pt x="4471" y="4213"/>
                    <a:pt x="2803" y="6115"/>
                    <a:pt x="1802" y="8383"/>
                  </a:cubicBezTo>
                  <a:cubicBezTo>
                    <a:pt x="701" y="10885"/>
                    <a:pt x="401" y="13553"/>
                    <a:pt x="301" y="16255"/>
                  </a:cubicBezTo>
                  <a:cubicBezTo>
                    <a:pt x="234" y="17723"/>
                    <a:pt x="201" y="19224"/>
                    <a:pt x="134" y="20692"/>
                  </a:cubicBezTo>
                  <a:cubicBezTo>
                    <a:pt x="101" y="21425"/>
                    <a:pt x="67" y="22193"/>
                    <a:pt x="67" y="22927"/>
                  </a:cubicBezTo>
                  <a:cubicBezTo>
                    <a:pt x="1" y="23627"/>
                    <a:pt x="34" y="24328"/>
                    <a:pt x="101" y="25028"/>
                  </a:cubicBezTo>
                  <a:cubicBezTo>
                    <a:pt x="116" y="25132"/>
                    <a:pt x="189" y="25176"/>
                    <a:pt x="270" y="25176"/>
                  </a:cubicBezTo>
                  <a:cubicBezTo>
                    <a:pt x="371" y="25176"/>
                    <a:pt x="483" y="25106"/>
                    <a:pt x="501" y="24995"/>
                  </a:cubicBezTo>
                  <a:cubicBezTo>
                    <a:pt x="801" y="21859"/>
                    <a:pt x="835" y="18690"/>
                    <a:pt x="1035" y="15555"/>
                  </a:cubicBezTo>
                  <a:cubicBezTo>
                    <a:pt x="1135" y="13053"/>
                    <a:pt x="1702" y="10584"/>
                    <a:pt x="2736" y="8316"/>
                  </a:cubicBezTo>
                  <a:cubicBezTo>
                    <a:pt x="3737" y="6215"/>
                    <a:pt x="5338" y="4447"/>
                    <a:pt x="7373" y="3279"/>
                  </a:cubicBezTo>
                  <a:cubicBezTo>
                    <a:pt x="8440" y="2679"/>
                    <a:pt x="9608" y="2278"/>
                    <a:pt x="10842" y="2112"/>
                  </a:cubicBezTo>
                  <a:cubicBezTo>
                    <a:pt x="10908" y="2846"/>
                    <a:pt x="11109" y="3579"/>
                    <a:pt x="11375" y="4247"/>
                  </a:cubicBezTo>
                  <a:cubicBezTo>
                    <a:pt x="11676" y="4980"/>
                    <a:pt x="12009" y="5681"/>
                    <a:pt x="12410" y="6348"/>
                  </a:cubicBezTo>
                  <a:cubicBezTo>
                    <a:pt x="12410" y="6358"/>
                    <a:pt x="12418" y="6362"/>
                    <a:pt x="12429" y="6362"/>
                  </a:cubicBezTo>
                  <a:cubicBezTo>
                    <a:pt x="12457" y="6362"/>
                    <a:pt x="12500" y="6338"/>
                    <a:pt x="12476" y="6315"/>
                  </a:cubicBezTo>
                  <a:cubicBezTo>
                    <a:pt x="11642" y="5014"/>
                    <a:pt x="11375" y="3513"/>
                    <a:pt x="11109" y="2045"/>
                  </a:cubicBezTo>
                  <a:cubicBezTo>
                    <a:pt x="11402" y="2003"/>
                    <a:pt x="11695" y="1985"/>
                    <a:pt x="11986" y="1985"/>
                  </a:cubicBezTo>
                  <a:cubicBezTo>
                    <a:pt x="12390" y="1985"/>
                    <a:pt x="12789" y="2020"/>
                    <a:pt x="13177" y="2078"/>
                  </a:cubicBezTo>
                  <a:cubicBezTo>
                    <a:pt x="13177" y="2278"/>
                    <a:pt x="13177" y="2479"/>
                    <a:pt x="13210" y="2679"/>
                  </a:cubicBezTo>
                  <a:cubicBezTo>
                    <a:pt x="13277" y="3012"/>
                    <a:pt x="13310" y="3346"/>
                    <a:pt x="13377" y="3679"/>
                  </a:cubicBezTo>
                  <a:cubicBezTo>
                    <a:pt x="13510" y="4313"/>
                    <a:pt x="13677" y="4914"/>
                    <a:pt x="13911" y="5514"/>
                  </a:cubicBezTo>
                  <a:cubicBezTo>
                    <a:pt x="14144" y="6115"/>
                    <a:pt x="14411" y="6682"/>
                    <a:pt x="14711" y="7249"/>
                  </a:cubicBezTo>
                  <a:cubicBezTo>
                    <a:pt x="15045" y="7849"/>
                    <a:pt x="15445" y="8349"/>
                    <a:pt x="15812" y="8917"/>
                  </a:cubicBezTo>
                  <a:cubicBezTo>
                    <a:pt x="15812" y="8925"/>
                    <a:pt x="15817" y="8930"/>
                    <a:pt x="15823" y="8930"/>
                  </a:cubicBezTo>
                  <a:cubicBezTo>
                    <a:pt x="15841" y="8930"/>
                    <a:pt x="15870" y="8899"/>
                    <a:pt x="15845" y="8850"/>
                  </a:cubicBezTo>
                  <a:cubicBezTo>
                    <a:pt x="15478" y="8349"/>
                    <a:pt x="15145" y="7782"/>
                    <a:pt x="14845" y="7182"/>
                  </a:cubicBezTo>
                  <a:cubicBezTo>
                    <a:pt x="14578" y="6615"/>
                    <a:pt x="14344" y="6048"/>
                    <a:pt x="14144" y="5447"/>
                  </a:cubicBezTo>
                  <a:cubicBezTo>
                    <a:pt x="13944" y="4847"/>
                    <a:pt x="13777" y="4247"/>
                    <a:pt x="13677" y="3646"/>
                  </a:cubicBezTo>
                  <a:cubicBezTo>
                    <a:pt x="13610" y="3346"/>
                    <a:pt x="13544" y="3046"/>
                    <a:pt x="13510" y="2745"/>
                  </a:cubicBezTo>
                  <a:cubicBezTo>
                    <a:pt x="13477" y="2579"/>
                    <a:pt x="13510" y="2345"/>
                    <a:pt x="13444" y="2145"/>
                  </a:cubicBezTo>
                  <a:lnTo>
                    <a:pt x="13444" y="2145"/>
                  </a:lnTo>
                  <a:cubicBezTo>
                    <a:pt x="13577" y="2178"/>
                    <a:pt x="13710" y="2212"/>
                    <a:pt x="13844" y="2245"/>
                  </a:cubicBezTo>
                  <a:cubicBezTo>
                    <a:pt x="15979" y="2712"/>
                    <a:pt x="17780" y="4146"/>
                    <a:pt x="18714" y="6148"/>
                  </a:cubicBezTo>
                  <a:cubicBezTo>
                    <a:pt x="18714" y="6158"/>
                    <a:pt x="18723" y="6162"/>
                    <a:pt x="18734" y="6162"/>
                  </a:cubicBezTo>
                  <a:cubicBezTo>
                    <a:pt x="18761" y="6162"/>
                    <a:pt x="18804" y="6138"/>
                    <a:pt x="18781" y="6115"/>
                  </a:cubicBezTo>
                  <a:cubicBezTo>
                    <a:pt x="18014" y="4413"/>
                    <a:pt x="16646" y="3079"/>
                    <a:pt x="14978" y="2312"/>
                  </a:cubicBezTo>
                  <a:cubicBezTo>
                    <a:pt x="15078" y="2295"/>
                    <a:pt x="15187" y="2287"/>
                    <a:pt x="15299" y="2287"/>
                  </a:cubicBezTo>
                  <a:cubicBezTo>
                    <a:pt x="15412" y="2287"/>
                    <a:pt x="15528" y="2295"/>
                    <a:pt x="15645" y="2312"/>
                  </a:cubicBezTo>
                  <a:cubicBezTo>
                    <a:pt x="16046" y="2312"/>
                    <a:pt x="16446" y="2379"/>
                    <a:pt x="16846" y="2479"/>
                  </a:cubicBezTo>
                  <a:cubicBezTo>
                    <a:pt x="17680" y="2645"/>
                    <a:pt x="18481" y="2946"/>
                    <a:pt x="19214" y="3379"/>
                  </a:cubicBezTo>
                  <a:cubicBezTo>
                    <a:pt x="19281" y="3379"/>
                    <a:pt x="19315" y="3313"/>
                    <a:pt x="19281" y="3313"/>
                  </a:cubicBezTo>
                  <a:cubicBezTo>
                    <a:pt x="18514" y="2846"/>
                    <a:pt x="17680" y="2479"/>
                    <a:pt x="16846" y="2245"/>
                  </a:cubicBezTo>
                  <a:cubicBezTo>
                    <a:pt x="16412" y="2145"/>
                    <a:pt x="16012" y="2078"/>
                    <a:pt x="15578" y="2045"/>
                  </a:cubicBezTo>
                  <a:cubicBezTo>
                    <a:pt x="15245" y="2045"/>
                    <a:pt x="14911" y="2078"/>
                    <a:pt x="14578" y="2145"/>
                  </a:cubicBezTo>
                  <a:cubicBezTo>
                    <a:pt x="14177" y="1978"/>
                    <a:pt x="13744" y="1845"/>
                    <a:pt x="13344" y="1711"/>
                  </a:cubicBezTo>
                  <a:cubicBezTo>
                    <a:pt x="12723" y="1573"/>
                    <a:pt x="12094" y="1507"/>
                    <a:pt x="11469" y="1507"/>
                  </a:cubicBezTo>
                  <a:cubicBezTo>
                    <a:pt x="10885" y="1507"/>
                    <a:pt x="10305" y="1565"/>
                    <a:pt x="9741" y="1678"/>
                  </a:cubicBezTo>
                  <a:cubicBezTo>
                    <a:pt x="10008" y="1478"/>
                    <a:pt x="10308" y="1278"/>
                    <a:pt x="10642" y="1111"/>
                  </a:cubicBezTo>
                  <a:cubicBezTo>
                    <a:pt x="11142" y="844"/>
                    <a:pt x="11676" y="644"/>
                    <a:pt x="12209" y="511"/>
                  </a:cubicBezTo>
                  <a:cubicBezTo>
                    <a:pt x="13104" y="258"/>
                    <a:pt x="14014" y="132"/>
                    <a:pt x="14918" y="132"/>
                  </a:cubicBezTo>
                  <a:cubicBezTo>
                    <a:pt x="15329" y="132"/>
                    <a:pt x="15739" y="158"/>
                    <a:pt x="16146" y="210"/>
                  </a:cubicBezTo>
                  <a:cubicBezTo>
                    <a:pt x="16212" y="210"/>
                    <a:pt x="16212" y="144"/>
                    <a:pt x="16146" y="144"/>
                  </a:cubicBezTo>
                  <a:cubicBezTo>
                    <a:pt x="15574" y="46"/>
                    <a:pt x="14991" y="1"/>
                    <a:pt x="14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1"/>
            <p:cNvSpPr/>
            <p:nvPr/>
          </p:nvSpPr>
          <p:spPr>
            <a:xfrm>
              <a:off x="3300739" y="3450477"/>
              <a:ext cx="70476" cy="45496"/>
            </a:xfrm>
            <a:custGeom>
              <a:avLst/>
              <a:gdLst/>
              <a:ahLst/>
              <a:cxnLst/>
              <a:rect l="l" t="t" r="r" b="b"/>
              <a:pathLst>
                <a:path w="3253" h="2100" extrusionOk="0">
                  <a:moveTo>
                    <a:pt x="3218" y="1"/>
                  </a:moveTo>
                  <a:cubicBezTo>
                    <a:pt x="3210" y="1"/>
                    <a:pt x="3200" y="3"/>
                    <a:pt x="3187" y="10"/>
                  </a:cubicBezTo>
                  <a:cubicBezTo>
                    <a:pt x="2586" y="177"/>
                    <a:pt x="2019" y="443"/>
                    <a:pt x="1486" y="777"/>
                  </a:cubicBezTo>
                  <a:cubicBezTo>
                    <a:pt x="1219" y="977"/>
                    <a:pt x="985" y="1177"/>
                    <a:pt x="718" y="1377"/>
                  </a:cubicBezTo>
                  <a:cubicBezTo>
                    <a:pt x="485" y="1544"/>
                    <a:pt x="251" y="1744"/>
                    <a:pt x="51" y="1978"/>
                  </a:cubicBezTo>
                  <a:cubicBezTo>
                    <a:pt x="0" y="2029"/>
                    <a:pt x="47" y="2100"/>
                    <a:pt x="102" y="2100"/>
                  </a:cubicBezTo>
                  <a:cubicBezTo>
                    <a:pt x="119" y="2100"/>
                    <a:pt x="136" y="2093"/>
                    <a:pt x="151" y="2078"/>
                  </a:cubicBezTo>
                  <a:cubicBezTo>
                    <a:pt x="385" y="1911"/>
                    <a:pt x="618" y="1711"/>
                    <a:pt x="819" y="1478"/>
                  </a:cubicBezTo>
                  <a:cubicBezTo>
                    <a:pt x="1052" y="1277"/>
                    <a:pt x="1286" y="1077"/>
                    <a:pt x="1552" y="910"/>
                  </a:cubicBezTo>
                  <a:cubicBezTo>
                    <a:pt x="2019" y="510"/>
                    <a:pt x="2620" y="243"/>
                    <a:pt x="3220" y="77"/>
                  </a:cubicBezTo>
                  <a:cubicBezTo>
                    <a:pt x="3247" y="50"/>
                    <a:pt x="3252" y="1"/>
                    <a:pt x="32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1"/>
            <p:cNvSpPr/>
            <p:nvPr/>
          </p:nvSpPr>
          <p:spPr>
            <a:xfrm>
              <a:off x="3507229" y="3541535"/>
              <a:ext cx="53361" cy="83865"/>
            </a:xfrm>
            <a:custGeom>
              <a:avLst/>
              <a:gdLst/>
              <a:ahLst/>
              <a:cxnLst/>
              <a:rect l="l" t="t" r="r" b="b"/>
              <a:pathLst>
                <a:path w="2463" h="3871" extrusionOk="0">
                  <a:moveTo>
                    <a:pt x="42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928" y="1244"/>
                    <a:pt x="1728" y="2512"/>
                    <a:pt x="2429" y="3846"/>
                  </a:cubicBezTo>
                  <a:cubicBezTo>
                    <a:pt x="2429" y="3863"/>
                    <a:pt x="2437" y="3871"/>
                    <a:pt x="2446" y="3871"/>
                  </a:cubicBezTo>
                  <a:cubicBezTo>
                    <a:pt x="2454" y="3871"/>
                    <a:pt x="2462" y="3863"/>
                    <a:pt x="2462" y="3846"/>
                  </a:cubicBezTo>
                  <a:cubicBezTo>
                    <a:pt x="2195" y="3145"/>
                    <a:pt x="1862" y="2478"/>
                    <a:pt x="1462" y="1844"/>
                  </a:cubicBezTo>
                  <a:cubicBezTo>
                    <a:pt x="1028" y="1211"/>
                    <a:pt x="561" y="577"/>
                    <a:pt x="61" y="10"/>
                  </a:cubicBezTo>
                  <a:cubicBezTo>
                    <a:pt x="54" y="3"/>
                    <a:pt x="48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1"/>
            <p:cNvSpPr/>
            <p:nvPr/>
          </p:nvSpPr>
          <p:spPr>
            <a:xfrm>
              <a:off x="3367598" y="3528255"/>
              <a:ext cx="20993" cy="46753"/>
            </a:xfrm>
            <a:custGeom>
              <a:avLst/>
              <a:gdLst/>
              <a:ahLst/>
              <a:cxnLst/>
              <a:rect l="l" t="t" r="r" b="b"/>
              <a:pathLst>
                <a:path w="969" h="2158" extrusionOk="0">
                  <a:moveTo>
                    <a:pt x="43" y="0"/>
                  </a:moveTo>
                  <a:cubicBezTo>
                    <a:pt x="24" y="0"/>
                    <a:pt x="1" y="17"/>
                    <a:pt x="1" y="56"/>
                  </a:cubicBezTo>
                  <a:cubicBezTo>
                    <a:pt x="101" y="823"/>
                    <a:pt x="434" y="1557"/>
                    <a:pt x="935" y="2157"/>
                  </a:cubicBezTo>
                  <a:cubicBezTo>
                    <a:pt x="968" y="2157"/>
                    <a:pt x="968" y="2157"/>
                    <a:pt x="968" y="2124"/>
                  </a:cubicBezTo>
                  <a:cubicBezTo>
                    <a:pt x="768" y="1790"/>
                    <a:pt x="568" y="1490"/>
                    <a:pt x="401" y="1123"/>
                  </a:cubicBezTo>
                  <a:cubicBezTo>
                    <a:pt x="234" y="790"/>
                    <a:pt x="134" y="423"/>
                    <a:pt x="68" y="22"/>
                  </a:cubicBezTo>
                  <a:cubicBezTo>
                    <a:pt x="68" y="9"/>
                    <a:pt x="56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1"/>
            <p:cNvSpPr/>
            <p:nvPr/>
          </p:nvSpPr>
          <p:spPr>
            <a:xfrm>
              <a:off x="2646370" y="3502798"/>
              <a:ext cx="515302" cy="397054"/>
            </a:xfrm>
            <a:custGeom>
              <a:avLst/>
              <a:gdLst/>
              <a:ahLst/>
              <a:cxnLst/>
              <a:rect l="l" t="t" r="r" b="b"/>
              <a:pathLst>
                <a:path w="23785" h="18327" extrusionOk="0">
                  <a:moveTo>
                    <a:pt x="14743" y="0"/>
                  </a:moveTo>
                  <a:cubicBezTo>
                    <a:pt x="13698" y="0"/>
                    <a:pt x="12564" y="119"/>
                    <a:pt x="11342" y="397"/>
                  </a:cubicBezTo>
                  <a:cubicBezTo>
                    <a:pt x="3570" y="2198"/>
                    <a:pt x="0" y="16475"/>
                    <a:pt x="7839" y="18176"/>
                  </a:cubicBezTo>
                  <a:cubicBezTo>
                    <a:pt x="8313" y="18279"/>
                    <a:pt x="8753" y="18327"/>
                    <a:pt x="9163" y="18327"/>
                  </a:cubicBezTo>
                  <a:cubicBezTo>
                    <a:pt x="15558" y="18327"/>
                    <a:pt x="14483" y="6533"/>
                    <a:pt x="17179" y="4433"/>
                  </a:cubicBezTo>
                  <a:cubicBezTo>
                    <a:pt x="18276" y="3580"/>
                    <a:pt x="19618" y="3272"/>
                    <a:pt x="20863" y="3272"/>
                  </a:cubicBezTo>
                  <a:cubicBezTo>
                    <a:pt x="22005" y="3272"/>
                    <a:pt x="23066" y="3531"/>
                    <a:pt x="23784" y="3866"/>
                  </a:cubicBezTo>
                  <a:cubicBezTo>
                    <a:pt x="23784" y="3866"/>
                    <a:pt x="20716" y="0"/>
                    <a:pt x="14743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1"/>
            <p:cNvSpPr/>
            <p:nvPr/>
          </p:nvSpPr>
          <p:spPr>
            <a:xfrm>
              <a:off x="2646370" y="3502798"/>
              <a:ext cx="515302" cy="397054"/>
            </a:xfrm>
            <a:custGeom>
              <a:avLst/>
              <a:gdLst/>
              <a:ahLst/>
              <a:cxnLst/>
              <a:rect l="l" t="t" r="r" b="b"/>
              <a:pathLst>
                <a:path w="23785" h="18327" extrusionOk="0">
                  <a:moveTo>
                    <a:pt x="14743" y="0"/>
                  </a:moveTo>
                  <a:cubicBezTo>
                    <a:pt x="13698" y="0"/>
                    <a:pt x="12564" y="119"/>
                    <a:pt x="11342" y="397"/>
                  </a:cubicBezTo>
                  <a:cubicBezTo>
                    <a:pt x="3570" y="2198"/>
                    <a:pt x="0" y="16475"/>
                    <a:pt x="7839" y="18176"/>
                  </a:cubicBezTo>
                  <a:cubicBezTo>
                    <a:pt x="8313" y="18279"/>
                    <a:pt x="8753" y="18327"/>
                    <a:pt x="9163" y="18327"/>
                  </a:cubicBezTo>
                  <a:cubicBezTo>
                    <a:pt x="15558" y="18327"/>
                    <a:pt x="14483" y="6533"/>
                    <a:pt x="17179" y="4433"/>
                  </a:cubicBezTo>
                  <a:cubicBezTo>
                    <a:pt x="18276" y="3580"/>
                    <a:pt x="19618" y="3272"/>
                    <a:pt x="20863" y="3272"/>
                  </a:cubicBezTo>
                  <a:cubicBezTo>
                    <a:pt x="22005" y="3272"/>
                    <a:pt x="23066" y="3531"/>
                    <a:pt x="23784" y="3866"/>
                  </a:cubicBezTo>
                  <a:cubicBezTo>
                    <a:pt x="23784" y="3866"/>
                    <a:pt x="20716" y="0"/>
                    <a:pt x="14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1"/>
            <p:cNvSpPr/>
            <p:nvPr/>
          </p:nvSpPr>
          <p:spPr>
            <a:xfrm>
              <a:off x="2754998" y="3527020"/>
              <a:ext cx="491947" cy="514674"/>
            </a:xfrm>
            <a:custGeom>
              <a:avLst/>
              <a:gdLst/>
              <a:ahLst/>
              <a:cxnLst/>
              <a:rect l="l" t="t" r="r" b="b"/>
              <a:pathLst>
                <a:path w="22707" h="23756" extrusionOk="0">
                  <a:moveTo>
                    <a:pt x="7838" y="0"/>
                  </a:moveTo>
                  <a:cubicBezTo>
                    <a:pt x="7214" y="0"/>
                    <a:pt x="6595" y="38"/>
                    <a:pt x="5994" y="113"/>
                  </a:cubicBezTo>
                  <a:cubicBezTo>
                    <a:pt x="5928" y="113"/>
                    <a:pt x="5928" y="179"/>
                    <a:pt x="5994" y="179"/>
                  </a:cubicBezTo>
                  <a:cubicBezTo>
                    <a:pt x="6460" y="121"/>
                    <a:pt x="6936" y="86"/>
                    <a:pt x="7411" y="86"/>
                  </a:cubicBezTo>
                  <a:cubicBezTo>
                    <a:pt x="7753" y="86"/>
                    <a:pt x="8094" y="104"/>
                    <a:pt x="8429" y="146"/>
                  </a:cubicBezTo>
                  <a:cubicBezTo>
                    <a:pt x="8830" y="213"/>
                    <a:pt x="9230" y="280"/>
                    <a:pt x="9630" y="346"/>
                  </a:cubicBezTo>
                  <a:lnTo>
                    <a:pt x="9864" y="413"/>
                  </a:lnTo>
                  <a:cubicBezTo>
                    <a:pt x="9063" y="613"/>
                    <a:pt x="8263" y="913"/>
                    <a:pt x="7529" y="1280"/>
                  </a:cubicBezTo>
                  <a:lnTo>
                    <a:pt x="7395" y="1280"/>
                  </a:lnTo>
                  <a:cubicBezTo>
                    <a:pt x="7162" y="1247"/>
                    <a:pt x="6928" y="1247"/>
                    <a:pt x="6695" y="1247"/>
                  </a:cubicBezTo>
                  <a:cubicBezTo>
                    <a:pt x="6261" y="1247"/>
                    <a:pt x="5827" y="1280"/>
                    <a:pt x="5427" y="1347"/>
                  </a:cubicBezTo>
                  <a:cubicBezTo>
                    <a:pt x="4560" y="1514"/>
                    <a:pt x="3726" y="1747"/>
                    <a:pt x="2925" y="2114"/>
                  </a:cubicBezTo>
                  <a:cubicBezTo>
                    <a:pt x="2859" y="2114"/>
                    <a:pt x="2892" y="2181"/>
                    <a:pt x="2959" y="2181"/>
                  </a:cubicBezTo>
                  <a:cubicBezTo>
                    <a:pt x="3726" y="1814"/>
                    <a:pt x="4593" y="1614"/>
                    <a:pt x="5461" y="1547"/>
                  </a:cubicBezTo>
                  <a:cubicBezTo>
                    <a:pt x="5677" y="1530"/>
                    <a:pt x="5894" y="1522"/>
                    <a:pt x="6111" y="1522"/>
                  </a:cubicBezTo>
                  <a:cubicBezTo>
                    <a:pt x="6328" y="1522"/>
                    <a:pt x="6545" y="1530"/>
                    <a:pt x="6761" y="1547"/>
                  </a:cubicBezTo>
                  <a:lnTo>
                    <a:pt x="7028" y="1547"/>
                  </a:lnTo>
                  <a:cubicBezTo>
                    <a:pt x="5594" y="2381"/>
                    <a:pt x="4360" y="3515"/>
                    <a:pt x="3492" y="4883"/>
                  </a:cubicBezTo>
                  <a:cubicBezTo>
                    <a:pt x="2825" y="5116"/>
                    <a:pt x="2225" y="5417"/>
                    <a:pt x="1691" y="5783"/>
                  </a:cubicBezTo>
                  <a:cubicBezTo>
                    <a:pt x="1091" y="6184"/>
                    <a:pt x="524" y="6617"/>
                    <a:pt x="23" y="7084"/>
                  </a:cubicBezTo>
                  <a:cubicBezTo>
                    <a:pt x="0" y="7107"/>
                    <a:pt x="9" y="7146"/>
                    <a:pt x="28" y="7146"/>
                  </a:cubicBezTo>
                  <a:cubicBezTo>
                    <a:pt x="36" y="7146"/>
                    <a:pt x="46" y="7138"/>
                    <a:pt x="57" y="7118"/>
                  </a:cubicBezTo>
                  <a:cubicBezTo>
                    <a:pt x="557" y="6651"/>
                    <a:pt x="1124" y="6250"/>
                    <a:pt x="1758" y="5917"/>
                  </a:cubicBezTo>
                  <a:cubicBezTo>
                    <a:pt x="2225" y="5683"/>
                    <a:pt x="2725" y="5450"/>
                    <a:pt x="3226" y="5250"/>
                  </a:cubicBezTo>
                  <a:lnTo>
                    <a:pt x="3226" y="5250"/>
                  </a:lnTo>
                  <a:cubicBezTo>
                    <a:pt x="2192" y="7018"/>
                    <a:pt x="1558" y="9019"/>
                    <a:pt x="1391" y="11054"/>
                  </a:cubicBezTo>
                  <a:cubicBezTo>
                    <a:pt x="1391" y="11087"/>
                    <a:pt x="1416" y="11104"/>
                    <a:pt x="1441" y="11104"/>
                  </a:cubicBezTo>
                  <a:cubicBezTo>
                    <a:pt x="1466" y="11104"/>
                    <a:pt x="1491" y="11087"/>
                    <a:pt x="1491" y="11054"/>
                  </a:cubicBezTo>
                  <a:cubicBezTo>
                    <a:pt x="1558" y="9753"/>
                    <a:pt x="1858" y="8452"/>
                    <a:pt x="2425" y="7285"/>
                  </a:cubicBezTo>
                  <a:cubicBezTo>
                    <a:pt x="2625" y="7752"/>
                    <a:pt x="2892" y="8252"/>
                    <a:pt x="3192" y="8719"/>
                  </a:cubicBezTo>
                  <a:cubicBezTo>
                    <a:pt x="3459" y="9186"/>
                    <a:pt x="3726" y="9686"/>
                    <a:pt x="3959" y="10220"/>
                  </a:cubicBezTo>
                  <a:cubicBezTo>
                    <a:pt x="4493" y="11254"/>
                    <a:pt x="4860" y="12355"/>
                    <a:pt x="5127" y="13489"/>
                  </a:cubicBezTo>
                  <a:cubicBezTo>
                    <a:pt x="5127" y="13522"/>
                    <a:pt x="5144" y="13539"/>
                    <a:pt x="5160" y="13539"/>
                  </a:cubicBezTo>
                  <a:cubicBezTo>
                    <a:pt x="5177" y="13539"/>
                    <a:pt x="5194" y="13522"/>
                    <a:pt x="5194" y="13489"/>
                  </a:cubicBezTo>
                  <a:cubicBezTo>
                    <a:pt x="4927" y="12355"/>
                    <a:pt x="4627" y="11254"/>
                    <a:pt x="4226" y="10153"/>
                  </a:cubicBezTo>
                  <a:cubicBezTo>
                    <a:pt x="3993" y="9586"/>
                    <a:pt x="3726" y="9052"/>
                    <a:pt x="3459" y="8519"/>
                  </a:cubicBezTo>
                  <a:cubicBezTo>
                    <a:pt x="3192" y="8018"/>
                    <a:pt x="2892" y="7551"/>
                    <a:pt x="2492" y="7151"/>
                  </a:cubicBezTo>
                  <a:cubicBezTo>
                    <a:pt x="3059" y="5917"/>
                    <a:pt x="3859" y="4783"/>
                    <a:pt x="4827" y="3849"/>
                  </a:cubicBezTo>
                  <a:cubicBezTo>
                    <a:pt x="4893" y="3949"/>
                    <a:pt x="4994" y="4049"/>
                    <a:pt x="5060" y="4149"/>
                  </a:cubicBezTo>
                  <a:cubicBezTo>
                    <a:pt x="5194" y="4349"/>
                    <a:pt x="5327" y="4549"/>
                    <a:pt x="5494" y="4749"/>
                  </a:cubicBezTo>
                  <a:cubicBezTo>
                    <a:pt x="5727" y="5116"/>
                    <a:pt x="5994" y="5517"/>
                    <a:pt x="6194" y="5950"/>
                  </a:cubicBezTo>
                  <a:cubicBezTo>
                    <a:pt x="6661" y="6784"/>
                    <a:pt x="6995" y="7685"/>
                    <a:pt x="7128" y="8619"/>
                  </a:cubicBezTo>
                  <a:cubicBezTo>
                    <a:pt x="7128" y="8652"/>
                    <a:pt x="7145" y="8669"/>
                    <a:pt x="7162" y="8669"/>
                  </a:cubicBezTo>
                  <a:cubicBezTo>
                    <a:pt x="7178" y="8669"/>
                    <a:pt x="7195" y="8652"/>
                    <a:pt x="7195" y="8619"/>
                  </a:cubicBezTo>
                  <a:cubicBezTo>
                    <a:pt x="7095" y="7651"/>
                    <a:pt x="6828" y="6684"/>
                    <a:pt x="6461" y="5783"/>
                  </a:cubicBezTo>
                  <a:cubicBezTo>
                    <a:pt x="6261" y="5316"/>
                    <a:pt x="5994" y="4883"/>
                    <a:pt x="5727" y="4483"/>
                  </a:cubicBezTo>
                  <a:cubicBezTo>
                    <a:pt x="5527" y="4182"/>
                    <a:pt x="5294" y="3882"/>
                    <a:pt x="5027" y="3649"/>
                  </a:cubicBezTo>
                  <a:cubicBezTo>
                    <a:pt x="5227" y="3482"/>
                    <a:pt x="5427" y="3315"/>
                    <a:pt x="5627" y="3148"/>
                  </a:cubicBezTo>
                  <a:cubicBezTo>
                    <a:pt x="6661" y="2314"/>
                    <a:pt x="7896" y="1647"/>
                    <a:pt x="9197" y="1280"/>
                  </a:cubicBezTo>
                  <a:lnTo>
                    <a:pt x="9197" y="1914"/>
                  </a:lnTo>
                  <a:cubicBezTo>
                    <a:pt x="9163" y="2181"/>
                    <a:pt x="9130" y="2448"/>
                    <a:pt x="9096" y="2748"/>
                  </a:cubicBezTo>
                  <a:cubicBezTo>
                    <a:pt x="8996" y="3315"/>
                    <a:pt x="8763" y="3882"/>
                    <a:pt x="8429" y="4349"/>
                  </a:cubicBezTo>
                  <a:cubicBezTo>
                    <a:pt x="8405" y="4398"/>
                    <a:pt x="8434" y="4429"/>
                    <a:pt x="8465" y="4429"/>
                  </a:cubicBezTo>
                  <a:cubicBezTo>
                    <a:pt x="8476" y="4429"/>
                    <a:pt x="8487" y="4425"/>
                    <a:pt x="8496" y="4416"/>
                  </a:cubicBezTo>
                  <a:cubicBezTo>
                    <a:pt x="8663" y="4149"/>
                    <a:pt x="8830" y="3882"/>
                    <a:pt x="8996" y="3615"/>
                  </a:cubicBezTo>
                  <a:cubicBezTo>
                    <a:pt x="9130" y="3348"/>
                    <a:pt x="9263" y="3082"/>
                    <a:pt x="9330" y="2815"/>
                  </a:cubicBezTo>
                  <a:cubicBezTo>
                    <a:pt x="9430" y="2514"/>
                    <a:pt x="9497" y="2214"/>
                    <a:pt x="9530" y="1914"/>
                  </a:cubicBezTo>
                  <a:cubicBezTo>
                    <a:pt x="9563" y="1681"/>
                    <a:pt x="9530" y="1447"/>
                    <a:pt x="9497" y="1180"/>
                  </a:cubicBezTo>
                  <a:cubicBezTo>
                    <a:pt x="10432" y="946"/>
                    <a:pt x="11387" y="814"/>
                    <a:pt x="12347" y="814"/>
                  </a:cubicBezTo>
                  <a:cubicBezTo>
                    <a:pt x="12620" y="814"/>
                    <a:pt x="12893" y="824"/>
                    <a:pt x="13166" y="847"/>
                  </a:cubicBezTo>
                  <a:cubicBezTo>
                    <a:pt x="14534" y="947"/>
                    <a:pt x="15868" y="1380"/>
                    <a:pt x="17069" y="2047"/>
                  </a:cubicBezTo>
                  <a:cubicBezTo>
                    <a:pt x="18270" y="2748"/>
                    <a:pt x="19237" y="3782"/>
                    <a:pt x="19837" y="5016"/>
                  </a:cubicBezTo>
                  <a:cubicBezTo>
                    <a:pt x="20405" y="6217"/>
                    <a:pt x="20771" y="7518"/>
                    <a:pt x="20972" y="8852"/>
                  </a:cubicBezTo>
                  <a:cubicBezTo>
                    <a:pt x="21238" y="10387"/>
                    <a:pt x="21372" y="11955"/>
                    <a:pt x="21539" y="13489"/>
                  </a:cubicBezTo>
                  <a:cubicBezTo>
                    <a:pt x="21872" y="16858"/>
                    <a:pt x="21972" y="20194"/>
                    <a:pt x="22072" y="23563"/>
                  </a:cubicBezTo>
                  <a:cubicBezTo>
                    <a:pt x="22090" y="23688"/>
                    <a:pt x="22194" y="23756"/>
                    <a:pt x="22287" y="23756"/>
                  </a:cubicBezTo>
                  <a:cubicBezTo>
                    <a:pt x="22367" y="23756"/>
                    <a:pt x="22439" y="23705"/>
                    <a:pt x="22439" y="23596"/>
                  </a:cubicBezTo>
                  <a:cubicBezTo>
                    <a:pt x="22706" y="19627"/>
                    <a:pt x="22606" y="15657"/>
                    <a:pt x="22139" y="11721"/>
                  </a:cubicBezTo>
                  <a:cubicBezTo>
                    <a:pt x="21806" y="8886"/>
                    <a:pt x="21472" y="5750"/>
                    <a:pt x="19704" y="3415"/>
                  </a:cubicBezTo>
                  <a:cubicBezTo>
                    <a:pt x="18066" y="1178"/>
                    <a:pt x="15207" y="102"/>
                    <a:pt x="12477" y="102"/>
                  </a:cubicBezTo>
                  <a:cubicBezTo>
                    <a:pt x="12317" y="102"/>
                    <a:pt x="12158" y="105"/>
                    <a:pt x="11999" y="113"/>
                  </a:cubicBezTo>
                  <a:cubicBezTo>
                    <a:pt x="11498" y="146"/>
                    <a:pt x="10998" y="179"/>
                    <a:pt x="10497" y="280"/>
                  </a:cubicBezTo>
                  <a:cubicBezTo>
                    <a:pt x="9830" y="113"/>
                    <a:pt x="9163" y="46"/>
                    <a:pt x="8463" y="13"/>
                  </a:cubicBezTo>
                  <a:cubicBezTo>
                    <a:pt x="8254" y="4"/>
                    <a:pt x="8046" y="0"/>
                    <a:pt x="7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1"/>
            <p:cNvSpPr/>
            <p:nvPr/>
          </p:nvSpPr>
          <p:spPr>
            <a:xfrm>
              <a:off x="2883407" y="3686171"/>
              <a:ext cx="26756" cy="105465"/>
            </a:xfrm>
            <a:custGeom>
              <a:avLst/>
              <a:gdLst/>
              <a:ahLst/>
              <a:cxnLst/>
              <a:rect l="l" t="t" r="r" b="b"/>
              <a:pathLst>
                <a:path w="1235" h="4868" extrusionOk="0">
                  <a:moveTo>
                    <a:pt x="42" y="0"/>
                  </a:moveTo>
                  <a:cubicBezTo>
                    <a:pt x="23" y="0"/>
                    <a:pt x="1" y="19"/>
                    <a:pt x="1" y="39"/>
                  </a:cubicBezTo>
                  <a:cubicBezTo>
                    <a:pt x="568" y="1606"/>
                    <a:pt x="968" y="3208"/>
                    <a:pt x="1168" y="4842"/>
                  </a:cubicBezTo>
                  <a:cubicBezTo>
                    <a:pt x="1168" y="4859"/>
                    <a:pt x="1185" y="4867"/>
                    <a:pt x="1201" y="4867"/>
                  </a:cubicBezTo>
                  <a:cubicBezTo>
                    <a:pt x="1218" y="4867"/>
                    <a:pt x="1235" y="4859"/>
                    <a:pt x="1235" y="4842"/>
                  </a:cubicBezTo>
                  <a:cubicBezTo>
                    <a:pt x="1201" y="4041"/>
                    <a:pt x="1068" y="3208"/>
                    <a:pt x="868" y="2440"/>
                  </a:cubicBezTo>
                  <a:cubicBezTo>
                    <a:pt x="634" y="1606"/>
                    <a:pt x="334" y="839"/>
                    <a:pt x="67" y="39"/>
                  </a:cubicBezTo>
                  <a:cubicBezTo>
                    <a:pt x="67" y="10"/>
                    <a:pt x="55" y="0"/>
                    <a:pt x="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1"/>
            <p:cNvSpPr/>
            <p:nvPr/>
          </p:nvSpPr>
          <p:spPr>
            <a:xfrm>
              <a:off x="2714615" y="3144871"/>
              <a:ext cx="359596" cy="287040"/>
            </a:xfrm>
            <a:custGeom>
              <a:avLst/>
              <a:gdLst/>
              <a:ahLst/>
              <a:cxnLst/>
              <a:rect l="l" t="t" r="r" b="b"/>
              <a:pathLst>
                <a:path w="16598" h="13249" extrusionOk="0">
                  <a:moveTo>
                    <a:pt x="6144" y="0"/>
                  </a:moveTo>
                  <a:cubicBezTo>
                    <a:pt x="1886" y="0"/>
                    <a:pt x="0" y="5303"/>
                    <a:pt x="3555" y="8745"/>
                  </a:cubicBezTo>
                  <a:cubicBezTo>
                    <a:pt x="6958" y="12048"/>
                    <a:pt x="12395" y="10580"/>
                    <a:pt x="16598" y="13249"/>
                  </a:cubicBezTo>
                  <a:cubicBezTo>
                    <a:pt x="16598" y="13249"/>
                    <a:pt x="15797" y="3675"/>
                    <a:pt x="8692" y="573"/>
                  </a:cubicBezTo>
                  <a:cubicBezTo>
                    <a:pt x="7776" y="177"/>
                    <a:pt x="6921" y="0"/>
                    <a:pt x="614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1"/>
            <p:cNvSpPr/>
            <p:nvPr/>
          </p:nvSpPr>
          <p:spPr>
            <a:xfrm>
              <a:off x="2714615" y="3144871"/>
              <a:ext cx="359596" cy="287040"/>
            </a:xfrm>
            <a:custGeom>
              <a:avLst/>
              <a:gdLst/>
              <a:ahLst/>
              <a:cxnLst/>
              <a:rect l="l" t="t" r="r" b="b"/>
              <a:pathLst>
                <a:path w="16598" h="13249" extrusionOk="0">
                  <a:moveTo>
                    <a:pt x="6144" y="0"/>
                  </a:moveTo>
                  <a:cubicBezTo>
                    <a:pt x="1886" y="0"/>
                    <a:pt x="0" y="5303"/>
                    <a:pt x="3555" y="8745"/>
                  </a:cubicBezTo>
                  <a:cubicBezTo>
                    <a:pt x="6958" y="12048"/>
                    <a:pt x="12395" y="10580"/>
                    <a:pt x="16598" y="13249"/>
                  </a:cubicBezTo>
                  <a:cubicBezTo>
                    <a:pt x="16598" y="13249"/>
                    <a:pt x="15797" y="3675"/>
                    <a:pt x="8692" y="573"/>
                  </a:cubicBezTo>
                  <a:cubicBezTo>
                    <a:pt x="7776" y="177"/>
                    <a:pt x="6921" y="0"/>
                    <a:pt x="6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1"/>
            <p:cNvSpPr/>
            <p:nvPr/>
          </p:nvSpPr>
          <p:spPr>
            <a:xfrm>
              <a:off x="2818368" y="3181636"/>
              <a:ext cx="346900" cy="730002"/>
            </a:xfrm>
            <a:custGeom>
              <a:avLst/>
              <a:gdLst/>
              <a:ahLst/>
              <a:cxnLst/>
              <a:rect l="l" t="t" r="r" b="b"/>
              <a:pathLst>
                <a:path w="16012" h="33695" extrusionOk="0">
                  <a:moveTo>
                    <a:pt x="3202" y="1"/>
                  </a:moveTo>
                  <a:cubicBezTo>
                    <a:pt x="3159" y="1"/>
                    <a:pt x="3142" y="50"/>
                    <a:pt x="3169" y="77"/>
                  </a:cubicBezTo>
                  <a:cubicBezTo>
                    <a:pt x="3770" y="677"/>
                    <a:pt x="4303" y="1344"/>
                    <a:pt x="4737" y="2078"/>
                  </a:cubicBezTo>
                  <a:cubicBezTo>
                    <a:pt x="4971" y="2412"/>
                    <a:pt x="5171" y="2779"/>
                    <a:pt x="5338" y="3146"/>
                  </a:cubicBezTo>
                  <a:cubicBezTo>
                    <a:pt x="5471" y="3379"/>
                    <a:pt x="5571" y="3646"/>
                    <a:pt x="5671" y="3879"/>
                  </a:cubicBezTo>
                  <a:cubicBezTo>
                    <a:pt x="4904" y="3279"/>
                    <a:pt x="4070" y="2745"/>
                    <a:pt x="3236" y="2245"/>
                  </a:cubicBezTo>
                  <a:cubicBezTo>
                    <a:pt x="2202" y="1678"/>
                    <a:pt x="1168" y="1177"/>
                    <a:pt x="67" y="744"/>
                  </a:cubicBezTo>
                  <a:cubicBezTo>
                    <a:pt x="34" y="744"/>
                    <a:pt x="0" y="810"/>
                    <a:pt x="34" y="810"/>
                  </a:cubicBezTo>
                  <a:cubicBezTo>
                    <a:pt x="2502" y="1678"/>
                    <a:pt x="4737" y="3312"/>
                    <a:pt x="6605" y="5080"/>
                  </a:cubicBezTo>
                  <a:cubicBezTo>
                    <a:pt x="7139" y="5614"/>
                    <a:pt x="7673" y="6181"/>
                    <a:pt x="8173" y="6748"/>
                  </a:cubicBezTo>
                  <a:cubicBezTo>
                    <a:pt x="6905" y="6748"/>
                    <a:pt x="5604" y="6648"/>
                    <a:pt x="4337" y="6448"/>
                  </a:cubicBezTo>
                  <a:cubicBezTo>
                    <a:pt x="2902" y="6248"/>
                    <a:pt x="1501" y="5781"/>
                    <a:pt x="234" y="5114"/>
                  </a:cubicBezTo>
                  <a:cubicBezTo>
                    <a:pt x="228" y="5107"/>
                    <a:pt x="221" y="5104"/>
                    <a:pt x="215" y="5104"/>
                  </a:cubicBezTo>
                  <a:cubicBezTo>
                    <a:pt x="190" y="5104"/>
                    <a:pt x="174" y="5153"/>
                    <a:pt x="201" y="5180"/>
                  </a:cubicBezTo>
                  <a:cubicBezTo>
                    <a:pt x="901" y="5447"/>
                    <a:pt x="1568" y="5814"/>
                    <a:pt x="2302" y="6081"/>
                  </a:cubicBezTo>
                  <a:cubicBezTo>
                    <a:pt x="2969" y="6348"/>
                    <a:pt x="3670" y="6581"/>
                    <a:pt x="4370" y="6748"/>
                  </a:cubicBezTo>
                  <a:cubicBezTo>
                    <a:pt x="5371" y="6973"/>
                    <a:pt x="6390" y="7086"/>
                    <a:pt x="7400" y="7086"/>
                  </a:cubicBezTo>
                  <a:cubicBezTo>
                    <a:pt x="7737" y="7086"/>
                    <a:pt x="8073" y="7073"/>
                    <a:pt x="8406" y="7048"/>
                  </a:cubicBezTo>
                  <a:cubicBezTo>
                    <a:pt x="9007" y="7749"/>
                    <a:pt x="9574" y="8449"/>
                    <a:pt x="10074" y="9217"/>
                  </a:cubicBezTo>
                  <a:cubicBezTo>
                    <a:pt x="9541" y="9083"/>
                    <a:pt x="8940" y="9016"/>
                    <a:pt x="8406" y="8916"/>
                  </a:cubicBezTo>
                  <a:cubicBezTo>
                    <a:pt x="7706" y="8783"/>
                    <a:pt x="7005" y="8549"/>
                    <a:pt x="6372" y="8216"/>
                  </a:cubicBezTo>
                  <a:cubicBezTo>
                    <a:pt x="6365" y="8209"/>
                    <a:pt x="6359" y="8207"/>
                    <a:pt x="6353" y="8207"/>
                  </a:cubicBezTo>
                  <a:cubicBezTo>
                    <a:pt x="6328" y="8207"/>
                    <a:pt x="6311" y="8256"/>
                    <a:pt x="6338" y="8283"/>
                  </a:cubicBezTo>
                  <a:cubicBezTo>
                    <a:pt x="6972" y="8583"/>
                    <a:pt x="7639" y="8816"/>
                    <a:pt x="8340" y="9016"/>
                  </a:cubicBezTo>
                  <a:lnTo>
                    <a:pt x="9374" y="9283"/>
                  </a:lnTo>
                  <a:cubicBezTo>
                    <a:pt x="9674" y="9350"/>
                    <a:pt x="9974" y="9450"/>
                    <a:pt x="10274" y="9517"/>
                  </a:cubicBezTo>
                  <a:cubicBezTo>
                    <a:pt x="11842" y="11852"/>
                    <a:pt x="13076" y="14454"/>
                    <a:pt x="13877" y="17156"/>
                  </a:cubicBezTo>
                  <a:cubicBezTo>
                    <a:pt x="14711" y="19791"/>
                    <a:pt x="15211" y="22526"/>
                    <a:pt x="15445" y="25295"/>
                  </a:cubicBezTo>
                  <a:cubicBezTo>
                    <a:pt x="15545" y="26696"/>
                    <a:pt x="15612" y="28063"/>
                    <a:pt x="15578" y="29464"/>
                  </a:cubicBezTo>
                  <a:cubicBezTo>
                    <a:pt x="15545" y="30832"/>
                    <a:pt x="15411" y="32233"/>
                    <a:pt x="15378" y="33601"/>
                  </a:cubicBezTo>
                  <a:cubicBezTo>
                    <a:pt x="15378" y="33659"/>
                    <a:pt x="15423" y="33694"/>
                    <a:pt x="15467" y="33694"/>
                  </a:cubicBezTo>
                  <a:cubicBezTo>
                    <a:pt x="15499" y="33694"/>
                    <a:pt x="15531" y="33676"/>
                    <a:pt x="15545" y="33634"/>
                  </a:cubicBezTo>
                  <a:cubicBezTo>
                    <a:pt x="15812" y="32066"/>
                    <a:pt x="15945" y="30498"/>
                    <a:pt x="15945" y="28897"/>
                  </a:cubicBezTo>
                  <a:cubicBezTo>
                    <a:pt x="16012" y="27329"/>
                    <a:pt x="15978" y="25762"/>
                    <a:pt x="15878" y="24194"/>
                  </a:cubicBezTo>
                  <a:cubicBezTo>
                    <a:pt x="15511" y="18923"/>
                    <a:pt x="13977" y="13686"/>
                    <a:pt x="10942" y="9317"/>
                  </a:cubicBezTo>
                  <a:cubicBezTo>
                    <a:pt x="10641" y="8916"/>
                    <a:pt x="10341" y="8516"/>
                    <a:pt x="10008" y="8116"/>
                  </a:cubicBezTo>
                  <a:cubicBezTo>
                    <a:pt x="9974" y="7782"/>
                    <a:pt x="9907" y="7482"/>
                    <a:pt x="9807" y="7182"/>
                  </a:cubicBezTo>
                  <a:cubicBezTo>
                    <a:pt x="9674" y="6681"/>
                    <a:pt x="9507" y="6214"/>
                    <a:pt x="9307" y="5747"/>
                  </a:cubicBezTo>
                  <a:cubicBezTo>
                    <a:pt x="8873" y="4813"/>
                    <a:pt x="8373" y="3913"/>
                    <a:pt x="7806" y="3045"/>
                  </a:cubicBezTo>
                  <a:cubicBezTo>
                    <a:pt x="7793" y="3020"/>
                    <a:pt x="7776" y="3009"/>
                    <a:pt x="7761" y="3009"/>
                  </a:cubicBezTo>
                  <a:cubicBezTo>
                    <a:pt x="7736" y="3009"/>
                    <a:pt x="7719" y="3038"/>
                    <a:pt x="7739" y="3079"/>
                  </a:cubicBezTo>
                  <a:cubicBezTo>
                    <a:pt x="8306" y="3946"/>
                    <a:pt x="8740" y="4880"/>
                    <a:pt x="9040" y="5847"/>
                  </a:cubicBezTo>
                  <a:cubicBezTo>
                    <a:pt x="9174" y="6314"/>
                    <a:pt x="9307" y="6781"/>
                    <a:pt x="9440" y="7248"/>
                  </a:cubicBezTo>
                  <a:cubicBezTo>
                    <a:pt x="9474" y="7349"/>
                    <a:pt x="9507" y="7415"/>
                    <a:pt x="9507" y="7515"/>
                  </a:cubicBezTo>
                  <a:cubicBezTo>
                    <a:pt x="8506" y="6281"/>
                    <a:pt x="7372" y="5180"/>
                    <a:pt x="6105" y="4180"/>
                  </a:cubicBezTo>
                  <a:lnTo>
                    <a:pt x="6038" y="4113"/>
                  </a:lnTo>
                  <a:cubicBezTo>
                    <a:pt x="5938" y="3746"/>
                    <a:pt x="5771" y="3379"/>
                    <a:pt x="5571" y="3012"/>
                  </a:cubicBezTo>
                  <a:cubicBezTo>
                    <a:pt x="5371" y="2645"/>
                    <a:pt x="5137" y="2278"/>
                    <a:pt x="4871" y="1945"/>
                  </a:cubicBezTo>
                  <a:cubicBezTo>
                    <a:pt x="4370" y="1244"/>
                    <a:pt x="3836" y="610"/>
                    <a:pt x="3236" y="10"/>
                  </a:cubicBezTo>
                  <a:cubicBezTo>
                    <a:pt x="3223" y="4"/>
                    <a:pt x="3212" y="1"/>
                    <a:pt x="3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1"/>
            <p:cNvSpPr/>
            <p:nvPr/>
          </p:nvSpPr>
          <p:spPr>
            <a:xfrm>
              <a:off x="2943592" y="3198167"/>
              <a:ext cx="33776" cy="60294"/>
            </a:xfrm>
            <a:custGeom>
              <a:avLst/>
              <a:gdLst/>
              <a:ahLst/>
              <a:cxnLst/>
              <a:rect l="l" t="t" r="r" b="b"/>
              <a:pathLst>
                <a:path w="1559" h="2783" extrusionOk="0">
                  <a:moveTo>
                    <a:pt x="57" y="0"/>
                  </a:moveTo>
                  <a:cubicBezTo>
                    <a:pt x="27" y="0"/>
                    <a:pt x="1" y="24"/>
                    <a:pt x="25" y="47"/>
                  </a:cubicBezTo>
                  <a:cubicBezTo>
                    <a:pt x="358" y="448"/>
                    <a:pt x="625" y="881"/>
                    <a:pt x="858" y="1348"/>
                  </a:cubicBezTo>
                  <a:cubicBezTo>
                    <a:pt x="1125" y="1815"/>
                    <a:pt x="1325" y="2282"/>
                    <a:pt x="1559" y="2783"/>
                  </a:cubicBezTo>
                  <a:cubicBezTo>
                    <a:pt x="1426" y="2249"/>
                    <a:pt x="1225" y="1749"/>
                    <a:pt x="959" y="1282"/>
                  </a:cubicBezTo>
                  <a:cubicBezTo>
                    <a:pt x="692" y="848"/>
                    <a:pt x="391" y="414"/>
                    <a:pt x="91" y="14"/>
                  </a:cubicBezTo>
                  <a:cubicBezTo>
                    <a:pt x="82" y="4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1"/>
            <p:cNvSpPr/>
            <p:nvPr/>
          </p:nvSpPr>
          <p:spPr>
            <a:xfrm>
              <a:off x="3157036" y="2867017"/>
              <a:ext cx="449809" cy="528648"/>
            </a:xfrm>
            <a:custGeom>
              <a:avLst/>
              <a:gdLst/>
              <a:ahLst/>
              <a:cxnLst/>
              <a:rect l="l" t="t" r="r" b="b"/>
              <a:pathLst>
                <a:path w="20762" h="24401" extrusionOk="0">
                  <a:moveTo>
                    <a:pt x="12852" y="0"/>
                  </a:moveTo>
                  <a:cubicBezTo>
                    <a:pt x="7769" y="0"/>
                    <a:pt x="1" y="8861"/>
                    <a:pt x="1681" y="24372"/>
                  </a:cubicBezTo>
                  <a:cubicBezTo>
                    <a:pt x="1684" y="24391"/>
                    <a:pt x="1689" y="24401"/>
                    <a:pt x="1697" y="24401"/>
                  </a:cubicBezTo>
                  <a:cubicBezTo>
                    <a:pt x="1858" y="24401"/>
                    <a:pt x="3068" y="20706"/>
                    <a:pt x="8786" y="17434"/>
                  </a:cubicBezTo>
                  <a:cubicBezTo>
                    <a:pt x="14256" y="14298"/>
                    <a:pt x="20761" y="6159"/>
                    <a:pt x="15391" y="989"/>
                  </a:cubicBezTo>
                  <a:cubicBezTo>
                    <a:pt x="14699" y="325"/>
                    <a:pt x="13825" y="0"/>
                    <a:pt x="12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1"/>
            <p:cNvSpPr/>
            <p:nvPr/>
          </p:nvSpPr>
          <p:spPr>
            <a:xfrm>
              <a:off x="3102375" y="2935500"/>
              <a:ext cx="331453" cy="1207174"/>
            </a:xfrm>
            <a:custGeom>
              <a:avLst/>
              <a:gdLst/>
              <a:ahLst/>
              <a:cxnLst/>
              <a:rect l="l" t="t" r="r" b="b"/>
              <a:pathLst>
                <a:path w="15299" h="55720" extrusionOk="0">
                  <a:moveTo>
                    <a:pt x="12565" y="1"/>
                  </a:moveTo>
                  <a:cubicBezTo>
                    <a:pt x="12553" y="1"/>
                    <a:pt x="12543" y="9"/>
                    <a:pt x="12543" y="29"/>
                  </a:cubicBezTo>
                  <a:cubicBezTo>
                    <a:pt x="12276" y="663"/>
                    <a:pt x="11943" y="1264"/>
                    <a:pt x="11676" y="1897"/>
                  </a:cubicBezTo>
                  <a:cubicBezTo>
                    <a:pt x="11442" y="2498"/>
                    <a:pt x="11209" y="3132"/>
                    <a:pt x="11009" y="3765"/>
                  </a:cubicBezTo>
                  <a:cubicBezTo>
                    <a:pt x="10842" y="4399"/>
                    <a:pt x="10675" y="5033"/>
                    <a:pt x="10575" y="5700"/>
                  </a:cubicBezTo>
                  <a:cubicBezTo>
                    <a:pt x="10475" y="6301"/>
                    <a:pt x="10442" y="6901"/>
                    <a:pt x="10508" y="7468"/>
                  </a:cubicBezTo>
                  <a:cubicBezTo>
                    <a:pt x="9641" y="8702"/>
                    <a:pt x="8807" y="9937"/>
                    <a:pt x="8006" y="11204"/>
                  </a:cubicBezTo>
                  <a:cubicBezTo>
                    <a:pt x="7906" y="11471"/>
                    <a:pt x="7740" y="11704"/>
                    <a:pt x="7606" y="11938"/>
                  </a:cubicBezTo>
                  <a:cubicBezTo>
                    <a:pt x="7606" y="10937"/>
                    <a:pt x="7539" y="9903"/>
                    <a:pt x="7573" y="8869"/>
                  </a:cubicBezTo>
                  <a:cubicBezTo>
                    <a:pt x="7573" y="7568"/>
                    <a:pt x="7706" y="6301"/>
                    <a:pt x="7973" y="5000"/>
                  </a:cubicBezTo>
                  <a:cubicBezTo>
                    <a:pt x="7973" y="4980"/>
                    <a:pt x="7951" y="4961"/>
                    <a:pt x="7932" y="4961"/>
                  </a:cubicBezTo>
                  <a:cubicBezTo>
                    <a:pt x="7918" y="4961"/>
                    <a:pt x="7906" y="4971"/>
                    <a:pt x="7906" y="5000"/>
                  </a:cubicBezTo>
                  <a:cubicBezTo>
                    <a:pt x="7373" y="7435"/>
                    <a:pt x="6839" y="10037"/>
                    <a:pt x="7273" y="12538"/>
                  </a:cubicBezTo>
                  <a:cubicBezTo>
                    <a:pt x="6605" y="13673"/>
                    <a:pt x="6005" y="14840"/>
                    <a:pt x="5438" y="16041"/>
                  </a:cubicBezTo>
                  <a:cubicBezTo>
                    <a:pt x="5405" y="15807"/>
                    <a:pt x="5405" y="15607"/>
                    <a:pt x="5405" y="15374"/>
                  </a:cubicBezTo>
                  <a:cubicBezTo>
                    <a:pt x="5405" y="14773"/>
                    <a:pt x="5405" y="14206"/>
                    <a:pt x="5405" y="13606"/>
                  </a:cubicBezTo>
                  <a:cubicBezTo>
                    <a:pt x="5438" y="13005"/>
                    <a:pt x="5471" y="12405"/>
                    <a:pt x="5505" y="11838"/>
                  </a:cubicBezTo>
                  <a:cubicBezTo>
                    <a:pt x="5538" y="11171"/>
                    <a:pt x="5605" y="10537"/>
                    <a:pt x="5738" y="9903"/>
                  </a:cubicBezTo>
                  <a:cubicBezTo>
                    <a:pt x="5738" y="9870"/>
                    <a:pt x="5713" y="9853"/>
                    <a:pt x="5688" y="9853"/>
                  </a:cubicBezTo>
                  <a:cubicBezTo>
                    <a:pt x="5663" y="9853"/>
                    <a:pt x="5638" y="9870"/>
                    <a:pt x="5638" y="9903"/>
                  </a:cubicBezTo>
                  <a:cubicBezTo>
                    <a:pt x="5638" y="10504"/>
                    <a:pt x="5505" y="11104"/>
                    <a:pt x="5438" y="11704"/>
                  </a:cubicBezTo>
                  <a:cubicBezTo>
                    <a:pt x="5338" y="12338"/>
                    <a:pt x="5305" y="12939"/>
                    <a:pt x="5238" y="13539"/>
                  </a:cubicBezTo>
                  <a:cubicBezTo>
                    <a:pt x="5171" y="14173"/>
                    <a:pt x="5138" y="14773"/>
                    <a:pt x="5104" y="15374"/>
                  </a:cubicBezTo>
                  <a:cubicBezTo>
                    <a:pt x="5038" y="15841"/>
                    <a:pt x="5038" y="16341"/>
                    <a:pt x="5071" y="16808"/>
                  </a:cubicBezTo>
                  <a:cubicBezTo>
                    <a:pt x="4504" y="18076"/>
                    <a:pt x="4004" y="19310"/>
                    <a:pt x="3570" y="20578"/>
                  </a:cubicBezTo>
                  <a:cubicBezTo>
                    <a:pt x="2336" y="24080"/>
                    <a:pt x="1502" y="27716"/>
                    <a:pt x="1035" y="31385"/>
                  </a:cubicBezTo>
                  <a:cubicBezTo>
                    <a:pt x="468" y="35388"/>
                    <a:pt x="168" y="39424"/>
                    <a:pt x="67" y="43494"/>
                  </a:cubicBezTo>
                  <a:cubicBezTo>
                    <a:pt x="34" y="45529"/>
                    <a:pt x="1" y="47630"/>
                    <a:pt x="101" y="49632"/>
                  </a:cubicBezTo>
                  <a:cubicBezTo>
                    <a:pt x="201" y="51633"/>
                    <a:pt x="234" y="53668"/>
                    <a:pt x="501" y="55669"/>
                  </a:cubicBezTo>
                  <a:cubicBezTo>
                    <a:pt x="518" y="55703"/>
                    <a:pt x="551" y="55719"/>
                    <a:pt x="580" y="55719"/>
                  </a:cubicBezTo>
                  <a:cubicBezTo>
                    <a:pt x="610" y="55719"/>
                    <a:pt x="635" y="55703"/>
                    <a:pt x="635" y="55669"/>
                  </a:cubicBezTo>
                  <a:cubicBezTo>
                    <a:pt x="635" y="53434"/>
                    <a:pt x="534" y="51166"/>
                    <a:pt x="534" y="48931"/>
                  </a:cubicBezTo>
                  <a:cubicBezTo>
                    <a:pt x="568" y="46663"/>
                    <a:pt x="635" y="44395"/>
                    <a:pt x="768" y="42160"/>
                  </a:cubicBezTo>
                  <a:cubicBezTo>
                    <a:pt x="1235" y="34588"/>
                    <a:pt x="2136" y="26982"/>
                    <a:pt x="4671" y="19810"/>
                  </a:cubicBezTo>
                  <a:cubicBezTo>
                    <a:pt x="5204" y="18376"/>
                    <a:pt x="5772" y="16908"/>
                    <a:pt x="6439" y="15507"/>
                  </a:cubicBezTo>
                  <a:cubicBezTo>
                    <a:pt x="7239" y="15107"/>
                    <a:pt x="8006" y="14673"/>
                    <a:pt x="8774" y="14240"/>
                  </a:cubicBezTo>
                  <a:cubicBezTo>
                    <a:pt x="9608" y="13806"/>
                    <a:pt x="10408" y="13272"/>
                    <a:pt x="11075" y="12638"/>
                  </a:cubicBezTo>
                  <a:cubicBezTo>
                    <a:pt x="11102" y="12612"/>
                    <a:pt x="11086" y="12563"/>
                    <a:pt x="11061" y="12563"/>
                  </a:cubicBezTo>
                  <a:cubicBezTo>
                    <a:pt x="11055" y="12563"/>
                    <a:pt x="11048" y="12565"/>
                    <a:pt x="11042" y="12572"/>
                  </a:cubicBezTo>
                  <a:cubicBezTo>
                    <a:pt x="10675" y="12872"/>
                    <a:pt x="10241" y="13105"/>
                    <a:pt x="9841" y="13306"/>
                  </a:cubicBezTo>
                  <a:cubicBezTo>
                    <a:pt x="9374" y="13539"/>
                    <a:pt x="8974" y="13773"/>
                    <a:pt x="8540" y="14006"/>
                  </a:cubicBezTo>
                  <a:cubicBezTo>
                    <a:pt x="7873" y="14373"/>
                    <a:pt x="7239" y="14773"/>
                    <a:pt x="6605" y="15174"/>
                  </a:cubicBezTo>
                  <a:cubicBezTo>
                    <a:pt x="7206" y="13839"/>
                    <a:pt x="7873" y="12538"/>
                    <a:pt x="8607" y="11237"/>
                  </a:cubicBezTo>
                  <a:cubicBezTo>
                    <a:pt x="9674" y="10637"/>
                    <a:pt x="10842" y="10203"/>
                    <a:pt x="11909" y="9603"/>
                  </a:cubicBezTo>
                  <a:cubicBezTo>
                    <a:pt x="12476" y="9269"/>
                    <a:pt x="13010" y="8902"/>
                    <a:pt x="13577" y="8536"/>
                  </a:cubicBezTo>
                  <a:cubicBezTo>
                    <a:pt x="14178" y="8169"/>
                    <a:pt x="14678" y="7702"/>
                    <a:pt x="15245" y="7401"/>
                  </a:cubicBezTo>
                  <a:cubicBezTo>
                    <a:pt x="15299" y="7374"/>
                    <a:pt x="15266" y="7326"/>
                    <a:pt x="15233" y="7326"/>
                  </a:cubicBezTo>
                  <a:cubicBezTo>
                    <a:pt x="15226" y="7326"/>
                    <a:pt x="15218" y="7328"/>
                    <a:pt x="15212" y="7335"/>
                  </a:cubicBezTo>
                  <a:cubicBezTo>
                    <a:pt x="14878" y="7535"/>
                    <a:pt x="14544" y="7735"/>
                    <a:pt x="14178" y="7902"/>
                  </a:cubicBezTo>
                  <a:cubicBezTo>
                    <a:pt x="13877" y="8035"/>
                    <a:pt x="13610" y="8202"/>
                    <a:pt x="13310" y="8369"/>
                  </a:cubicBezTo>
                  <a:lnTo>
                    <a:pt x="11609" y="9303"/>
                  </a:lnTo>
                  <a:cubicBezTo>
                    <a:pt x="11042" y="9636"/>
                    <a:pt x="10442" y="9937"/>
                    <a:pt x="9874" y="10270"/>
                  </a:cubicBezTo>
                  <a:cubicBezTo>
                    <a:pt x="9541" y="10437"/>
                    <a:pt x="9174" y="10604"/>
                    <a:pt x="8840" y="10804"/>
                  </a:cubicBezTo>
                  <a:cubicBezTo>
                    <a:pt x="8907" y="10704"/>
                    <a:pt x="8974" y="10604"/>
                    <a:pt x="9041" y="10470"/>
                  </a:cubicBezTo>
                  <a:cubicBezTo>
                    <a:pt x="10808" y="7535"/>
                    <a:pt x="12843" y="4733"/>
                    <a:pt x="15145" y="2164"/>
                  </a:cubicBezTo>
                  <a:cubicBezTo>
                    <a:pt x="15172" y="2137"/>
                    <a:pt x="15133" y="2089"/>
                    <a:pt x="15100" y="2089"/>
                  </a:cubicBezTo>
                  <a:cubicBezTo>
                    <a:pt x="15092" y="2089"/>
                    <a:pt x="15085" y="2091"/>
                    <a:pt x="15078" y="2098"/>
                  </a:cubicBezTo>
                  <a:cubicBezTo>
                    <a:pt x="13577" y="3632"/>
                    <a:pt x="12176" y="5267"/>
                    <a:pt x="10875" y="7001"/>
                  </a:cubicBezTo>
                  <a:cubicBezTo>
                    <a:pt x="10942" y="6567"/>
                    <a:pt x="10975" y="6134"/>
                    <a:pt x="11042" y="5734"/>
                  </a:cubicBezTo>
                  <a:cubicBezTo>
                    <a:pt x="11142" y="5066"/>
                    <a:pt x="11242" y="4433"/>
                    <a:pt x="11376" y="3799"/>
                  </a:cubicBezTo>
                  <a:cubicBezTo>
                    <a:pt x="11509" y="3165"/>
                    <a:pt x="11676" y="2565"/>
                    <a:pt x="11876" y="1931"/>
                  </a:cubicBezTo>
                  <a:cubicBezTo>
                    <a:pt x="12043" y="1297"/>
                    <a:pt x="12276" y="663"/>
                    <a:pt x="12610" y="63"/>
                  </a:cubicBezTo>
                  <a:cubicBezTo>
                    <a:pt x="12633" y="40"/>
                    <a:pt x="12592" y="1"/>
                    <a:pt x="12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1"/>
            <p:cNvSpPr/>
            <p:nvPr/>
          </p:nvSpPr>
          <p:spPr>
            <a:xfrm>
              <a:off x="3339715" y="3096558"/>
              <a:ext cx="137031" cy="79012"/>
            </a:xfrm>
            <a:custGeom>
              <a:avLst/>
              <a:gdLst/>
              <a:ahLst/>
              <a:cxnLst/>
              <a:rect l="l" t="t" r="r" b="b"/>
              <a:pathLst>
                <a:path w="6325" h="3647" extrusionOk="0">
                  <a:moveTo>
                    <a:pt x="6291" y="1"/>
                  </a:moveTo>
                  <a:cubicBezTo>
                    <a:pt x="5291" y="701"/>
                    <a:pt x="4290" y="1335"/>
                    <a:pt x="3256" y="1935"/>
                  </a:cubicBezTo>
                  <a:cubicBezTo>
                    <a:pt x="2222" y="2536"/>
                    <a:pt x="1154" y="3103"/>
                    <a:pt x="54" y="3603"/>
                  </a:cubicBezTo>
                  <a:cubicBezTo>
                    <a:pt x="0" y="3603"/>
                    <a:pt x="11" y="3646"/>
                    <a:pt x="52" y="3646"/>
                  </a:cubicBezTo>
                  <a:cubicBezTo>
                    <a:pt x="62" y="3646"/>
                    <a:pt x="74" y="3643"/>
                    <a:pt x="87" y="3637"/>
                  </a:cubicBezTo>
                  <a:cubicBezTo>
                    <a:pt x="1221" y="3203"/>
                    <a:pt x="2322" y="2669"/>
                    <a:pt x="3389" y="2069"/>
                  </a:cubicBezTo>
                  <a:cubicBezTo>
                    <a:pt x="4390" y="1468"/>
                    <a:pt x="5357" y="768"/>
                    <a:pt x="6291" y="34"/>
                  </a:cubicBezTo>
                  <a:cubicBezTo>
                    <a:pt x="6325" y="1"/>
                    <a:pt x="6291" y="1"/>
                    <a:pt x="6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1"/>
            <p:cNvSpPr/>
            <p:nvPr/>
          </p:nvSpPr>
          <p:spPr>
            <a:xfrm>
              <a:off x="3293893" y="2959245"/>
              <a:ext cx="22423" cy="95976"/>
            </a:xfrm>
            <a:custGeom>
              <a:avLst/>
              <a:gdLst/>
              <a:ahLst/>
              <a:cxnLst/>
              <a:rect l="l" t="t" r="r" b="b"/>
              <a:pathLst>
                <a:path w="1035" h="4430" extrusionOk="0">
                  <a:moveTo>
                    <a:pt x="1034" y="1"/>
                  </a:moveTo>
                  <a:lnTo>
                    <a:pt x="1001" y="101"/>
                  </a:lnTo>
                  <a:lnTo>
                    <a:pt x="968" y="168"/>
                  </a:lnTo>
                  <a:cubicBezTo>
                    <a:pt x="901" y="368"/>
                    <a:pt x="801" y="568"/>
                    <a:pt x="734" y="768"/>
                  </a:cubicBezTo>
                  <a:cubicBezTo>
                    <a:pt x="734" y="768"/>
                    <a:pt x="734" y="801"/>
                    <a:pt x="734" y="801"/>
                  </a:cubicBezTo>
                  <a:cubicBezTo>
                    <a:pt x="601" y="1135"/>
                    <a:pt x="501" y="1502"/>
                    <a:pt x="401" y="1836"/>
                  </a:cubicBezTo>
                  <a:cubicBezTo>
                    <a:pt x="201" y="2669"/>
                    <a:pt x="67" y="3537"/>
                    <a:pt x="0" y="4404"/>
                  </a:cubicBezTo>
                  <a:cubicBezTo>
                    <a:pt x="0" y="4421"/>
                    <a:pt x="17" y="4429"/>
                    <a:pt x="34" y="4429"/>
                  </a:cubicBezTo>
                  <a:cubicBezTo>
                    <a:pt x="50" y="4429"/>
                    <a:pt x="67" y="4421"/>
                    <a:pt x="67" y="4404"/>
                  </a:cubicBezTo>
                  <a:cubicBezTo>
                    <a:pt x="267" y="3003"/>
                    <a:pt x="567" y="1635"/>
                    <a:pt x="968" y="301"/>
                  </a:cubicBezTo>
                  <a:cubicBezTo>
                    <a:pt x="968" y="268"/>
                    <a:pt x="968" y="234"/>
                    <a:pt x="1001" y="201"/>
                  </a:cubicBezTo>
                  <a:cubicBezTo>
                    <a:pt x="1001" y="134"/>
                    <a:pt x="1034" y="68"/>
                    <a:pt x="1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1"/>
            <p:cNvSpPr/>
            <p:nvPr/>
          </p:nvSpPr>
          <p:spPr>
            <a:xfrm>
              <a:off x="2966513" y="3908865"/>
              <a:ext cx="380156" cy="446646"/>
            </a:xfrm>
            <a:custGeom>
              <a:avLst/>
              <a:gdLst/>
              <a:ahLst/>
              <a:cxnLst/>
              <a:rect l="l" t="t" r="r" b="b"/>
              <a:pathLst>
                <a:path w="17547" h="20616" extrusionOk="0">
                  <a:moveTo>
                    <a:pt x="1" y="0"/>
                  </a:moveTo>
                  <a:lnTo>
                    <a:pt x="434" y="5104"/>
                  </a:lnTo>
                  <a:lnTo>
                    <a:pt x="1735" y="20615"/>
                  </a:lnTo>
                  <a:lnTo>
                    <a:pt x="15812" y="20615"/>
                  </a:lnTo>
                  <a:lnTo>
                    <a:pt x="17113" y="5104"/>
                  </a:lnTo>
                  <a:lnTo>
                    <a:pt x="175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1"/>
            <p:cNvSpPr/>
            <p:nvPr/>
          </p:nvSpPr>
          <p:spPr>
            <a:xfrm>
              <a:off x="2966513" y="3908865"/>
              <a:ext cx="380156" cy="110578"/>
            </a:xfrm>
            <a:custGeom>
              <a:avLst/>
              <a:gdLst/>
              <a:ahLst/>
              <a:cxnLst/>
              <a:rect l="l" t="t" r="r" b="b"/>
              <a:pathLst>
                <a:path w="17547" h="5104" extrusionOk="0">
                  <a:moveTo>
                    <a:pt x="1" y="0"/>
                  </a:moveTo>
                  <a:lnTo>
                    <a:pt x="434" y="5104"/>
                  </a:lnTo>
                  <a:lnTo>
                    <a:pt x="17113" y="5104"/>
                  </a:lnTo>
                  <a:lnTo>
                    <a:pt x="175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1"/>
            <p:cNvSpPr/>
            <p:nvPr/>
          </p:nvSpPr>
          <p:spPr>
            <a:xfrm>
              <a:off x="2936161" y="3864777"/>
              <a:ext cx="440146" cy="105530"/>
            </a:xfrm>
            <a:custGeom>
              <a:avLst/>
              <a:gdLst/>
              <a:ahLst/>
              <a:cxnLst/>
              <a:rect l="l" t="t" r="r" b="b"/>
              <a:pathLst>
                <a:path w="20316" h="4871" extrusionOk="0">
                  <a:moveTo>
                    <a:pt x="1" y="0"/>
                  </a:moveTo>
                  <a:lnTo>
                    <a:pt x="1" y="4871"/>
                  </a:lnTo>
                  <a:lnTo>
                    <a:pt x="20315" y="4871"/>
                  </a:lnTo>
                  <a:lnTo>
                    <a:pt x="203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65" y="3121767"/>
            <a:ext cx="2958309" cy="193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cial Inclusion Project Proposal by Slidesgo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209</Words>
  <Application>Microsoft Office PowerPoint</Application>
  <PresentationFormat>Presentación en pantalla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Archivo Black</vt:lpstr>
      <vt:lpstr>Wingdings</vt:lpstr>
      <vt:lpstr>Arial</vt:lpstr>
      <vt:lpstr>Source Sans Pro</vt:lpstr>
      <vt:lpstr>AR BLANCA</vt:lpstr>
      <vt:lpstr>Segoe UI Semibold</vt:lpstr>
      <vt:lpstr>Agency FB</vt:lpstr>
      <vt:lpstr>Social Inclusion Project Proposal by Slidesgo</vt:lpstr>
      <vt:lpstr>Jornada de Inclusión Educativa 2020</vt:lpstr>
      <vt:lpstr>Materiales </vt:lpstr>
      <vt:lpstr>Sello Inclusivo:</vt:lpstr>
      <vt:lpstr>Veamos el siguiente video </vt:lpstr>
      <vt:lpstr>¿ Qué sabemos acerca de la inclusión? </vt:lpstr>
      <vt:lpstr>¿Por qué es importante valorar la diversidad en mi curso?</vt:lpstr>
      <vt:lpstr>Actividad </vt:lpstr>
      <vt:lpstr>Para terminar: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Inclusión Educativa 2020</dc:title>
  <dc:creator>Tammy</dc:creator>
  <cp:lastModifiedBy>Jacqueline</cp:lastModifiedBy>
  <cp:revision>7</cp:revision>
  <dcterms:modified xsi:type="dcterms:W3CDTF">2020-10-27T19:02:34Z</dcterms:modified>
</cp:coreProperties>
</file>