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91" r:id="rId3"/>
    <p:sldId id="258" r:id="rId4"/>
    <p:sldId id="267" r:id="rId5"/>
    <p:sldId id="290" r:id="rId6"/>
    <p:sldId id="264" r:id="rId7"/>
    <p:sldId id="260" r:id="rId8"/>
  </p:sldIdLst>
  <p:sldSz cx="9144000" cy="5143500" type="screen16x9"/>
  <p:notesSz cx="6858000" cy="9144000"/>
  <p:embeddedFontLs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Agency FB" panose="020B0503020202020204" pitchFamily="34" charset="0"/>
      <p:regular r:id="rId14"/>
      <p:bold r:id="rId15"/>
    </p:embeddedFont>
    <p:embeddedFont>
      <p:font typeface="Permanent Marker" panose="020B0604020202020204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11">
          <p15:clr>
            <a:srgbClr val="9AA0A6"/>
          </p15:clr>
        </p15:guide>
        <p15:guide id="6" orient="horz" pos="1760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4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3F51DD-8A87-489F-888F-91A336BA4D7B}">
  <a:tblStyle styleId="{D23F51DD-8A87-489F-888F-91A336BA4D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66"/>
      </p:cViewPr>
      <p:guideLst>
        <p:guide orient="horz" pos="1134"/>
        <p:guide pos="539"/>
        <p:guide pos="5221"/>
        <p:guide orient="horz" pos="679"/>
        <p:guide orient="horz" pos="1311"/>
        <p:guide orient="horz" pos="1760"/>
        <p:guide orient="horz" pos="2041"/>
        <p:guide orient="horz" pos="103"/>
        <p:guide orient="horz"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EBB-4077-9D6F-597B0A85B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EBB-4077-9D6F-597B0A85B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BB-4077-9D6F-597B0A85B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EBB-4077-9D6F-597B0A85B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BB-4077-9D6F-597B0A85B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EBB-4077-9D6F-597B0A85BF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BB-4077-9D6F-597B0A85BF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EBB-4077-9D6F-597B0A85BF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BB-4077-9D6F-597B0A85BF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EBB-4077-9D6F-597B0A85BF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BB-4077-9D6F-597B0A85BF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EBB-4077-9D6F-597B0A85BF1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EBB-4077-9D6F-597B0A85BF1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EBB-4077-9D6F-597B0A85BF10}"/>
              </c:ext>
            </c:extLst>
          </c:dPt>
          <c:dLbls>
            <c:dLbl>
              <c:idx val="0"/>
              <c:layout>
                <c:manualLayout>
                  <c:x val="-0.19820113704865391"/>
                  <c:y val="0.19687499999999999"/>
                </c:manualLayout>
              </c:layout>
              <c:tx>
                <c:rich>
                  <a:bodyPr/>
                  <a:lstStyle/>
                  <a:p>
                    <a:fld id="{E8C29C0C-42C1-45C6-A8C4-1956E68D13B2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CL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5068624392798"/>
                      <c:h val="0.181375000000000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EF7371B-8DE8-4EBD-9230-B595A3B006D2}" type="CATEGORYNAME">
                      <a:rPr lang="es-CL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CL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732450898136791E-3"/>
                  <c:y val="-0.14674999999999999"/>
                </c:manualLayout>
              </c:layout>
              <c:tx>
                <c:rich>
                  <a:bodyPr/>
                  <a:lstStyle/>
                  <a:p>
                    <a:fld id="{931B10EF-F292-4C89-9757-2006F2C40E6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CL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7525011029025"/>
                      <c:h val="0.181375000000000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518186704327901"/>
                  <c:y val="-7.8489911417322783E-2"/>
                </c:manualLayout>
              </c:layout>
              <c:tx>
                <c:rich>
                  <a:bodyPr/>
                  <a:lstStyle/>
                  <a:p>
                    <a:fld id="{8803F5E2-6058-4E14-8373-8AA910CF0206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CL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55732638446063"/>
                      <c:h val="0.181375000000000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2C006BE-2B1C-46DB-9D1C-DCA7168CA994}" type="CATEGORYNAME">
                      <a:rPr lang="es-CL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CL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50" b="1" i="0" u="none" strike="noStrike" kern="1200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¿</a:t>
                    </a:r>
                    <a:r>
                      <a:rPr lang="en-US" sz="1050" b="1" i="0" u="none" strike="noStrike" kern="1200" baseline="0" dirty="0" err="1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Nos</a:t>
                    </a:r>
                    <a:r>
                      <a:rPr lang="en-US" sz="1050" b="1" i="0" u="none" strike="noStrike" kern="1200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sz="1050" b="1" i="0" u="none" strike="noStrike" kern="1200" baseline="0" dirty="0" err="1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parecemos</a:t>
                    </a:r>
                    <a:r>
                      <a:rPr lang="en-US" sz="1050" b="1" i="0" u="none" strike="noStrike" kern="1200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 en </a:t>
                    </a:r>
                    <a:r>
                      <a:rPr lang="en-US" sz="1050" b="1" i="0" u="none" strike="noStrike" kern="1200" baseline="0" dirty="0" err="1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algo</a:t>
                    </a:r>
                    <a:r>
                      <a:rPr lang="en-US" sz="1050" b="1" i="0" u="none" strike="noStrike" kern="1200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rPr>
                      <a:t>?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5"/>
                <c:pt idx="0">
                  <c:v>¿Nos parecemos en algo?</c:v>
                </c:pt>
                <c:pt idx="1">
                  <c:v>¿ Qué es lo que todos tenemos en común?</c:v>
                </c:pt>
                <c:pt idx="2">
                  <c:v>¿ En qué somos diferentes?</c:v>
                </c:pt>
                <c:pt idx="3">
                  <c:v>¿ Hay compañeros iguales?</c:v>
                </c:pt>
                <c:pt idx="4">
                  <c:v>¿ A todos les gusta hacer las mismas cosas?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BB-4077-9D6F-597B0A85B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950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83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fc1f8f685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fc1f8f685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80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0f56ec055_4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0f56ec055_4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66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92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90ad29a59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90ad29a59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2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90f56ec055_4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90f56ec055_4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84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263447" y="334486"/>
            <a:ext cx="293153" cy="337976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24010" y="3503654"/>
            <a:ext cx="249392" cy="2649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397550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5891879" y="4574144"/>
            <a:ext cx="293149" cy="337971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800500" y="1490625"/>
            <a:ext cx="3543000" cy="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2800500" y="2493666"/>
            <a:ext cx="35430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8074935" y="349818"/>
            <a:ext cx="254049" cy="244841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457249" y="490443"/>
            <a:ext cx="254056" cy="241758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8475207" y="4446317"/>
            <a:ext cx="271770" cy="244853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617522" y="4293085"/>
            <a:ext cx="254056" cy="241758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404010" y="3031273"/>
            <a:ext cx="1115223" cy="505646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8328665" y="2707836"/>
            <a:ext cx="1600229" cy="723488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6834447" y="3736361"/>
            <a:ext cx="293153" cy="337976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4634610" y="731054"/>
            <a:ext cx="249392" cy="2649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233468" y="3535176"/>
            <a:ext cx="165057" cy="349023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855242" y="1414514"/>
            <a:ext cx="3207900" cy="13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855242" y="2900086"/>
            <a:ext cx="32079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41943" y="4490269"/>
            <a:ext cx="254056" cy="241758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8432788" y="455053"/>
            <a:ext cx="254056" cy="241758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167617" y="191108"/>
            <a:ext cx="1115223" cy="505646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8057089" y="3679273"/>
            <a:ext cx="1600229" cy="723488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3648660" y="1128404"/>
            <a:ext cx="249392" cy="2649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131900" y="1928746"/>
            <a:ext cx="6880200" cy="1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157900" y="2822209"/>
            <a:ext cx="268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157900" y="1790950"/>
            <a:ext cx="36894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978222" y="4068961"/>
            <a:ext cx="293153" cy="337976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4702335" y="3409779"/>
            <a:ext cx="249392" cy="2649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4430682" y="905554"/>
            <a:ext cx="165058" cy="34902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720" y="0"/>
            <a:ext cx="9120584" cy="5160644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6" r:id="rId5"/>
    <p:sldLayoutId id="2147483658" r:id="rId6"/>
    <p:sldLayoutId id="2147483660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4FGuJsuVbr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3"/>
          <p:cNvSpPr txBox="1">
            <a:spLocks noGrp="1"/>
          </p:cNvSpPr>
          <p:nvPr>
            <p:ph type="ctrTitle"/>
          </p:nvPr>
        </p:nvSpPr>
        <p:spPr>
          <a:xfrm>
            <a:off x="673159" y="830830"/>
            <a:ext cx="4626521" cy="159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s-CL" sz="3600" dirty="0"/>
              <a:t>Jornada Inclusión Educativa </a:t>
            </a:r>
            <a:r>
              <a:rPr lang="es-CL" sz="3600" dirty="0" smtClean="0"/>
              <a:t>2020</a:t>
            </a:r>
            <a:endParaRPr dirty="0"/>
          </a:p>
        </p:txBody>
      </p:sp>
      <p:sp>
        <p:nvSpPr>
          <p:cNvPr id="1122" name="Google Shape;1122;p43"/>
          <p:cNvSpPr txBox="1">
            <a:spLocks noGrp="1"/>
          </p:cNvSpPr>
          <p:nvPr>
            <p:ph type="subTitle" idx="1"/>
          </p:nvPr>
        </p:nvSpPr>
        <p:spPr>
          <a:xfrm>
            <a:off x="665120" y="2976814"/>
            <a:ext cx="4450188" cy="643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CL" sz="2000" dirty="0" smtClean="0">
                <a:latin typeface="Agency FB" panose="020B0503020202020204" pitchFamily="34" charset="0"/>
              </a:rPr>
              <a:t>“Reflexionamos </a:t>
            </a:r>
            <a:r>
              <a:rPr lang="es-CL" sz="2000" dirty="0">
                <a:latin typeface="Agency FB" panose="020B0503020202020204" pitchFamily="34" charset="0"/>
              </a:rPr>
              <a:t>sobre la diversidad, </a:t>
            </a:r>
            <a:r>
              <a:rPr lang="es-CL" sz="2000" dirty="0" smtClean="0">
                <a:latin typeface="Agency FB" panose="020B0503020202020204" pitchFamily="34" charset="0"/>
              </a:rPr>
              <a:t>comprendemos el valor </a:t>
            </a:r>
            <a:r>
              <a:rPr lang="es-CL" sz="2000" dirty="0">
                <a:latin typeface="Agency FB" panose="020B0503020202020204" pitchFamily="34" charset="0"/>
              </a:rPr>
              <a:t>de la </a:t>
            </a:r>
            <a:r>
              <a:rPr lang="es-CL" sz="2000" dirty="0" smtClean="0">
                <a:latin typeface="Agency FB" panose="020B0503020202020204" pitchFamily="34" charset="0"/>
              </a:rPr>
              <a:t>diferencia”.</a:t>
            </a:r>
            <a:endParaRPr lang="es-CL" sz="2000" dirty="0">
              <a:latin typeface="Agency FB" panose="020B05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3" name="Google Shape;1123;p43"/>
          <p:cNvSpPr/>
          <p:nvPr/>
        </p:nvSpPr>
        <p:spPr>
          <a:xfrm>
            <a:off x="6487445" y="3087209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3"/>
          <p:cNvSpPr/>
          <p:nvPr/>
        </p:nvSpPr>
        <p:spPr>
          <a:xfrm>
            <a:off x="6487445" y="3087209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3"/>
          <p:cNvSpPr/>
          <p:nvPr/>
        </p:nvSpPr>
        <p:spPr>
          <a:xfrm>
            <a:off x="6726531" y="3471681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3"/>
          <p:cNvSpPr/>
          <p:nvPr/>
        </p:nvSpPr>
        <p:spPr>
          <a:xfrm>
            <a:off x="6792774" y="3434880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3"/>
          <p:cNvSpPr/>
          <p:nvPr/>
        </p:nvSpPr>
        <p:spPr>
          <a:xfrm>
            <a:off x="6757792" y="3348376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3"/>
          <p:cNvSpPr/>
          <p:nvPr/>
        </p:nvSpPr>
        <p:spPr>
          <a:xfrm>
            <a:off x="6413842" y="3070669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3"/>
          <p:cNvSpPr/>
          <p:nvPr/>
        </p:nvSpPr>
        <p:spPr>
          <a:xfrm>
            <a:off x="5917146" y="1858452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3"/>
          <p:cNvSpPr/>
          <p:nvPr/>
        </p:nvSpPr>
        <p:spPr>
          <a:xfrm>
            <a:off x="5847265" y="2200582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3"/>
          <p:cNvSpPr/>
          <p:nvPr/>
        </p:nvSpPr>
        <p:spPr>
          <a:xfrm>
            <a:off x="5834363" y="2189500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3"/>
          <p:cNvSpPr/>
          <p:nvPr/>
        </p:nvSpPr>
        <p:spPr>
          <a:xfrm>
            <a:off x="5906147" y="1847371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3"/>
          <p:cNvSpPr/>
          <p:nvPr/>
        </p:nvSpPr>
        <p:spPr>
          <a:xfrm>
            <a:off x="6470823" y="3076127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3"/>
          <p:cNvSpPr/>
          <p:nvPr/>
        </p:nvSpPr>
        <p:spPr>
          <a:xfrm>
            <a:off x="7278388" y="3059587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3"/>
          <p:cNvSpPr/>
          <p:nvPr/>
        </p:nvSpPr>
        <p:spPr>
          <a:xfrm>
            <a:off x="6492904" y="3366818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3"/>
          <p:cNvSpPr/>
          <p:nvPr/>
        </p:nvSpPr>
        <p:spPr>
          <a:xfrm>
            <a:off x="6715532" y="3460599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3"/>
          <p:cNvSpPr/>
          <p:nvPr/>
        </p:nvSpPr>
        <p:spPr>
          <a:xfrm>
            <a:off x="6783594" y="3423798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3"/>
          <p:cNvSpPr/>
          <p:nvPr/>
        </p:nvSpPr>
        <p:spPr>
          <a:xfrm>
            <a:off x="6748612" y="3337376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3"/>
          <p:cNvSpPr/>
          <p:nvPr/>
        </p:nvSpPr>
        <p:spPr>
          <a:xfrm>
            <a:off x="6531524" y="3076127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3"/>
          <p:cNvSpPr/>
          <p:nvPr/>
        </p:nvSpPr>
        <p:spPr>
          <a:xfrm>
            <a:off x="6492903" y="3444059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43"/>
          <p:cNvSpPr/>
          <p:nvPr/>
        </p:nvSpPr>
        <p:spPr>
          <a:xfrm>
            <a:off x="6476363" y="3486319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43"/>
          <p:cNvSpPr/>
          <p:nvPr/>
        </p:nvSpPr>
        <p:spPr>
          <a:xfrm>
            <a:off x="6478183" y="3455059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43"/>
          <p:cNvGrpSpPr/>
          <p:nvPr/>
        </p:nvGrpSpPr>
        <p:grpSpPr>
          <a:xfrm>
            <a:off x="6659716" y="1358185"/>
            <a:ext cx="1151598" cy="1536070"/>
            <a:chOff x="6549966" y="1483160"/>
            <a:chExt cx="1151598" cy="1536070"/>
          </a:xfrm>
        </p:grpSpPr>
        <p:grpSp>
          <p:nvGrpSpPr>
            <p:cNvPr id="1144" name="Google Shape;1144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1145" name="Google Shape;1145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7" name="Google Shape;1147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8" name="Google Shape;1148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59" name="Google Shape;1159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43"/>
          <p:cNvSpPr/>
          <p:nvPr/>
        </p:nvSpPr>
        <p:spPr>
          <a:xfrm>
            <a:off x="6097432" y="3186532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3"/>
          <p:cNvSpPr/>
          <p:nvPr/>
        </p:nvSpPr>
        <p:spPr>
          <a:xfrm>
            <a:off x="6266636" y="3883693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3"/>
          <p:cNvSpPr/>
          <p:nvPr/>
        </p:nvSpPr>
        <p:spPr>
          <a:xfrm>
            <a:off x="6904998" y="3602265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3"/>
          <p:cNvSpPr/>
          <p:nvPr/>
        </p:nvSpPr>
        <p:spPr>
          <a:xfrm>
            <a:off x="6755972" y="3276675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43"/>
          <p:cNvSpPr/>
          <p:nvPr/>
        </p:nvSpPr>
        <p:spPr>
          <a:xfrm>
            <a:off x="6722892" y="3697866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6676911" y="3392537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43"/>
          <p:cNvSpPr/>
          <p:nvPr/>
        </p:nvSpPr>
        <p:spPr>
          <a:xfrm>
            <a:off x="6533427" y="3282216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3"/>
          <p:cNvSpPr/>
          <p:nvPr/>
        </p:nvSpPr>
        <p:spPr>
          <a:xfrm>
            <a:off x="6676911" y="3392537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43"/>
          <p:cNvSpPr/>
          <p:nvPr/>
        </p:nvSpPr>
        <p:spPr>
          <a:xfrm>
            <a:off x="6722892" y="3697866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43"/>
          <p:cNvGrpSpPr/>
          <p:nvPr/>
        </p:nvGrpSpPr>
        <p:grpSpPr>
          <a:xfrm>
            <a:off x="7344353" y="2951228"/>
            <a:ext cx="699063" cy="815008"/>
            <a:chOff x="7460428" y="2833203"/>
            <a:chExt cx="699063" cy="815008"/>
          </a:xfrm>
        </p:grpSpPr>
        <p:sp>
          <p:nvSpPr>
            <p:cNvPr id="1171" name="Google Shape;1171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43"/>
          <p:cNvGrpSpPr/>
          <p:nvPr/>
        </p:nvGrpSpPr>
        <p:grpSpPr>
          <a:xfrm>
            <a:off x="5544216" y="3289702"/>
            <a:ext cx="794747" cy="734045"/>
            <a:chOff x="5504357" y="3177352"/>
            <a:chExt cx="794747" cy="734045"/>
          </a:xfrm>
        </p:grpSpPr>
        <p:sp>
          <p:nvSpPr>
            <p:cNvPr id="1180" name="Google Shape;1180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418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43"/>
          <p:cNvGrpSpPr/>
          <p:nvPr/>
        </p:nvGrpSpPr>
        <p:grpSpPr>
          <a:xfrm>
            <a:off x="6516932" y="3476563"/>
            <a:ext cx="756126" cy="728504"/>
            <a:chOff x="6527795" y="3348368"/>
            <a:chExt cx="756126" cy="728504"/>
          </a:xfrm>
        </p:grpSpPr>
        <p:sp>
          <p:nvSpPr>
            <p:cNvPr id="1190" name="Google Shape;1190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B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43"/>
          <p:cNvGrpSpPr/>
          <p:nvPr/>
        </p:nvGrpSpPr>
        <p:grpSpPr>
          <a:xfrm rot="-1625686">
            <a:off x="5155710" y="917039"/>
            <a:ext cx="1519912" cy="1605143"/>
            <a:chOff x="5858316" y="1224583"/>
            <a:chExt cx="1671329" cy="1765051"/>
          </a:xfrm>
        </p:grpSpPr>
        <p:sp>
          <p:nvSpPr>
            <p:cNvPr id="1197" name="Google Shape;1197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Imagen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84" y="143663"/>
            <a:ext cx="1048603" cy="1085182"/>
          </a:xfrm>
          <a:prstGeom prst="rect">
            <a:avLst/>
          </a:prstGeom>
        </p:spPr>
      </p:pic>
      <p:sp>
        <p:nvSpPr>
          <p:cNvPr id="119" name="Google Shape;1122;p43"/>
          <p:cNvSpPr txBox="1">
            <a:spLocks/>
          </p:cNvSpPr>
          <p:nvPr/>
        </p:nvSpPr>
        <p:spPr>
          <a:xfrm>
            <a:off x="2189921" y="4143318"/>
            <a:ext cx="4450188" cy="64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es-CL" sz="1000" dirty="0"/>
              <a:t>Equipo de Inclusión</a:t>
            </a:r>
          </a:p>
          <a:p>
            <a:pPr lvl="0" algn="ctr"/>
            <a:r>
              <a:rPr lang="es-CL" sz="1000" dirty="0"/>
              <a:t>Colegio Santa María de Maipú</a:t>
            </a:r>
          </a:p>
        </p:txBody>
      </p:sp>
      <p:sp>
        <p:nvSpPr>
          <p:cNvPr id="120" name="Google Shape;1122;p43"/>
          <p:cNvSpPr txBox="1">
            <a:spLocks/>
          </p:cNvSpPr>
          <p:nvPr/>
        </p:nvSpPr>
        <p:spPr>
          <a:xfrm>
            <a:off x="667027" y="2053523"/>
            <a:ext cx="4450188" cy="64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s-CL" sz="2400" dirty="0" smtClean="0"/>
              <a:t>Distinto, pero iguales en derechos</a:t>
            </a:r>
            <a:r>
              <a:rPr lang="es-CL" dirty="0" smtClean="0"/>
              <a:t>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>
            <a:spLocks noGrp="1"/>
          </p:cNvSpPr>
          <p:nvPr>
            <p:ph type="subTitle" idx="1"/>
          </p:nvPr>
        </p:nvSpPr>
        <p:spPr>
          <a:xfrm>
            <a:off x="957942" y="2404448"/>
            <a:ext cx="3254877" cy="20913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000" dirty="0" smtClean="0"/>
              <a:t>Nuestro colegio busca fortalecer </a:t>
            </a:r>
            <a:r>
              <a:rPr lang="es-CL" sz="2000" dirty="0"/>
              <a:t>la educación inclusiva promoviendo </a:t>
            </a:r>
            <a:r>
              <a:rPr lang="es-CL" sz="2000" dirty="0" smtClean="0"/>
              <a:t>y generando </a:t>
            </a:r>
            <a:r>
              <a:rPr lang="es-CL" sz="2000" dirty="0"/>
              <a:t>una cultura escolar de participación, tolerancia y respeto. </a:t>
            </a:r>
            <a:endParaRPr sz="2000" dirty="0"/>
          </a:p>
        </p:txBody>
      </p:sp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 smtClean="0"/>
              <a:t>Sello Inclusivo:</a:t>
            </a:r>
            <a:endParaRPr sz="2800" b="1" dirty="0"/>
          </a:p>
        </p:txBody>
      </p:sp>
      <p:cxnSp>
        <p:nvCxnSpPr>
          <p:cNvPr id="681" name="Google Shape;681;p38"/>
          <p:cNvCxnSpPr/>
          <p:nvPr/>
        </p:nvCxnSpPr>
        <p:spPr>
          <a:xfrm>
            <a:off x="796200" y="2286175"/>
            <a:ext cx="1849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00" y="1200981"/>
            <a:ext cx="1048603" cy="10851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00" y="1274863"/>
            <a:ext cx="3156856" cy="22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5"/>
          <p:cNvSpPr txBox="1">
            <a:spLocks noGrp="1"/>
          </p:cNvSpPr>
          <p:nvPr>
            <p:ph type="title"/>
          </p:nvPr>
        </p:nvSpPr>
        <p:spPr>
          <a:xfrm>
            <a:off x="759010" y="780243"/>
            <a:ext cx="7448764" cy="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Para comenzar</a:t>
            </a:r>
            <a:endParaRPr dirty="0"/>
          </a:p>
        </p:txBody>
      </p:sp>
      <p:sp>
        <p:nvSpPr>
          <p:cNvPr id="1248" name="Google Shape;1248;p45"/>
          <p:cNvSpPr txBox="1">
            <a:spLocks noGrp="1"/>
          </p:cNvSpPr>
          <p:nvPr>
            <p:ph type="body" idx="1"/>
          </p:nvPr>
        </p:nvSpPr>
        <p:spPr>
          <a:xfrm>
            <a:off x="2340429" y="1731056"/>
            <a:ext cx="4495571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70C0"/>
                </a:solidFill>
              </a:rPr>
              <a:t>T</a:t>
            </a:r>
            <a:r>
              <a:rPr lang="en" sz="1800" dirty="0" smtClean="0">
                <a:solidFill>
                  <a:srgbClr val="0070C0"/>
                </a:solidFill>
              </a:rPr>
              <a:t>e pedimos que observes muy bien a todos tus compañeros y </a:t>
            </a:r>
            <a:r>
              <a:rPr lang="en" sz="1800" dirty="0" smtClean="0">
                <a:solidFill>
                  <a:srgbClr val="0070C0"/>
                </a:solidFill>
              </a:rPr>
              <a:t>compañeras </a:t>
            </a:r>
            <a:r>
              <a:rPr lang="en" sz="1800" dirty="0" smtClean="0">
                <a:solidFill>
                  <a:srgbClr val="0070C0"/>
                </a:solidFill>
              </a:rPr>
              <a:t>que están hoy en clases</a:t>
            </a:r>
            <a:endParaRPr sz="18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Diputado RN presentó proyecto para restringir el acceso a pornografía en 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95" y="3089803"/>
            <a:ext cx="2673269" cy="17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2145;p76"/>
          <p:cNvGrpSpPr/>
          <p:nvPr/>
        </p:nvGrpSpPr>
        <p:grpSpPr>
          <a:xfrm>
            <a:off x="7440595" y="1303257"/>
            <a:ext cx="1197388" cy="1319255"/>
            <a:chOff x="317925" y="3895725"/>
            <a:chExt cx="732975" cy="807575"/>
          </a:xfrm>
        </p:grpSpPr>
        <p:sp>
          <p:nvSpPr>
            <p:cNvPr id="7" name="Google Shape;2146;p76"/>
            <p:cNvSpPr/>
            <p:nvPr/>
          </p:nvSpPr>
          <p:spPr>
            <a:xfrm>
              <a:off x="466175" y="4049150"/>
              <a:ext cx="427150" cy="538050"/>
            </a:xfrm>
            <a:custGeom>
              <a:avLst/>
              <a:gdLst/>
              <a:ahLst/>
              <a:cxnLst/>
              <a:rect l="l" t="t" r="r" b="b"/>
              <a:pathLst>
                <a:path w="17086" h="21522" extrusionOk="0">
                  <a:moveTo>
                    <a:pt x="15427" y="8460"/>
                  </a:moveTo>
                  <a:lnTo>
                    <a:pt x="15551" y="8501"/>
                  </a:lnTo>
                  <a:lnTo>
                    <a:pt x="15634" y="8543"/>
                  </a:lnTo>
                  <a:lnTo>
                    <a:pt x="15800" y="8708"/>
                  </a:lnTo>
                  <a:lnTo>
                    <a:pt x="15924" y="8874"/>
                  </a:lnTo>
                  <a:lnTo>
                    <a:pt x="16049" y="9082"/>
                  </a:lnTo>
                  <a:lnTo>
                    <a:pt x="16090" y="9289"/>
                  </a:lnTo>
                  <a:lnTo>
                    <a:pt x="16131" y="9455"/>
                  </a:lnTo>
                  <a:lnTo>
                    <a:pt x="16131" y="9745"/>
                  </a:lnTo>
                  <a:lnTo>
                    <a:pt x="16090" y="9952"/>
                  </a:lnTo>
                  <a:lnTo>
                    <a:pt x="16049" y="10160"/>
                  </a:lnTo>
                  <a:lnTo>
                    <a:pt x="15966" y="10409"/>
                  </a:lnTo>
                  <a:lnTo>
                    <a:pt x="15883" y="10533"/>
                  </a:lnTo>
                  <a:lnTo>
                    <a:pt x="15758" y="10657"/>
                  </a:lnTo>
                  <a:lnTo>
                    <a:pt x="15592" y="10699"/>
                  </a:lnTo>
                  <a:lnTo>
                    <a:pt x="15427" y="10657"/>
                  </a:lnTo>
                  <a:lnTo>
                    <a:pt x="15261" y="10616"/>
                  </a:lnTo>
                  <a:lnTo>
                    <a:pt x="15136" y="10491"/>
                  </a:lnTo>
                  <a:lnTo>
                    <a:pt x="15053" y="10326"/>
                  </a:lnTo>
                  <a:lnTo>
                    <a:pt x="15053" y="10160"/>
                  </a:lnTo>
                  <a:lnTo>
                    <a:pt x="15095" y="9869"/>
                  </a:lnTo>
                  <a:lnTo>
                    <a:pt x="15012" y="9413"/>
                  </a:lnTo>
                  <a:lnTo>
                    <a:pt x="15012" y="9289"/>
                  </a:lnTo>
                  <a:lnTo>
                    <a:pt x="14970" y="9165"/>
                  </a:lnTo>
                  <a:lnTo>
                    <a:pt x="14970" y="8916"/>
                  </a:lnTo>
                  <a:lnTo>
                    <a:pt x="15012" y="8791"/>
                  </a:lnTo>
                  <a:lnTo>
                    <a:pt x="15053" y="8667"/>
                  </a:lnTo>
                  <a:lnTo>
                    <a:pt x="15095" y="8584"/>
                  </a:lnTo>
                  <a:lnTo>
                    <a:pt x="15178" y="8543"/>
                  </a:lnTo>
                  <a:lnTo>
                    <a:pt x="15302" y="8501"/>
                  </a:lnTo>
                  <a:lnTo>
                    <a:pt x="15427" y="8460"/>
                  </a:lnTo>
                  <a:close/>
                  <a:moveTo>
                    <a:pt x="2696" y="5184"/>
                  </a:moveTo>
                  <a:lnTo>
                    <a:pt x="2779" y="5225"/>
                  </a:lnTo>
                  <a:lnTo>
                    <a:pt x="2862" y="5267"/>
                  </a:lnTo>
                  <a:lnTo>
                    <a:pt x="2903" y="5350"/>
                  </a:lnTo>
                  <a:lnTo>
                    <a:pt x="2903" y="5474"/>
                  </a:lnTo>
                  <a:lnTo>
                    <a:pt x="2903" y="5557"/>
                  </a:lnTo>
                  <a:lnTo>
                    <a:pt x="2738" y="6262"/>
                  </a:lnTo>
                  <a:lnTo>
                    <a:pt x="2655" y="6925"/>
                  </a:lnTo>
                  <a:lnTo>
                    <a:pt x="2613" y="7630"/>
                  </a:lnTo>
                  <a:lnTo>
                    <a:pt x="2613" y="8335"/>
                  </a:lnTo>
                  <a:lnTo>
                    <a:pt x="2696" y="8999"/>
                  </a:lnTo>
                  <a:lnTo>
                    <a:pt x="2862" y="9621"/>
                  </a:lnTo>
                  <a:lnTo>
                    <a:pt x="3069" y="10243"/>
                  </a:lnTo>
                  <a:lnTo>
                    <a:pt x="3194" y="10616"/>
                  </a:lnTo>
                  <a:lnTo>
                    <a:pt x="3277" y="10989"/>
                  </a:lnTo>
                  <a:lnTo>
                    <a:pt x="3318" y="11113"/>
                  </a:lnTo>
                  <a:lnTo>
                    <a:pt x="3318" y="11279"/>
                  </a:lnTo>
                  <a:lnTo>
                    <a:pt x="3235" y="11404"/>
                  </a:lnTo>
                  <a:lnTo>
                    <a:pt x="3152" y="11528"/>
                  </a:lnTo>
                  <a:lnTo>
                    <a:pt x="2986" y="11570"/>
                  </a:lnTo>
                  <a:lnTo>
                    <a:pt x="2862" y="11611"/>
                  </a:lnTo>
                  <a:lnTo>
                    <a:pt x="2696" y="11570"/>
                  </a:lnTo>
                  <a:lnTo>
                    <a:pt x="2572" y="11528"/>
                  </a:lnTo>
                  <a:lnTo>
                    <a:pt x="2240" y="11155"/>
                  </a:lnTo>
                  <a:lnTo>
                    <a:pt x="2074" y="10989"/>
                  </a:lnTo>
                  <a:lnTo>
                    <a:pt x="1950" y="10782"/>
                  </a:lnTo>
                  <a:lnTo>
                    <a:pt x="1784" y="10409"/>
                  </a:lnTo>
                  <a:lnTo>
                    <a:pt x="1659" y="10035"/>
                  </a:lnTo>
                  <a:lnTo>
                    <a:pt x="1577" y="9621"/>
                  </a:lnTo>
                  <a:lnTo>
                    <a:pt x="1494" y="9247"/>
                  </a:lnTo>
                  <a:lnTo>
                    <a:pt x="1452" y="8833"/>
                  </a:lnTo>
                  <a:lnTo>
                    <a:pt x="1452" y="8418"/>
                  </a:lnTo>
                  <a:lnTo>
                    <a:pt x="1452" y="8003"/>
                  </a:lnTo>
                  <a:lnTo>
                    <a:pt x="1494" y="7589"/>
                  </a:lnTo>
                  <a:lnTo>
                    <a:pt x="1577" y="7174"/>
                  </a:lnTo>
                  <a:lnTo>
                    <a:pt x="1701" y="6801"/>
                  </a:lnTo>
                  <a:lnTo>
                    <a:pt x="1867" y="6386"/>
                  </a:lnTo>
                  <a:lnTo>
                    <a:pt x="2033" y="6013"/>
                  </a:lnTo>
                  <a:lnTo>
                    <a:pt x="2447" y="5267"/>
                  </a:lnTo>
                  <a:lnTo>
                    <a:pt x="2489" y="5184"/>
                  </a:lnTo>
                  <a:close/>
                  <a:moveTo>
                    <a:pt x="15261" y="11653"/>
                  </a:moveTo>
                  <a:lnTo>
                    <a:pt x="15427" y="11694"/>
                  </a:lnTo>
                  <a:lnTo>
                    <a:pt x="15468" y="11694"/>
                  </a:lnTo>
                  <a:lnTo>
                    <a:pt x="15509" y="11735"/>
                  </a:lnTo>
                  <a:lnTo>
                    <a:pt x="15592" y="11777"/>
                  </a:lnTo>
                  <a:lnTo>
                    <a:pt x="15675" y="11860"/>
                  </a:lnTo>
                  <a:lnTo>
                    <a:pt x="15758" y="11943"/>
                  </a:lnTo>
                  <a:lnTo>
                    <a:pt x="15758" y="11984"/>
                  </a:lnTo>
                  <a:lnTo>
                    <a:pt x="15800" y="12109"/>
                  </a:lnTo>
                  <a:lnTo>
                    <a:pt x="15800" y="12192"/>
                  </a:lnTo>
                  <a:lnTo>
                    <a:pt x="15800" y="12275"/>
                  </a:lnTo>
                  <a:lnTo>
                    <a:pt x="15758" y="12399"/>
                  </a:lnTo>
                  <a:lnTo>
                    <a:pt x="15675" y="12523"/>
                  </a:lnTo>
                  <a:lnTo>
                    <a:pt x="15509" y="12648"/>
                  </a:lnTo>
                  <a:lnTo>
                    <a:pt x="15178" y="12648"/>
                  </a:lnTo>
                  <a:lnTo>
                    <a:pt x="15095" y="12565"/>
                  </a:lnTo>
                  <a:lnTo>
                    <a:pt x="15012" y="12482"/>
                  </a:lnTo>
                  <a:lnTo>
                    <a:pt x="14970" y="12399"/>
                  </a:lnTo>
                  <a:lnTo>
                    <a:pt x="14929" y="12275"/>
                  </a:lnTo>
                  <a:lnTo>
                    <a:pt x="14929" y="12192"/>
                  </a:lnTo>
                  <a:lnTo>
                    <a:pt x="14929" y="12150"/>
                  </a:lnTo>
                  <a:lnTo>
                    <a:pt x="14929" y="12067"/>
                  </a:lnTo>
                  <a:lnTo>
                    <a:pt x="14970" y="11901"/>
                  </a:lnTo>
                  <a:lnTo>
                    <a:pt x="15012" y="11818"/>
                  </a:lnTo>
                  <a:lnTo>
                    <a:pt x="15095" y="11735"/>
                  </a:lnTo>
                  <a:lnTo>
                    <a:pt x="15178" y="11694"/>
                  </a:lnTo>
                  <a:lnTo>
                    <a:pt x="15261" y="11653"/>
                  </a:lnTo>
                  <a:close/>
                  <a:moveTo>
                    <a:pt x="8128" y="0"/>
                  </a:moveTo>
                  <a:lnTo>
                    <a:pt x="7631" y="42"/>
                  </a:lnTo>
                  <a:lnTo>
                    <a:pt x="7133" y="125"/>
                  </a:lnTo>
                  <a:lnTo>
                    <a:pt x="6636" y="249"/>
                  </a:lnTo>
                  <a:lnTo>
                    <a:pt x="6138" y="415"/>
                  </a:lnTo>
                  <a:lnTo>
                    <a:pt x="5599" y="581"/>
                  </a:lnTo>
                  <a:lnTo>
                    <a:pt x="5101" y="830"/>
                  </a:lnTo>
                  <a:lnTo>
                    <a:pt x="4562" y="1120"/>
                  </a:lnTo>
                  <a:lnTo>
                    <a:pt x="4065" y="1452"/>
                  </a:lnTo>
                  <a:lnTo>
                    <a:pt x="3608" y="1783"/>
                  </a:lnTo>
                  <a:lnTo>
                    <a:pt x="3152" y="2115"/>
                  </a:lnTo>
                  <a:lnTo>
                    <a:pt x="2738" y="2488"/>
                  </a:lnTo>
                  <a:lnTo>
                    <a:pt x="2364" y="2862"/>
                  </a:lnTo>
                  <a:lnTo>
                    <a:pt x="1991" y="3235"/>
                  </a:lnTo>
                  <a:lnTo>
                    <a:pt x="1701" y="3649"/>
                  </a:lnTo>
                  <a:lnTo>
                    <a:pt x="1411" y="4064"/>
                  </a:lnTo>
                  <a:lnTo>
                    <a:pt x="1162" y="4520"/>
                  </a:lnTo>
                  <a:lnTo>
                    <a:pt x="913" y="4935"/>
                  </a:lnTo>
                  <a:lnTo>
                    <a:pt x="706" y="5391"/>
                  </a:lnTo>
                  <a:lnTo>
                    <a:pt x="540" y="5806"/>
                  </a:lnTo>
                  <a:lnTo>
                    <a:pt x="374" y="6262"/>
                  </a:lnTo>
                  <a:lnTo>
                    <a:pt x="250" y="6759"/>
                  </a:lnTo>
                  <a:lnTo>
                    <a:pt x="167" y="7216"/>
                  </a:lnTo>
                  <a:lnTo>
                    <a:pt x="84" y="7672"/>
                  </a:lnTo>
                  <a:lnTo>
                    <a:pt x="1" y="8625"/>
                  </a:lnTo>
                  <a:lnTo>
                    <a:pt x="42" y="9538"/>
                  </a:lnTo>
                  <a:lnTo>
                    <a:pt x="125" y="10491"/>
                  </a:lnTo>
                  <a:lnTo>
                    <a:pt x="333" y="11362"/>
                  </a:lnTo>
                  <a:lnTo>
                    <a:pt x="581" y="12275"/>
                  </a:lnTo>
                  <a:lnTo>
                    <a:pt x="913" y="13104"/>
                  </a:lnTo>
                  <a:lnTo>
                    <a:pt x="1286" y="13933"/>
                  </a:lnTo>
                  <a:lnTo>
                    <a:pt x="1742" y="14680"/>
                  </a:lnTo>
                  <a:lnTo>
                    <a:pt x="1991" y="15011"/>
                  </a:lnTo>
                  <a:lnTo>
                    <a:pt x="2281" y="15343"/>
                  </a:lnTo>
                  <a:lnTo>
                    <a:pt x="2862" y="15965"/>
                  </a:lnTo>
                  <a:lnTo>
                    <a:pt x="3484" y="16504"/>
                  </a:lnTo>
                  <a:lnTo>
                    <a:pt x="4147" y="16960"/>
                  </a:lnTo>
                  <a:lnTo>
                    <a:pt x="4811" y="17375"/>
                  </a:lnTo>
                  <a:lnTo>
                    <a:pt x="5516" y="17707"/>
                  </a:lnTo>
                  <a:lnTo>
                    <a:pt x="6221" y="18038"/>
                  </a:lnTo>
                  <a:lnTo>
                    <a:pt x="6884" y="18287"/>
                  </a:lnTo>
                  <a:lnTo>
                    <a:pt x="7589" y="18495"/>
                  </a:lnTo>
                  <a:lnTo>
                    <a:pt x="8211" y="18660"/>
                  </a:lnTo>
                  <a:lnTo>
                    <a:pt x="9414" y="18909"/>
                  </a:lnTo>
                  <a:lnTo>
                    <a:pt x="10326" y="19075"/>
                  </a:lnTo>
                  <a:lnTo>
                    <a:pt x="10948" y="19200"/>
                  </a:lnTo>
                  <a:lnTo>
                    <a:pt x="11155" y="19282"/>
                  </a:lnTo>
                  <a:lnTo>
                    <a:pt x="11363" y="19365"/>
                  </a:lnTo>
                  <a:lnTo>
                    <a:pt x="11570" y="19531"/>
                  </a:lnTo>
                  <a:lnTo>
                    <a:pt x="11736" y="19697"/>
                  </a:lnTo>
                  <a:lnTo>
                    <a:pt x="12068" y="20070"/>
                  </a:lnTo>
                  <a:lnTo>
                    <a:pt x="12399" y="20444"/>
                  </a:lnTo>
                  <a:lnTo>
                    <a:pt x="12648" y="20858"/>
                  </a:lnTo>
                  <a:lnTo>
                    <a:pt x="12814" y="21190"/>
                  </a:lnTo>
                  <a:lnTo>
                    <a:pt x="12980" y="21522"/>
                  </a:lnTo>
                  <a:lnTo>
                    <a:pt x="13104" y="21439"/>
                  </a:lnTo>
                  <a:lnTo>
                    <a:pt x="13519" y="21231"/>
                  </a:lnTo>
                  <a:lnTo>
                    <a:pt x="14183" y="20775"/>
                  </a:lnTo>
                  <a:lnTo>
                    <a:pt x="15219" y="19987"/>
                  </a:lnTo>
                  <a:lnTo>
                    <a:pt x="15758" y="19531"/>
                  </a:lnTo>
                  <a:lnTo>
                    <a:pt x="16214" y="19117"/>
                  </a:lnTo>
                  <a:lnTo>
                    <a:pt x="16505" y="18785"/>
                  </a:lnTo>
                  <a:lnTo>
                    <a:pt x="16753" y="18495"/>
                  </a:lnTo>
                  <a:lnTo>
                    <a:pt x="17002" y="18163"/>
                  </a:lnTo>
                  <a:lnTo>
                    <a:pt x="17085" y="18038"/>
                  </a:lnTo>
                  <a:lnTo>
                    <a:pt x="16961" y="17831"/>
                  </a:lnTo>
                  <a:lnTo>
                    <a:pt x="16671" y="17334"/>
                  </a:lnTo>
                  <a:lnTo>
                    <a:pt x="16339" y="16629"/>
                  </a:lnTo>
                  <a:lnTo>
                    <a:pt x="16131" y="16214"/>
                  </a:lnTo>
                  <a:lnTo>
                    <a:pt x="16007" y="15799"/>
                  </a:lnTo>
                  <a:lnTo>
                    <a:pt x="15924" y="15385"/>
                  </a:lnTo>
                  <a:lnTo>
                    <a:pt x="15883" y="14970"/>
                  </a:lnTo>
                  <a:lnTo>
                    <a:pt x="15883" y="14555"/>
                  </a:lnTo>
                  <a:lnTo>
                    <a:pt x="15966" y="14099"/>
                  </a:lnTo>
                  <a:lnTo>
                    <a:pt x="16214" y="13062"/>
                  </a:lnTo>
                  <a:lnTo>
                    <a:pt x="16505" y="11611"/>
                  </a:lnTo>
                  <a:lnTo>
                    <a:pt x="16671" y="10782"/>
                  </a:lnTo>
                  <a:lnTo>
                    <a:pt x="16712" y="9911"/>
                  </a:lnTo>
                  <a:lnTo>
                    <a:pt x="16712" y="9040"/>
                  </a:lnTo>
                  <a:lnTo>
                    <a:pt x="16671" y="8169"/>
                  </a:lnTo>
                  <a:lnTo>
                    <a:pt x="16546" y="7299"/>
                  </a:lnTo>
                  <a:lnTo>
                    <a:pt x="16380" y="6428"/>
                  </a:lnTo>
                  <a:lnTo>
                    <a:pt x="16173" y="5557"/>
                  </a:lnTo>
                  <a:lnTo>
                    <a:pt x="15924" y="4686"/>
                  </a:lnTo>
                  <a:lnTo>
                    <a:pt x="15758" y="4271"/>
                  </a:lnTo>
                  <a:lnTo>
                    <a:pt x="15468" y="3774"/>
                  </a:lnTo>
                  <a:lnTo>
                    <a:pt x="15095" y="3276"/>
                  </a:lnTo>
                  <a:lnTo>
                    <a:pt x="14639" y="2737"/>
                  </a:lnTo>
                  <a:lnTo>
                    <a:pt x="14100" y="2240"/>
                  </a:lnTo>
                  <a:lnTo>
                    <a:pt x="13478" y="1742"/>
                  </a:lnTo>
                  <a:lnTo>
                    <a:pt x="12814" y="1244"/>
                  </a:lnTo>
                  <a:lnTo>
                    <a:pt x="12068" y="830"/>
                  </a:lnTo>
                  <a:lnTo>
                    <a:pt x="11280" y="498"/>
                  </a:lnTo>
                  <a:lnTo>
                    <a:pt x="10865" y="332"/>
                  </a:lnTo>
                  <a:lnTo>
                    <a:pt x="10450" y="208"/>
                  </a:lnTo>
                  <a:lnTo>
                    <a:pt x="9994" y="125"/>
                  </a:lnTo>
                  <a:lnTo>
                    <a:pt x="9538" y="42"/>
                  </a:lnTo>
                  <a:lnTo>
                    <a:pt x="9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47;p76"/>
            <p:cNvSpPr/>
            <p:nvPr/>
          </p:nvSpPr>
          <p:spPr>
            <a:xfrm>
              <a:off x="443375" y="4038775"/>
              <a:ext cx="526650" cy="664525"/>
            </a:xfrm>
            <a:custGeom>
              <a:avLst/>
              <a:gdLst/>
              <a:ahLst/>
              <a:cxnLst/>
              <a:rect l="l" t="t" r="r" b="b"/>
              <a:pathLst>
                <a:path w="21066" h="26581" extrusionOk="0">
                  <a:moveTo>
                    <a:pt x="13270" y="10450"/>
                  </a:moveTo>
                  <a:lnTo>
                    <a:pt x="13311" y="10533"/>
                  </a:lnTo>
                  <a:lnTo>
                    <a:pt x="13436" y="10741"/>
                  </a:lnTo>
                  <a:lnTo>
                    <a:pt x="13560" y="10989"/>
                  </a:lnTo>
                  <a:lnTo>
                    <a:pt x="13602" y="11280"/>
                  </a:lnTo>
                  <a:lnTo>
                    <a:pt x="13643" y="11570"/>
                  </a:lnTo>
                  <a:lnTo>
                    <a:pt x="13643" y="11943"/>
                  </a:lnTo>
                  <a:lnTo>
                    <a:pt x="13519" y="12316"/>
                  </a:lnTo>
                  <a:lnTo>
                    <a:pt x="13353" y="11777"/>
                  </a:lnTo>
                  <a:lnTo>
                    <a:pt x="13187" y="11280"/>
                  </a:lnTo>
                  <a:lnTo>
                    <a:pt x="13104" y="10948"/>
                  </a:lnTo>
                  <a:lnTo>
                    <a:pt x="13104" y="10782"/>
                  </a:lnTo>
                  <a:lnTo>
                    <a:pt x="13104" y="10616"/>
                  </a:lnTo>
                  <a:lnTo>
                    <a:pt x="13187" y="10492"/>
                  </a:lnTo>
                  <a:lnTo>
                    <a:pt x="13187" y="10450"/>
                  </a:lnTo>
                  <a:close/>
                  <a:moveTo>
                    <a:pt x="9040" y="10741"/>
                  </a:moveTo>
                  <a:lnTo>
                    <a:pt x="9289" y="10906"/>
                  </a:lnTo>
                  <a:lnTo>
                    <a:pt x="9538" y="11072"/>
                  </a:lnTo>
                  <a:lnTo>
                    <a:pt x="9745" y="11280"/>
                  </a:lnTo>
                  <a:lnTo>
                    <a:pt x="10160" y="11777"/>
                  </a:lnTo>
                  <a:lnTo>
                    <a:pt x="10533" y="12316"/>
                  </a:lnTo>
                  <a:lnTo>
                    <a:pt x="10823" y="12938"/>
                  </a:lnTo>
                  <a:lnTo>
                    <a:pt x="10616" y="12814"/>
                  </a:lnTo>
                  <a:lnTo>
                    <a:pt x="9953" y="12275"/>
                  </a:lnTo>
                  <a:lnTo>
                    <a:pt x="9662" y="11985"/>
                  </a:lnTo>
                  <a:lnTo>
                    <a:pt x="9414" y="11653"/>
                  </a:lnTo>
                  <a:lnTo>
                    <a:pt x="9206" y="11363"/>
                  </a:lnTo>
                  <a:lnTo>
                    <a:pt x="9082" y="11031"/>
                  </a:lnTo>
                  <a:lnTo>
                    <a:pt x="9040" y="10989"/>
                  </a:lnTo>
                  <a:lnTo>
                    <a:pt x="8957" y="10741"/>
                  </a:lnTo>
                  <a:close/>
                  <a:moveTo>
                    <a:pt x="8087" y="15095"/>
                  </a:moveTo>
                  <a:lnTo>
                    <a:pt x="8294" y="15136"/>
                  </a:lnTo>
                  <a:lnTo>
                    <a:pt x="8750" y="15261"/>
                  </a:lnTo>
                  <a:lnTo>
                    <a:pt x="9165" y="15426"/>
                  </a:lnTo>
                  <a:lnTo>
                    <a:pt x="9538" y="15675"/>
                  </a:lnTo>
                  <a:lnTo>
                    <a:pt x="9165" y="15717"/>
                  </a:lnTo>
                  <a:lnTo>
                    <a:pt x="8750" y="15675"/>
                  </a:lnTo>
                  <a:lnTo>
                    <a:pt x="8418" y="15634"/>
                  </a:lnTo>
                  <a:lnTo>
                    <a:pt x="8045" y="15551"/>
                  </a:lnTo>
                  <a:lnTo>
                    <a:pt x="7630" y="15343"/>
                  </a:lnTo>
                  <a:lnTo>
                    <a:pt x="7465" y="15261"/>
                  </a:lnTo>
                  <a:lnTo>
                    <a:pt x="7423" y="15136"/>
                  </a:lnTo>
                  <a:lnTo>
                    <a:pt x="7548" y="15095"/>
                  </a:lnTo>
                  <a:close/>
                  <a:moveTo>
                    <a:pt x="18122" y="17458"/>
                  </a:moveTo>
                  <a:lnTo>
                    <a:pt x="18163" y="17500"/>
                  </a:lnTo>
                  <a:lnTo>
                    <a:pt x="18205" y="17583"/>
                  </a:lnTo>
                  <a:lnTo>
                    <a:pt x="18205" y="17666"/>
                  </a:lnTo>
                  <a:lnTo>
                    <a:pt x="18163" y="17790"/>
                  </a:lnTo>
                  <a:lnTo>
                    <a:pt x="17997" y="17997"/>
                  </a:lnTo>
                  <a:lnTo>
                    <a:pt x="17748" y="17541"/>
                  </a:lnTo>
                  <a:lnTo>
                    <a:pt x="17956" y="17458"/>
                  </a:lnTo>
                  <a:close/>
                  <a:moveTo>
                    <a:pt x="13394" y="13560"/>
                  </a:moveTo>
                  <a:lnTo>
                    <a:pt x="13726" y="14307"/>
                  </a:lnTo>
                  <a:lnTo>
                    <a:pt x="14099" y="15053"/>
                  </a:lnTo>
                  <a:lnTo>
                    <a:pt x="14473" y="15800"/>
                  </a:lnTo>
                  <a:lnTo>
                    <a:pt x="14887" y="16546"/>
                  </a:lnTo>
                  <a:lnTo>
                    <a:pt x="15343" y="17251"/>
                  </a:lnTo>
                  <a:lnTo>
                    <a:pt x="15799" y="17956"/>
                  </a:lnTo>
                  <a:lnTo>
                    <a:pt x="16297" y="18661"/>
                  </a:lnTo>
                  <a:lnTo>
                    <a:pt x="16795" y="19324"/>
                  </a:lnTo>
                  <a:lnTo>
                    <a:pt x="16256" y="19780"/>
                  </a:lnTo>
                  <a:lnTo>
                    <a:pt x="15592" y="20319"/>
                  </a:lnTo>
                  <a:lnTo>
                    <a:pt x="15343" y="20527"/>
                  </a:lnTo>
                  <a:lnTo>
                    <a:pt x="14929" y="20817"/>
                  </a:lnTo>
                  <a:lnTo>
                    <a:pt x="14680" y="20444"/>
                  </a:lnTo>
                  <a:lnTo>
                    <a:pt x="14431" y="20071"/>
                  </a:lnTo>
                  <a:lnTo>
                    <a:pt x="14265" y="19863"/>
                  </a:lnTo>
                  <a:lnTo>
                    <a:pt x="13104" y="18329"/>
                  </a:lnTo>
                  <a:lnTo>
                    <a:pt x="12607" y="17749"/>
                  </a:lnTo>
                  <a:lnTo>
                    <a:pt x="12150" y="17209"/>
                  </a:lnTo>
                  <a:lnTo>
                    <a:pt x="11694" y="16712"/>
                  </a:lnTo>
                  <a:lnTo>
                    <a:pt x="11197" y="16297"/>
                  </a:lnTo>
                  <a:lnTo>
                    <a:pt x="10782" y="15883"/>
                  </a:lnTo>
                  <a:lnTo>
                    <a:pt x="10948" y="15758"/>
                  </a:lnTo>
                  <a:lnTo>
                    <a:pt x="11197" y="15551"/>
                  </a:lnTo>
                  <a:lnTo>
                    <a:pt x="11362" y="15302"/>
                  </a:lnTo>
                  <a:lnTo>
                    <a:pt x="11487" y="15012"/>
                  </a:lnTo>
                  <a:lnTo>
                    <a:pt x="11570" y="14680"/>
                  </a:lnTo>
                  <a:lnTo>
                    <a:pt x="11611" y="14390"/>
                  </a:lnTo>
                  <a:lnTo>
                    <a:pt x="11611" y="14058"/>
                  </a:lnTo>
                  <a:lnTo>
                    <a:pt x="12026" y="14141"/>
                  </a:lnTo>
                  <a:lnTo>
                    <a:pt x="12441" y="14099"/>
                  </a:lnTo>
                  <a:lnTo>
                    <a:pt x="12814" y="13934"/>
                  </a:lnTo>
                  <a:lnTo>
                    <a:pt x="13187" y="13726"/>
                  </a:lnTo>
                  <a:lnTo>
                    <a:pt x="13394" y="13560"/>
                  </a:lnTo>
                  <a:close/>
                  <a:moveTo>
                    <a:pt x="9662" y="871"/>
                  </a:moveTo>
                  <a:lnTo>
                    <a:pt x="10326" y="913"/>
                  </a:lnTo>
                  <a:lnTo>
                    <a:pt x="10948" y="996"/>
                  </a:lnTo>
                  <a:lnTo>
                    <a:pt x="11611" y="1162"/>
                  </a:lnTo>
                  <a:lnTo>
                    <a:pt x="12192" y="1369"/>
                  </a:lnTo>
                  <a:lnTo>
                    <a:pt x="12772" y="1618"/>
                  </a:lnTo>
                  <a:lnTo>
                    <a:pt x="13311" y="1950"/>
                  </a:lnTo>
                  <a:lnTo>
                    <a:pt x="13933" y="2364"/>
                  </a:lnTo>
                  <a:lnTo>
                    <a:pt x="14473" y="2862"/>
                  </a:lnTo>
                  <a:lnTo>
                    <a:pt x="15012" y="3401"/>
                  </a:lnTo>
                  <a:lnTo>
                    <a:pt x="15468" y="4023"/>
                  </a:lnTo>
                  <a:lnTo>
                    <a:pt x="15882" y="4645"/>
                  </a:lnTo>
                  <a:lnTo>
                    <a:pt x="16256" y="5350"/>
                  </a:lnTo>
                  <a:lnTo>
                    <a:pt x="16587" y="6055"/>
                  </a:lnTo>
                  <a:lnTo>
                    <a:pt x="16795" y="6801"/>
                  </a:lnTo>
                  <a:lnTo>
                    <a:pt x="17002" y="7589"/>
                  </a:lnTo>
                  <a:lnTo>
                    <a:pt x="17126" y="8418"/>
                  </a:lnTo>
                  <a:lnTo>
                    <a:pt x="17209" y="9206"/>
                  </a:lnTo>
                  <a:lnTo>
                    <a:pt x="17251" y="10036"/>
                  </a:lnTo>
                  <a:lnTo>
                    <a:pt x="17209" y="10865"/>
                  </a:lnTo>
                  <a:lnTo>
                    <a:pt x="17126" y="11694"/>
                  </a:lnTo>
                  <a:lnTo>
                    <a:pt x="17002" y="12524"/>
                  </a:lnTo>
                  <a:lnTo>
                    <a:pt x="16836" y="13312"/>
                  </a:lnTo>
                  <a:lnTo>
                    <a:pt x="16670" y="13975"/>
                  </a:lnTo>
                  <a:lnTo>
                    <a:pt x="16546" y="14639"/>
                  </a:lnTo>
                  <a:lnTo>
                    <a:pt x="16463" y="15343"/>
                  </a:lnTo>
                  <a:lnTo>
                    <a:pt x="16463" y="16007"/>
                  </a:lnTo>
                  <a:lnTo>
                    <a:pt x="16504" y="16380"/>
                  </a:lnTo>
                  <a:lnTo>
                    <a:pt x="16587" y="16753"/>
                  </a:lnTo>
                  <a:lnTo>
                    <a:pt x="16712" y="17085"/>
                  </a:lnTo>
                  <a:lnTo>
                    <a:pt x="16878" y="17417"/>
                  </a:lnTo>
                  <a:lnTo>
                    <a:pt x="17043" y="17707"/>
                  </a:lnTo>
                  <a:lnTo>
                    <a:pt x="17209" y="17956"/>
                  </a:lnTo>
                  <a:lnTo>
                    <a:pt x="17624" y="18453"/>
                  </a:lnTo>
                  <a:lnTo>
                    <a:pt x="17583" y="18495"/>
                  </a:lnTo>
                  <a:lnTo>
                    <a:pt x="17458" y="18661"/>
                  </a:lnTo>
                  <a:lnTo>
                    <a:pt x="17168" y="18951"/>
                  </a:lnTo>
                  <a:lnTo>
                    <a:pt x="16504" y="17956"/>
                  </a:lnTo>
                  <a:lnTo>
                    <a:pt x="15841" y="16961"/>
                  </a:lnTo>
                  <a:lnTo>
                    <a:pt x="15260" y="15965"/>
                  </a:lnTo>
                  <a:lnTo>
                    <a:pt x="14721" y="15012"/>
                  </a:lnTo>
                  <a:lnTo>
                    <a:pt x="14224" y="13975"/>
                  </a:lnTo>
                  <a:lnTo>
                    <a:pt x="13809" y="13063"/>
                  </a:lnTo>
                  <a:lnTo>
                    <a:pt x="14016" y="12607"/>
                  </a:lnTo>
                  <a:lnTo>
                    <a:pt x="14182" y="12192"/>
                  </a:lnTo>
                  <a:lnTo>
                    <a:pt x="14224" y="11736"/>
                  </a:lnTo>
                  <a:lnTo>
                    <a:pt x="14224" y="11321"/>
                  </a:lnTo>
                  <a:lnTo>
                    <a:pt x="14099" y="10824"/>
                  </a:lnTo>
                  <a:lnTo>
                    <a:pt x="13975" y="10450"/>
                  </a:lnTo>
                  <a:lnTo>
                    <a:pt x="13768" y="10119"/>
                  </a:lnTo>
                  <a:lnTo>
                    <a:pt x="13560" y="9911"/>
                  </a:lnTo>
                  <a:lnTo>
                    <a:pt x="13394" y="9828"/>
                  </a:lnTo>
                  <a:lnTo>
                    <a:pt x="13063" y="9828"/>
                  </a:lnTo>
                  <a:lnTo>
                    <a:pt x="12897" y="9911"/>
                  </a:lnTo>
                  <a:lnTo>
                    <a:pt x="12731" y="10119"/>
                  </a:lnTo>
                  <a:lnTo>
                    <a:pt x="12607" y="10326"/>
                  </a:lnTo>
                  <a:lnTo>
                    <a:pt x="12565" y="10533"/>
                  </a:lnTo>
                  <a:lnTo>
                    <a:pt x="12524" y="10741"/>
                  </a:lnTo>
                  <a:lnTo>
                    <a:pt x="12565" y="11238"/>
                  </a:lnTo>
                  <a:lnTo>
                    <a:pt x="12689" y="11694"/>
                  </a:lnTo>
                  <a:lnTo>
                    <a:pt x="12855" y="12192"/>
                  </a:lnTo>
                  <a:lnTo>
                    <a:pt x="13021" y="12648"/>
                  </a:lnTo>
                  <a:lnTo>
                    <a:pt x="13146" y="12980"/>
                  </a:lnTo>
                  <a:lnTo>
                    <a:pt x="13021" y="13146"/>
                  </a:lnTo>
                  <a:lnTo>
                    <a:pt x="12855" y="13270"/>
                  </a:lnTo>
                  <a:lnTo>
                    <a:pt x="12772" y="13353"/>
                  </a:lnTo>
                  <a:lnTo>
                    <a:pt x="12482" y="13477"/>
                  </a:lnTo>
                  <a:lnTo>
                    <a:pt x="12192" y="13560"/>
                  </a:lnTo>
                  <a:lnTo>
                    <a:pt x="11860" y="13519"/>
                  </a:lnTo>
                  <a:lnTo>
                    <a:pt x="11528" y="13436"/>
                  </a:lnTo>
                  <a:lnTo>
                    <a:pt x="11445" y="13021"/>
                  </a:lnTo>
                  <a:lnTo>
                    <a:pt x="11280" y="12565"/>
                  </a:lnTo>
                  <a:lnTo>
                    <a:pt x="11072" y="12192"/>
                  </a:lnTo>
                  <a:lnTo>
                    <a:pt x="10865" y="11777"/>
                  </a:lnTo>
                  <a:lnTo>
                    <a:pt x="10616" y="11404"/>
                  </a:lnTo>
                  <a:lnTo>
                    <a:pt x="10326" y="11072"/>
                  </a:lnTo>
                  <a:lnTo>
                    <a:pt x="10036" y="10741"/>
                  </a:lnTo>
                  <a:lnTo>
                    <a:pt x="9704" y="10492"/>
                  </a:lnTo>
                  <a:lnTo>
                    <a:pt x="9455" y="10326"/>
                  </a:lnTo>
                  <a:lnTo>
                    <a:pt x="9123" y="10202"/>
                  </a:lnTo>
                  <a:lnTo>
                    <a:pt x="8957" y="10160"/>
                  </a:lnTo>
                  <a:lnTo>
                    <a:pt x="8833" y="10160"/>
                  </a:lnTo>
                  <a:lnTo>
                    <a:pt x="8667" y="10202"/>
                  </a:lnTo>
                  <a:lnTo>
                    <a:pt x="8543" y="10243"/>
                  </a:lnTo>
                  <a:lnTo>
                    <a:pt x="8460" y="10367"/>
                  </a:lnTo>
                  <a:lnTo>
                    <a:pt x="8418" y="10450"/>
                  </a:lnTo>
                  <a:lnTo>
                    <a:pt x="8377" y="10616"/>
                  </a:lnTo>
                  <a:lnTo>
                    <a:pt x="8377" y="10782"/>
                  </a:lnTo>
                  <a:lnTo>
                    <a:pt x="8418" y="10989"/>
                  </a:lnTo>
                  <a:lnTo>
                    <a:pt x="8501" y="11238"/>
                  </a:lnTo>
                  <a:lnTo>
                    <a:pt x="8584" y="11487"/>
                  </a:lnTo>
                  <a:lnTo>
                    <a:pt x="8709" y="11694"/>
                  </a:lnTo>
                  <a:lnTo>
                    <a:pt x="9040" y="12150"/>
                  </a:lnTo>
                  <a:lnTo>
                    <a:pt x="9372" y="12524"/>
                  </a:lnTo>
                  <a:lnTo>
                    <a:pt x="9704" y="12814"/>
                  </a:lnTo>
                  <a:lnTo>
                    <a:pt x="10077" y="13104"/>
                  </a:lnTo>
                  <a:lnTo>
                    <a:pt x="10492" y="13436"/>
                  </a:lnTo>
                  <a:lnTo>
                    <a:pt x="10782" y="13643"/>
                  </a:lnTo>
                  <a:lnTo>
                    <a:pt x="11031" y="13809"/>
                  </a:lnTo>
                  <a:lnTo>
                    <a:pt x="11031" y="13851"/>
                  </a:lnTo>
                  <a:lnTo>
                    <a:pt x="11072" y="14099"/>
                  </a:lnTo>
                  <a:lnTo>
                    <a:pt x="11072" y="14473"/>
                  </a:lnTo>
                  <a:lnTo>
                    <a:pt x="10989" y="14804"/>
                  </a:lnTo>
                  <a:lnTo>
                    <a:pt x="10823" y="15095"/>
                  </a:lnTo>
                  <a:lnTo>
                    <a:pt x="10575" y="15302"/>
                  </a:lnTo>
                  <a:lnTo>
                    <a:pt x="10409" y="15426"/>
                  </a:lnTo>
                  <a:lnTo>
                    <a:pt x="10243" y="15509"/>
                  </a:lnTo>
                  <a:lnTo>
                    <a:pt x="9828" y="15219"/>
                  </a:lnTo>
                  <a:lnTo>
                    <a:pt x="9414" y="14970"/>
                  </a:lnTo>
                  <a:lnTo>
                    <a:pt x="8999" y="14804"/>
                  </a:lnTo>
                  <a:lnTo>
                    <a:pt x="8626" y="14680"/>
                  </a:lnTo>
                  <a:lnTo>
                    <a:pt x="8335" y="14597"/>
                  </a:lnTo>
                  <a:lnTo>
                    <a:pt x="7921" y="14556"/>
                  </a:lnTo>
                  <a:lnTo>
                    <a:pt x="7465" y="14556"/>
                  </a:lnTo>
                  <a:lnTo>
                    <a:pt x="7257" y="14639"/>
                  </a:lnTo>
                  <a:lnTo>
                    <a:pt x="7091" y="14721"/>
                  </a:lnTo>
                  <a:lnTo>
                    <a:pt x="7050" y="14763"/>
                  </a:lnTo>
                  <a:lnTo>
                    <a:pt x="6967" y="14887"/>
                  </a:lnTo>
                  <a:lnTo>
                    <a:pt x="6884" y="14970"/>
                  </a:lnTo>
                  <a:lnTo>
                    <a:pt x="6884" y="15095"/>
                  </a:lnTo>
                  <a:lnTo>
                    <a:pt x="6884" y="15178"/>
                  </a:lnTo>
                  <a:lnTo>
                    <a:pt x="6926" y="15302"/>
                  </a:lnTo>
                  <a:lnTo>
                    <a:pt x="6967" y="15426"/>
                  </a:lnTo>
                  <a:lnTo>
                    <a:pt x="7174" y="15675"/>
                  </a:lnTo>
                  <a:lnTo>
                    <a:pt x="7423" y="15841"/>
                  </a:lnTo>
                  <a:lnTo>
                    <a:pt x="7630" y="15965"/>
                  </a:lnTo>
                  <a:lnTo>
                    <a:pt x="7921" y="16090"/>
                  </a:lnTo>
                  <a:lnTo>
                    <a:pt x="8252" y="16214"/>
                  </a:lnTo>
                  <a:lnTo>
                    <a:pt x="8543" y="16256"/>
                  </a:lnTo>
                  <a:lnTo>
                    <a:pt x="8916" y="16297"/>
                  </a:lnTo>
                  <a:lnTo>
                    <a:pt x="9579" y="16297"/>
                  </a:lnTo>
                  <a:lnTo>
                    <a:pt x="9911" y="16214"/>
                  </a:lnTo>
                  <a:lnTo>
                    <a:pt x="10243" y="16131"/>
                  </a:lnTo>
                  <a:lnTo>
                    <a:pt x="10948" y="16712"/>
                  </a:lnTo>
                  <a:lnTo>
                    <a:pt x="11653" y="17375"/>
                  </a:lnTo>
                  <a:lnTo>
                    <a:pt x="12316" y="18122"/>
                  </a:lnTo>
                  <a:lnTo>
                    <a:pt x="13021" y="18951"/>
                  </a:lnTo>
                  <a:lnTo>
                    <a:pt x="14016" y="20278"/>
                  </a:lnTo>
                  <a:lnTo>
                    <a:pt x="14182" y="20444"/>
                  </a:lnTo>
                  <a:lnTo>
                    <a:pt x="14390" y="20734"/>
                  </a:lnTo>
                  <a:lnTo>
                    <a:pt x="14597" y="21066"/>
                  </a:lnTo>
                  <a:lnTo>
                    <a:pt x="14555" y="21066"/>
                  </a:lnTo>
                  <a:lnTo>
                    <a:pt x="14265" y="21273"/>
                  </a:lnTo>
                  <a:lnTo>
                    <a:pt x="13933" y="21522"/>
                  </a:lnTo>
                  <a:lnTo>
                    <a:pt x="13685" y="21107"/>
                  </a:lnTo>
                  <a:lnTo>
                    <a:pt x="13353" y="20610"/>
                  </a:lnTo>
                  <a:lnTo>
                    <a:pt x="13021" y="20154"/>
                  </a:lnTo>
                  <a:lnTo>
                    <a:pt x="12607" y="19739"/>
                  </a:lnTo>
                  <a:lnTo>
                    <a:pt x="12399" y="19573"/>
                  </a:lnTo>
                  <a:lnTo>
                    <a:pt x="12150" y="19407"/>
                  </a:lnTo>
                  <a:lnTo>
                    <a:pt x="11736" y="19200"/>
                  </a:lnTo>
                  <a:lnTo>
                    <a:pt x="11280" y="19075"/>
                  </a:lnTo>
                  <a:lnTo>
                    <a:pt x="10823" y="18993"/>
                  </a:lnTo>
                  <a:lnTo>
                    <a:pt x="10326" y="18910"/>
                  </a:lnTo>
                  <a:lnTo>
                    <a:pt x="9579" y="18827"/>
                  </a:lnTo>
                  <a:lnTo>
                    <a:pt x="8916" y="18661"/>
                  </a:lnTo>
                  <a:lnTo>
                    <a:pt x="8170" y="18412"/>
                  </a:lnTo>
                  <a:lnTo>
                    <a:pt x="7423" y="18122"/>
                  </a:lnTo>
                  <a:lnTo>
                    <a:pt x="6635" y="17790"/>
                  </a:lnTo>
                  <a:lnTo>
                    <a:pt x="5889" y="17417"/>
                  </a:lnTo>
                  <a:lnTo>
                    <a:pt x="5184" y="17044"/>
                  </a:lnTo>
                  <a:lnTo>
                    <a:pt x="4562" y="16587"/>
                  </a:lnTo>
                  <a:lnTo>
                    <a:pt x="3981" y="16131"/>
                  </a:lnTo>
                  <a:lnTo>
                    <a:pt x="3442" y="15634"/>
                  </a:lnTo>
                  <a:lnTo>
                    <a:pt x="2986" y="15136"/>
                  </a:lnTo>
                  <a:lnTo>
                    <a:pt x="2571" y="14597"/>
                  </a:lnTo>
                  <a:lnTo>
                    <a:pt x="2157" y="14017"/>
                  </a:lnTo>
                  <a:lnTo>
                    <a:pt x="1825" y="13436"/>
                  </a:lnTo>
                  <a:lnTo>
                    <a:pt x="1535" y="12855"/>
                  </a:lnTo>
                  <a:lnTo>
                    <a:pt x="1286" y="12233"/>
                  </a:lnTo>
                  <a:lnTo>
                    <a:pt x="1120" y="11570"/>
                  </a:lnTo>
                  <a:lnTo>
                    <a:pt x="954" y="10948"/>
                  </a:lnTo>
                  <a:lnTo>
                    <a:pt x="871" y="10284"/>
                  </a:lnTo>
                  <a:lnTo>
                    <a:pt x="830" y="9621"/>
                  </a:lnTo>
                  <a:lnTo>
                    <a:pt x="830" y="8958"/>
                  </a:lnTo>
                  <a:lnTo>
                    <a:pt x="871" y="8336"/>
                  </a:lnTo>
                  <a:lnTo>
                    <a:pt x="996" y="7672"/>
                  </a:lnTo>
                  <a:lnTo>
                    <a:pt x="1162" y="7009"/>
                  </a:lnTo>
                  <a:lnTo>
                    <a:pt x="1369" y="6387"/>
                  </a:lnTo>
                  <a:lnTo>
                    <a:pt x="1618" y="5848"/>
                  </a:lnTo>
                  <a:lnTo>
                    <a:pt x="1908" y="5308"/>
                  </a:lnTo>
                  <a:lnTo>
                    <a:pt x="2198" y="4811"/>
                  </a:lnTo>
                  <a:lnTo>
                    <a:pt x="2489" y="4355"/>
                  </a:lnTo>
                  <a:lnTo>
                    <a:pt x="2820" y="3899"/>
                  </a:lnTo>
                  <a:lnTo>
                    <a:pt x="3193" y="3484"/>
                  </a:lnTo>
                  <a:lnTo>
                    <a:pt x="3608" y="3111"/>
                  </a:lnTo>
                  <a:lnTo>
                    <a:pt x="4023" y="2737"/>
                  </a:lnTo>
                  <a:lnTo>
                    <a:pt x="4147" y="2655"/>
                  </a:lnTo>
                  <a:lnTo>
                    <a:pt x="4603" y="2323"/>
                  </a:lnTo>
                  <a:lnTo>
                    <a:pt x="5101" y="2033"/>
                  </a:lnTo>
                  <a:lnTo>
                    <a:pt x="5599" y="1742"/>
                  </a:lnTo>
                  <a:lnTo>
                    <a:pt x="6138" y="1535"/>
                  </a:lnTo>
                  <a:lnTo>
                    <a:pt x="6677" y="1328"/>
                  </a:lnTo>
                  <a:lnTo>
                    <a:pt x="7216" y="1162"/>
                  </a:lnTo>
                  <a:lnTo>
                    <a:pt x="7755" y="996"/>
                  </a:lnTo>
                  <a:lnTo>
                    <a:pt x="8335" y="913"/>
                  </a:lnTo>
                  <a:lnTo>
                    <a:pt x="8999" y="871"/>
                  </a:lnTo>
                  <a:close/>
                  <a:moveTo>
                    <a:pt x="13104" y="21066"/>
                  </a:moveTo>
                  <a:lnTo>
                    <a:pt x="13270" y="21273"/>
                  </a:lnTo>
                  <a:lnTo>
                    <a:pt x="13602" y="21729"/>
                  </a:lnTo>
                  <a:lnTo>
                    <a:pt x="13270" y="21812"/>
                  </a:lnTo>
                  <a:lnTo>
                    <a:pt x="12980" y="21895"/>
                  </a:lnTo>
                  <a:lnTo>
                    <a:pt x="12814" y="21895"/>
                  </a:lnTo>
                  <a:lnTo>
                    <a:pt x="12689" y="21771"/>
                  </a:lnTo>
                  <a:lnTo>
                    <a:pt x="12731" y="21688"/>
                  </a:lnTo>
                  <a:lnTo>
                    <a:pt x="12772" y="21564"/>
                  </a:lnTo>
                  <a:lnTo>
                    <a:pt x="12855" y="21398"/>
                  </a:lnTo>
                  <a:lnTo>
                    <a:pt x="12938" y="21232"/>
                  </a:lnTo>
                  <a:lnTo>
                    <a:pt x="13063" y="21107"/>
                  </a:lnTo>
                  <a:lnTo>
                    <a:pt x="13104" y="21066"/>
                  </a:lnTo>
                  <a:close/>
                  <a:moveTo>
                    <a:pt x="18578" y="18288"/>
                  </a:moveTo>
                  <a:lnTo>
                    <a:pt x="18744" y="18536"/>
                  </a:lnTo>
                  <a:lnTo>
                    <a:pt x="19158" y="18993"/>
                  </a:lnTo>
                  <a:lnTo>
                    <a:pt x="19407" y="19407"/>
                  </a:lnTo>
                  <a:lnTo>
                    <a:pt x="19283" y="19573"/>
                  </a:lnTo>
                  <a:lnTo>
                    <a:pt x="19200" y="19739"/>
                  </a:lnTo>
                  <a:lnTo>
                    <a:pt x="19075" y="19946"/>
                  </a:lnTo>
                  <a:lnTo>
                    <a:pt x="18827" y="20319"/>
                  </a:lnTo>
                  <a:lnTo>
                    <a:pt x="18495" y="20651"/>
                  </a:lnTo>
                  <a:lnTo>
                    <a:pt x="18205" y="20859"/>
                  </a:lnTo>
                  <a:lnTo>
                    <a:pt x="17624" y="21273"/>
                  </a:lnTo>
                  <a:lnTo>
                    <a:pt x="17043" y="21605"/>
                  </a:lnTo>
                  <a:lnTo>
                    <a:pt x="16961" y="21688"/>
                  </a:lnTo>
                  <a:lnTo>
                    <a:pt x="16173" y="22103"/>
                  </a:lnTo>
                  <a:lnTo>
                    <a:pt x="15426" y="22476"/>
                  </a:lnTo>
                  <a:lnTo>
                    <a:pt x="15012" y="22642"/>
                  </a:lnTo>
                  <a:lnTo>
                    <a:pt x="14597" y="22808"/>
                  </a:lnTo>
                  <a:lnTo>
                    <a:pt x="14182" y="22890"/>
                  </a:lnTo>
                  <a:lnTo>
                    <a:pt x="13768" y="22973"/>
                  </a:lnTo>
                  <a:lnTo>
                    <a:pt x="13229" y="22351"/>
                  </a:lnTo>
                  <a:lnTo>
                    <a:pt x="13726" y="22186"/>
                  </a:lnTo>
                  <a:lnTo>
                    <a:pt x="14141" y="22020"/>
                  </a:lnTo>
                  <a:lnTo>
                    <a:pt x="14763" y="21688"/>
                  </a:lnTo>
                  <a:lnTo>
                    <a:pt x="15385" y="21356"/>
                  </a:lnTo>
                  <a:lnTo>
                    <a:pt x="15924" y="20983"/>
                  </a:lnTo>
                  <a:lnTo>
                    <a:pt x="16421" y="20610"/>
                  </a:lnTo>
                  <a:lnTo>
                    <a:pt x="16836" y="20278"/>
                  </a:lnTo>
                  <a:lnTo>
                    <a:pt x="17292" y="19905"/>
                  </a:lnTo>
                  <a:lnTo>
                    <a:pt x="17790" y="19449"/>
                  </a:lnTo>
                  <a:lnTo>
                    <a:pt x="17997" y="19158"/>
                  </a:lnTo>
                  <a:lnTo>
                    <a:pt x="18205" y="18910"/>
                  </a:lnTo>
                  <a:lnTo>
                    <a:pt x="18412" y="18619"/>
                  </a:lnTo>
                  <a:lnTo>
                    <a:pt x="18578" y="18288"/>
                  </a:lnTo>
                  <a:close/>
                  <a:moveTo>
                    <a:pt x="19739" y="20029"/>
                  </a:moveTo>
                  <a:lnTo>
                    <a:pt x="19988" y="20693"/>
                  </a:lnTo>
                  <a:lnTo>
                    <a:pt x="19739" y="20983"/>
                  </a:lnTo>
                  <a:lnTo>
                    <a:pt x="19490" y="21273"/>
                  </a:lnTo>
                  <a:lnTo>
                    <a:pt x="19117" y="21729"/>
                  </a:lnTo>
                  <a:lnTo>
                    <a:pt x="18536" y="22310"/>
                  </a:lnTo>
                  <a:lnTo>
                    <a:pt x="17873" y="22890"/>
                  </a:lnTo>
                  <a:lnTo>
                    <a:pt x="17790" y="22932"/>
                  </a:lnTo>
                  <a:lnTo>
                    <a:pt x="17209" y="23388"/>
                  </a:lnTo>
                  <a:lnTo>
                    <a:pt x="16795" y="23720"/>
                  </a:lnTo>
                  <a:lnTo>
                    <a:pt x="16339" y="24010"/>
                  </a:lnTo>
                  <a:lnTo>
                    <a:pt x="15799" y="24259"/>
                  </a:lnTo>
                  <a:lnTo>
                    <a:pt x="15260" y="24466"/>
                  </a:lnTo>
                  <a:lnTo>
                    <a:pt x="14721" y="23969"/>
                  </a:lnTo>
                  <a:lnTo>
                    <a:pt x="14058" y="23305"/>
                  </a:lnTo>
                  <a:lnTo>
                    <a:pt x="14473" y="23222"/>
                  </a:lnTo>
                  <a:lnTo>
                    <a:pt x="14887" y="23139"/>
                  </a:lnTo>
                  <a:lnTo>
                    <a:pt x="15302" y="23015"/>
                  </a:lnTo>
                  <a:lnTo>
                    <a:pt x="15675" y="22849"/>
                  </a:lnTo>
                  <a:lnTo>
                    <a:pt x="16421" y="22476"/>
                  </a:lnTo>
                  <a:lnTo>
                    <a:pt x="17168" y="22103"/>
                  </a:lnTo>
                  <a:lnTo>
                    <a:pt x="17375" y="21978"/>
                  </a:lnTo>
                  <a:lnTo>
                    <a:pt x="18039" y="21605"/>
                  </a:lnTo>
                  <a:lnTo>
                    <a:pt x="18661" y="21190"/>
                  </a:lnTo>
                  <a:lnTo>
                    <a:pt x="18992" y="20941"/>
                  </a:lnTo>
                  <a:lnTo>
                    <a:pt x="19449" y="20444"/>
                  </a:lnTo>
                  <a:lnTo>
                    <a:pt x="19614" y="20237"/>
                  </a:lnTo>
                  <a:lnTo>
                    <a:pt x="19739" y="20029"/>
                  </a:lnTo>
                  <a:close/>
                  <a:moveTo>
                    <a:pt x="20154" y="21315"/>
                  </a:moveTo>
                  <a:lnTo>
                    <a:pt x="20236" y="21771"/>
                  </a:lnTo>
                  <a:lnTo>
                    <a:pt x="20319" y="22268"/>
                  </a:lnTo>
                  <a:lnTo>
                    <a:pt x="20319" y="22725"/>
                  </a:lnTo>
                  <a:lnTo>
                    <a:pt x="20319" y="23181"/>
                  </a:lnTo>
                  <a:lnTo>
                    <a:pt x="20236" y="23181"/>
                  </a:lnTo>
                  <a:lnTo>
                    <a:pt x="20112" y="23222"/>
                  </a:lnTo>
                  <a:lnTo>
                    <a:pt x="19697" y="23678"/>
                  </a:lnTo>
                  <a:lnTo>
                    <a:pt x="19407" y="24010"/>
                  </a:lnTo>
                  <a:lnTo>
                    <a:pt x="18992" y="24466"/>
                  </a:lnTo>
                  <a:lnTo>
                    <a:pt x="18578" y="24798"/>
                  </a:lnTo>
                  <a:lnTo>
                    <a:pt x="18536" y="24839"/>
                  </a:lnTo>
                  <a:lnTo>
                    <a:pt x="18205" y="25047"/>
                  </a:lnTo>
                  <a:lnTo>
                    <a:pt x="17790" y="25254"/>
                  </a:lnTo>
                  <a:lnTo>
                    <a:pt x="17334" y="25461"/>
                  </a:lnTo>
                  <a:lnTo>
                    <a:pt x="16836" y="25544"/>
                  </a:lnTo>
                  <a:lnTo>
                    <a:pt x="16297" y="25254"/>
                  </a:lnTo>
                  <a:lnTo>
                    <a:pt x="15675" y="24839"/>
                  </a:lnTo>
                  <a:lnTo>
                    <a:pt x="15634" y="24756"/>
                  </a:lnTo>
                  <a:lnTo>
                    <a:pt x="16256" y="24549"/>
                  </a:lnTo>
                  <a:lnTo>
                    <a:pt x="16795" y="24217"/>
                  </a:lnTo>
                  <a:lnTo>
                    <a:pt x="17375" y="23844"/>
                  </a:lnTo>
                  <a:lnTo>
                    <a:pt x="17914" y="23430"/>
                  </a:lnTo>
                  <a:lnTo>
                    <a:pt x="18080" y="23305"/>
                  </a:lnTo>
                  <a:lnTo>
                    <a:pt x="18785" y="22725"/>
                  </a:lnTo>
                  <a:lnTo>
                    <a:pt x="19407" y="22144"/>
                  </a:lnTo>
                  <a:lnTo>
                    <a:pt x="19449" y="22103"/>
                  </a:lnTo>
                  <a:lnTo>
                    <a:pt x="19822" y="21729"/>
                  </a:lnTo>
                  <a:lnTo>
                    <a:pt x="20154" y="21315"/>
                  </a:lnTo>
                  <a:close/>
                  <a:moveTo>
                    <a:pt x="20278" y="23595"/>
                  </a:moveTo>
                  <a:lnTo>
                    <a:pt x="20195" y="24010"/>
                  </a:lnTo>
                  <a:lnTo>
                    <a:pt x="20029" y="24591"/>
                  </a:lnTo>
                  <a:lnTo>
                    <a:pt x="19905" y="24881"/>
                  </a:lnTo>
                  <a:lnTo>
                    <a:pt x="19739" y="25171"/>
                  </a:lnTo>
                  <a:lnTo>
                    <a:pt x="19532" y="25420"/>
                  </a:lnTo>
                  <a:lnTo>
                    <a:pt x="19283" y="25627"/>
                  </a:lnTo>
                  <a:lnTo>
                    <a:pt x="19117" y="25752"/>
                  </a:lnTo>
                  <a:lnTo>
                    <a:pt x="18910" y="25835"/>
                  </a:lnTo>
                  <a:lnTo>
                    <a:pt x="18702" y="25918"/>
                  </a:lnTo>
                  <a:lnTo>
                    <a:pt x="18453" y="25959"/>
                  </a:lnTo>
                  <a:lnTo>
                    <a:pt x="17997" y="25918"/>
                  </a:lnTo>
                  <a:lnTo>
                    <a:pt x="17500" y="25835"/>
                  </a:lnTo>
                  <a:lnTo>
                    <a:pt x="17790" y="25710"/>
                  </a:lnTo>
                  <a:lnTo>
                    <a:pt x="18080" y="25586"/>
                  </a:lnTo>
                  <a:lnTo>
                    <a:pt x="18412" y="25420"/>
                  </a:lnTo>
                  <a:lnTo>
                    <a:pt x="18702" y="25254"/>
                  </a:lnTo>
                  <a:lnTo>
                    <a:pt x="18992" y="25047"/>
                  </a:lnTo>
                  <a:lnTo>
                    <a:pt x="19324" y="24756"/>
                  </a:lnTo>
                  <a:lnTo>
                    <a:pt x="19697" y="24425"/>
                  </a:lnTo>
                  <a:lnTo>
                    <a:pt x="20029" y="24010"/>
                  </a:lnTo>
                  <a:lnTo>
                    <a:pt x="20278" y="23595"/>
                  </a:lnTo>
                  <a:close/>
                  <a:moveTo>
                    <a:pt x="9372" y="1"/>
                  </a:moveTo>
                  <a:lnTo>
                    <a:pt x="8667" y="42"/>
                  </a:lnTo>
                  <a:lnTo>
                    <a:pt x="7921" y="167"/>
                  </a:lnTo>
                  <a:lnTo>
                    <a:pt x="7216" y="332"/>
                  </a:lnTo>
                  <a:lnTo>
                    <a:pt x="6511" y="540"/>
                  </a:lnTo>
                  <a:lnTo>
                    <a:pt x="5847" y="830"/>
                  </a:lnTo>
                  <a:lnTo>
                    <a:pt x="5142" y="1162"/>
                  </a:lnTo>
                  <a:lnTo>
                    <a:pt x="4520" y="1535"/>
                  </a:lnTo>
                  <a:lnTo>
                    <a:pt x="3898" y="1991"/>
                  </a:lnTo>
                  <a:lnTo>
                    <a:pt x="3111" y="2655"/>
                  </a:lnTo>
                  <a:lnTo>
                    <a:pt x="2406" y="3359"/>
                  </a:lnTo>
                  <a:lnTo>
                    <a:pt x="1784" y="4106"/>
                  </a:lnTo>
                  <a:lnTo>
                    <a:pt x="1245" y="4935"/>
                  </a:lnTo>
                  <a:lnTo>
                    <a:pt x="913" y="5516"/>
                  </a:lnTo>
                  <a:lnTo>
                    <a:pt x="664" y="6138"/>
                  </a:lnTo>
                  <a:lnTo>
                    <a:pt x="415" y="6718"/>
                  </a:lnTo>
                  <a:lnTo>
                    <a:pt x="249" y="7340"/>
                  </a:lnTo>
                  <a:lnTo>
                    <a:pt x="125" y="7962"/>
                  </a:lnTo>
                  <a:lnTo>
                    <a:pt x="42" y="8626"/>
                  </a:lnTo>
                  <a:lnTo>
                    <a:pt x="0" y="9248"/>
                  </a:lnTo>
                  <a:lnTo>
                    <a:pt x="0" y="9911"/>
                  </a:lnTo>
                  <a:lnTo>
                    <a:pt x="42" y="10533"/>
                  </a:lnTo>
                  <a:lnTo>
                    <a:pt x="125" y="11155"/>
                  </a:lnTo>
                  <a:lnTo>
                    <a:pt x="291" y="11819"/>
                  </a:lnTo>
                  <a:lnTo>
                    <a:pt x="457" y="12441"/>
                  </a:lnTo>
                  <a:lnTo>
                    <a:pt x="705" y="13021"/>
                  </a:lnTo>
                  <a:lnTo>
                    <a:pt x="954" y="13643"/>
                  </a:lnTo>
                  <a:lnTo>
                    <a:pt x="1286" y="14224"/>
                  </a:lnTo>
                  <a:lnTo>
                    <a:pt x="1618" y="14763"/>
                  </a:lnTo>
                  <a:lnTo>
                    <a:pt x="2198" y="15509"/>
                  </a:lnTo>
                  <a:lnTo>
                    <a:pt x="2820" y="16173"/>
                  </a:lnTo>
                  <a:lnTo>
                    <a:pt x="3484" y="16795"/>
                  </a:lnTo>
                  <a:lnTo>
                    <a:pt x="4230" y="17334"/>
                  </a:lnTo>
                  <a:lnTo>
                    <a:pt x="4977" y="17831"/>
                  </a:lnTo>
                  <a:lnTo>
                    <a:pt x="5806" y="18246"/>
                  </a:lnTo>
                  <a:lnTo>
                    <a:pt x="6677" y="18578"/>
                  </a:lnTo>
                  <a:lnTo>
                    <a:pt x="7548" y="18868"/>
                  </a:lnTo>
                  <a:lnTo>
                    <a:pt x="8626" y="19117"/>
                  </a:lnTo>
                  <a:lnTo>
                    <a:pt x="9704" y="19283"/>
                  </a:lnTo>
                  <a:lnTo>
                    <a:pt x="10948" y="19490"/>
                  </a:lnTo>
                  <a:lnTo>
                    <a:pt x="11404" y="19615"/>
                  </a:lnTo>
                  <a:lnTo>
                    <a:pt x="11819" y="19780"/>
                  </a:lnTo>
                  <a:lnTo>
                    <a:pt x="12192" y="20029"/>
                  </a:lnTo>
                  <a:lnTo>
                    <a:pt x="12524" y="20319"/>
                  </a:lnTo>
                  <a:lnTo>
                    <a:pt x="12814" y="20693"/>
                  </a:lnTo>
                  <a:lnTo>
                    <a:pt x="12689" y="20817"/>
                  </a:lnTo>
                  <a:lnTo>
                    <a:pt x="12565" y="20983"/>
                  </a:lnTo>
                  <a:lnTo>
                    <a:pt x="12441" y="21149"/>
                  </a:lnTo>
                  <a:lnTo>
                    <a:pt x="12316" y="21356"/>
                  </a:lnTo>
                  <a:lnTo>
                    <a:pt x="12275" y="21605"/>
                  </a:lnTo>
                  <a:lnTo>
                    <a:pt x="12233" y="21854"/>
                  </a:lnTo>
                  <a:lnTo>
                    <a:pt x="12316" y="22103"/>
                  </a:lnTo>
                  <a:lnTo>
                    <a:pt x="12399" y="22186"/>
                  </a:lnTo>
                  <a:lnTo>
                    <a:pt x="12441" y="22227"/>
                  </a:lnTo>
                  <a:lnTo>
                    <a:pt x="13021" y="23015"/>
                  </a:lnTo>
                  <a:lnTo>
                    <a:pt x="13685" y="23803"/>
                  </a:lnTo>
                  <a:lnTo>
                    <a:pt x="14431" y="24508"/>
                  </a:lnTo>
                  <a:lnTo>
                    <a:pt x="15260" y="25213"/>
                  </a:lnTo>
                  <a:lnTo>
                    <a:pt x="15882" y="25669"/>
                  </a:lnTo>
                  <a:lnTo>
                    <a:pt x="16214" y="25876"/>
                  </a:lnTo>
                  <a:lnTo>
                    <a:pt x="16587" y="26083"/>
                  </a:lnTo>
                  <a:lnTo>
                    <a:pt x="17002" y="26291"/>
                  </a:lnTo>
                  <a:lnTo>
                    <a:pt x="17417" y="26415"/>
                  </a:lnTo>
                  <a:lnTo>
                    <a:pt x="17873" y="26540"/>
                  </a:lnTo>
                  <a:lnTo>
                    <a:pt x="18287" y="26581"/>
                  </a:lnTo>
                  <a:lnTo>
                    <a:pt x="18661" y="26540"/>
                  </a:lnTo>
                  <a:lnTo>
                    <a:pt x="18992" y="26457"/>
                  </a:lnTo>
                  <a:lnTo>
                    <a:pt x="19324" y="26332"/>
                  </a:lnTo>
                  <a:lnTo>
                    <a:pt x="19656" y="26125"/>
                  </a:lnTo>
                  <a:lnTo>
                    <a:pt x="19863" y="25959"/>
                  </a:lnTo>
                  <a:lnTo>
                    <a:pt x="20029" y="25752"/>
                  </a:lnTo>
                  <a:lnTo>
                    <a:pt x="20361" y="25337"/>
                  </a:lnTo>
                  <a:lnTo>
                    <a:pt x="20568" y="24881"/>
                  </a:lnTo>
                  <a:lnTo>
                    <a:pt x="20734" y="24466"/>
                  </a:lnTo>
                  <a:lnTo>
                    <a:pt x="20858" y="24093"/>
                  </a:lnTo>
                  <a:lnTo>
                    <a:pt x="20941" y="23678"/>
                  </a:lnTo>
                  <a:lnTo>
                    <a:pt x="21024" y="23264"/>
                  </a:lnTo>
                  <a:lnTo>
                    <a:pt x="21066" y="22849"/>
                  </a:lnTo>
                  <a:lnTo>
                    <a:pt x="21066" y="22434"/>
                  </a:lnTo>
                  <a:lnTo>
                    <a:pt x="21024" y="21978"/>
                  </a:lnTo>
                  <a:lnTo>
                    <a:pt x="20983" y="21564"/>
                  </a:lnTo>
                  <a:lnTo>
                    <a:pt x="20858" y="21149"/>
                  </a:lnTo>
                  <a:lnTo>
                    <a:pt x="20734" y="20651"/>
                  </a:lnTo>
                  <a:lnTo>
                    <a:pt x="20568" y="20112"/>
                  </a:lnTo>
                  <a:lnTo>
                    <a:pt x="20361" y="19615"/>
                  </a:lnTo>
                  <a:lnTo>
                    <a:pt x="20112" y="19117"/>
                  </a:lnTo>
                  <a:lnTo>
                    <a:pt x="19822" y="18661"/>
                  </a:lnTo>
                  <a:lnTo>
                    <a:pt x="19449" y="18163"/>
                  </a:lnTo>
                  <a:lnTo>
                    <a:pt x="19034" y="17707"/>
                  </a:lnTo>
                  <a:lnTo>
                    <a:pt x="18578" y="17292"/>
                  </a:lnTo>
                  <a:lnTo>
                    <a:pt x="18453" y="17127"/>
                  </a:lnTo>
                  <a:lnTo>
                    <a:pt x="18205" y="17002"/>
                  </a:lnTo>
                  <a:lnTo>
                    <a:pt x="18039" y="16961"/>
                  </a:lnTo>
                  <a:lnTo>
                    <a:pt x="17873" y="16961"/>
                  </a:lnTo>
                  <a:lnTo>
                    <a:pt x="17665" y="17002"/>
                  </a:lnTo>
                  <a:lnTo>
                    <a:pt x="17500" y="17085"/>
                  </a:lnTo>
                  <a:lnTo>
                    <a:pt x="17375" y="16712"/>
                  </a:lnTo>
                  <a:lnTo>
                    <a:pt x="17292" y="16380"/>
                  </a:lnTo>
                  <a:lnTo>
                    <a:pt x="17209" y="16007"/>
                  </a:lnTo>
                  <a:lnTo>
                    <a:pt x="17209" y="15675"/>
                  </a:lnTo>
                  <a:lnTo>
                    <a:pt x="17251" y="15136"/>
                  </a:lnTo>
                  <a:lnTo>
                    <a:pt x="17375" y="14639"/>
                  </a:lnTo>
                  <a:lnTo>
                    <a:pt x="17624" y="13602"/>
                  </a:lnTo>
                  <a:lnTo>
                    <a:pt x="17748" y="13104"/>
                  </a:lnTo>
                  <a:lnTo>
                    <a:pt x="17914" y="12358"/>
                  </a:lnTo>
                  <a:lnTo>
                    <a:pt x="18039" y="11611"/>
                  </a:lnTo>
                  <a:lnTo>
                    <a:pt x="18080" y="10824"/>
                  </a:lnTo>
                  <a:lnTo>
                    <a:pt x="18122" y="10036"/>
                  </a:lnTo>
                  <a:lnTo>
                    <a:pt x="18080" y="9248"/>
                  </a:lnTo>
                  <a:lnTo>
                    <a:pt x="17997" y="8460"/>
                  </a:lnTo>
                  <a:lnTo>
                    <a:pt x="17873" y="7672"/>
                  </a:lnTo>
                  <a:lnTo>
                    <a:pt x="17707" y="6884"/>
                  </a:lnTo>
                  <a:lnTo>
                    <a:pt x="17500" y="6096"/>
                  </a:lnTo>
                  <a:lnTo>
                    <a:pt x="17209" y="5350"/>
                  </a:lnTo>
                  <a:lnTo>
                    <a:pt x="16878" y="4603"/>
                  </a:lnTo>
                  <a:lnTo>
                    <a:pt x="16463" y="3940"/>
                  </a:lnTo>
                  <a:lnTo>
                    <a:pt x="16007" y="3277"/>
                  </a:lnTo>
                  <a:lnTo>
                    <a:pt x="15509" y="2655"/>
                  </a:lnTo>
                  <a:lnTo>
                    <a:pt x="14970" y="2115"/>
                  </a:lnTo>
                  <a:lnTo>
                    <a:pt x="14390" y="1576"/>
                  </a:lnTo>
                  <a:lnTo>
                    <a:pt x="13851" y="1203"/>
                  </a:lnTo>
                  <a:lnTo>
                    <a:pt x="13270" y="871"/>
                  </a:lnTo>
                  <a:lnTo>
                    <a:pt x="12689" y="623"/>
                  </a:lnTo>
                  <a:lnTo>
                    <a:pt x="12067" y="374"/>
                  </a:lnTo>
                  <a:lnTo>
                    <a:pt x="11404" y="208"/>
                  </a:lnTo>
                  <a:lnTo>
                    <a:pt x="10740" y="84"/>
                  </a:lnTo>
                  <a:lnTo>
                    <a:pt x="10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48;p76"/>
            <p:cNvSpPr/>
            <p:nvPr/>
          </p:nvSpPr>
          <p:spPr>
            <a:xfrm>
              <a:off x="467225" y="3950650"/>
              <a:ext cx="54950" cy="79850"/>
            </a:xfrm>
            <a:custGeom>
              <a:avLst/>
              <a:gdLst/>
              <a:ahLst/>
              <a:cxnLst/>
              <a:rect l="l" t="t" r="r" b="b"/>
              <a:pathLst>
                <a:path w="2198" h="3194" extrusionOk="0">
                  <a:moveTo>
                    <a:pt x="208" y="1"/>
                  </a:moveTo>
                  <a:lnTo>
                    <a:pt x="125" y="42"/>
                  </a:lnTo>
                  <a:lnTo>
                    <a:pt x="42" y="125"/>
                  </a:lnTo>
                  <a:lnTo>
                    <a:pt x="0" y="250"/>
                  </a:lnTo>
                  <a:lnTo>
                    <a:pt x="42" y="416"/>
                  </a:lnTo>
                  <a:lnTo>
                    <a:pt x="83" y="582"/>
                  </a:lnTo>
                  <a:lnTo>
                    <a:pt x="249" y="913"/>
                  </a:lnTo>
                  <a:lnTo>
                    <a:pt x="291" y="1038"/>
                  </a:lnTo>
                  <a:lnTo>
                    <a:pt x="622" y="1618"/>
                  </a:lnTo>
                  <a:lnTo>
                    <a:pt x="747" y="1784"/>
                  </a:lnTo>
                  <a:lnTo>
                    <a:pt x="913" y="2116"/>
                  </a:lnTo>
                  <a:lnTo>
                    <a:pt x="1161" y="2448"/>
                  </a:lnTo>
                  <a:lnTo>
                    <a:pt x="1410" y="2779"/>
                  </a:lnTo>
                  <a:lnTo>
                    <a:pt x="1742" y="3111"/>
                  </a:lnTo>
                  <a:lnTo>
                    <a:pt x="1825" y="3152"/>
                  </a:lnTo>
                  <a:lnTo>
                    <a:pt x="1908" y="3194"/>
                  </a:lnTo>
                  <a:lnTo>
                    <a:pt x="1991" y="3152"/>
                  </a:lnTo>
                  <a:lnTo>
                    <a:pt x="2074" y="3111"/>
                  </a:lnTo>
                  <a:lnTo>
                    <a:pt x="2157" y="3028"/>
                  </a:lnTo>
                  <a:lnTo>
                    <a:pt x="2198" y="2945"/>
                  </a:lnTo>
                  <a:lnTo>
                    <a:pt x="2198" y="2821"/>
                  </a:lnTo>
                  <a:lnTo>
                    <a:pt x="2157" y="2738"/>
                  </a:lnTo>
                  <a:lnTo>
                    <a:pt x="1825" y="2199"/>
                  </a:lnTo>
                  <a:lnTo>
                    <a:pt x="1535" y="1618"/>
                  </a:lnTo>
                  <a:lnTo>
                    <a:pt x="1369" y="1286"/>
                  </a:lnTo>
                  <a:lnTo>
                    <a:pt x="1203" y="913"/>
                  </a:lnTo>
                  <a:lnTo>
                    <a:pt x="995" y="582"/>
                  </a:lnTo>
                  <a:lnTo>
                    <a:pt x="871" y="416"/>
                  </a:lnTo>
                  <a:lnTo>
                    <a:pt x="705" y="250"/>
                  </a:lnTo>
                  <a:lnTo>
                    <a:pt x="539" y="84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49;p76"/>
            <p:cNvSpPr/>
            <p:nvPr/>
          </p:nvSpPr>
          <p:spPr>
            <a:xfrm>
              <a:off x="317925" y="4138300"/>
              <a:ext cx="85050" cy="48750"/>
            </a:xfrm>
            <a:custGeom>
              <a:avLst/>
              <a:gdLst/>
              <a:ahLst/>
              <a:cxnLst/>
              <a:rect l="l" t="t" r="r" b="b"/>
              <a:pathLst>
                <a:path w="3402" h="1950" extrusionOk="0">
                  <a:moveTo>
                    <a:pt x="208" y="0"/>
                  </a:moveTo>
                  <a:lnTo>
                    <a:pt x="125" y="83"/>
                  </a:lnTo>
                  <a:lnTo>
                    <a:pt x="42" y="166"/>
                  </a:lnTo>
                  <a:lnTo>
                    <a:pt x="1" y="249"/>
                  </a:lnTo>
                  <a:lnTo>
                    <a:pt x="1" y="332"/>
                  </a:lnTo>
                  <a:lnTo>
                    <a:pt x="42" y="415"/>
                  </a:lnTo>
                  <a:lnTo>
                    <a:pt x="291" y="622"/>
                  </a:lnTo>
                  <a:lnTo>
                    <a:pt x="582" y="788"/>
                  </a:lnTo>
                  <a:lnTo>
                    <a:pt x="706" y="830"/>
                  </a:lnTo>
                  <a:lnTo>
                    <a:pt x="1286" y="1162"/>
                  </a:lnTo>
                  <a:lnTo>
                    <a:pt x="1452" y="1245"/>
                  </a:lnTo>
                  <a:lnTo>
                    <a:pt x="2904" y="1908"/>
                  </a:lnTo>
                  <a:lnTo>
                    <a:pt x="3070" y="1949"/>
                  </a:lnTo>
                  <a:lnTo>
                    <a:pt x="3235" y="1908"/>
                  </a:lnTo>
                  <a:lnTo>
                    <a:pt x="3360" y="1742"/>
                  </a:lnTo>
                  <a:lnTo>
                    <a:pt x="3401" y="1576"/>
                  </a:lnTo>
                  <a:lnTo>
                    <a:pt x="3360" y="1452"/>
                  </a:lnTo>
                  <a:lnTo>
                    <a:pt x="3235" y="1369"/>
                  </a:lnTo>
                  <a:lnTo>
                    <a:pt x="2862" y="1120"/>
                  </a:lnTo>
                  <a:lnTo>
                    <a:pt x="2365" y="788"/>
                  </a:lnTo>
                  <a:lnTo>
                    <a:pt x="1826" y="498"/>
                  </a:lnTo>
                  <a:lnTo>
                    <a:pt x="1784" y="457"/>
                  </a:lnTo>
                  <a:lnTo>
                    <a:pt x="1411" y="291"/>
                  </a:lnTo>
                  <a:lnTo>
                    <a:pt x="1038" y="125"/>
                  </a:lnTo>
                  <a:lnTo>
                    <a:pt x="996" y="12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50;p76"/>
            <p:cNvSpPr/>
            <p:nvPr/>
          </p:nvSpPr>
          <p:spPr>
            <a:xfrm>
              <a:off x="318975" y="4356000"/>
              <a:ext cx="92300" cy="35275"/>
            </a:xfrm>
            <a:custGeom>
              <a:avLst/>
              <a:gdLst/>
              <a:ahLst/>
              <a:cxnLst/>
              <a:rect l="l" t="t" r="r" b="b"/>
              <a:pathLst>
                <a:path w="3692" h="1411" extrusionOk="0">
                  <a:moveTo>
                    <a:pt x="3318" y="1"/>
                  </a:moveTo>
                  <a:lnTo>
                    <a:pt x="2364" y="208"/>
                  </a:lnTo>
                  <a:lnTo>
                    <a:pt x="1659" y="332"/>
                  </a:lnTo>
                  <a:lnTo>
                    <a:pt x="1162" y="457"/>
                  </a:lnTo>
                  <a:lnTo>
                    <a:pt x="788" y="581"/>
                  </a:lnTo>
                  <a:lnTo>
                    <a:pt x="415" y="788"/>
                  </a:lnTo>
                  <a:lnTo>
                    <a:pt x="374" y="788"/>
                  </a:lnTo>
                  <a:lnTo>
                    <a:pt x="208" y="913"/>
                  </a:lnTo>
                  <a:lnTo>
                    <a:pt x="42" y="1037"/>
                  </a:lnTo>
                  <a:lnTo>
                    <a:pt x="0" y="1162"/>
                  </a:lnTo>
                  <a:lnTo>
                    <a:pt x="42" y="1286"/>
                  </a:lnTo>
                  <a:lnTo>
                    <a:pt x="83" y="1369"/>
                  </a:lnTo>
                  <a:lnTo>
                    <a:pt x="208" y="1410"/>
                  </a:lnTo>
                  <a:lnTo>
                    <a:pt x="374" y="1410"/>
                  </a:lnTo>
                  <a:lnTo>
                    <a:pt x="540" y="1369"/>
                  </a:lnTo>
                  <a:lnTo>
                    <a:pt x="622" y="1369"/>
                  </a:lnTo>
                  <a:lnTo>
                    <a:pt x="747" y="1328"/>
                  </a:lnTo>
                  <a:lnTo>
                    <a:pt x="1037" y="1286"/>
                  </a:lnTo>
                  <a:lnTo>
                    <a:pt x="1991" y="1037"/>
                  </a:lnTo>
                  <a:lnTo>
                    <a:pt x="2737" y="871"/>
                  </a:lnTo>
                  <a:lnTo>
                    <a:pt x="3484" y="623"/>
                  </a:lnTo>
                  <a:lnTo>
                    <a:pt x="3567" y="581"/>
                  </a:lnTo>
                  <a:lnTo>
                    <a:pt x="3650" y="498"/>
                  </a:lnTo>
                  <a:lnTo>
                    <a:pt x="3691" y="374"/>
                  </a:lnTo>
                  <a:lnTo>
                    <a:pt x="3691" y="291"/>
                  </a:lnTo>
                  <a:lnTo>
                    <a:pt x="3650" y="166"/>
                  </a:lnTo>
                  <a:lnTo>
                    <a:pt x="3608" y="83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51;p76"/>
            <p:cNvSpPr/>
            <p:nvPr/>
          </p:nvSpPr>
          <p:spPr>
            <a:xfrm>
              <a:off x="450625" y="4504250"/>
              <a:ext cx="72600" cy="88150"/>
            </a:xfrm>
            <a:custGeom>
              <a:avLst/>
              <a:gdLst/>
              <a:ahLst/>
              <a:cxnLst/>
              <a:rect l="l" t="t" r="r" b="b"/>
              <a:pathLst>
                <a:path w="2904" h="3526" extrusionOk="0">
                  <a:moveTo>
                    <a:pt x="2655" y="0"/>
                  </a:moveTo>
                  <a:lnTo>
                    <a:pt x="2530" y="42"/>
                  </a:lnTo>
                  <a:lnTo>
                    <a:pt x="2447" y="83"/>
                  </a:lnTo>
                  <a:lnTo>
                    <a:pt x="2406" y="125"/>
                  </a:lnTo>
                  <a:lnTo>
                    <a:pt x="1577" y="1037"/>
                  </a:lnTo>
                  <a:lnTo>
                    <a:pt x="1079" y="1618"/>
                  </a:lnTo>
                  <a:lnTo>
                    <a:pt x="789" y="1949"/>
                  </a:lnTo>
                  <a:lnTo>
                    <a:pt x="457" y="2364"/>
                  </a:lnTo>
                  <a:lnTo>
                    <a:pt x="208" y="2779"/>
                  </a:lnTo>
                  <a:lnTo>
                    <a:pt x="1" y="3276"/>
                  </a:lnTo>
                  <a:lnTo>
                    <a:pt x="1" y="3401"/>
                  </a:lnTo>
                  <a:lnTo>
                    <a:pt x="84" y="3484"/>
                  </a:lnTo>
                  <a:lnTo>
                    <a:pt x="167" y="3525"/>
                  </a:lnTo>
                  <a:lnTo>
                    <a:pt x="291" y="3484"/>
                  </a:lnTo>
                  <a:lnTo>
                    <a:pt x="706" y="3152"/>
                  </a:lnTo>
                  <a:lnTo>
                    <a:pt x="1079" y="2779"/>
                  </a:lnTo>
                  <a:lnTo>
                    <a:pt x="1659" y="2074"/>
                  </a:lnTo>
                  <a:lnTo>
                    <a:pt x="2323" y="1244"/>
                  </a:lnTo>
                  <a:lnTo>
                    <a:pt x="2862" y="456"/>
                  </a:lnTo>
                  <a:lnTo>
                    <a:pt x="2903" y="374"/>
                  </a:lnTo>
                  <a:lnTo>
                    <a:pt x="2903" y="249"/>
                  </a:lnTo>
                  <a:lnTo>
                    <a:pt x="2862" y="166"/>
                  </a:lnTo>
                  <a:lnTo>
                    <a:pt x="2821" y="83"/>
                  </a:lnTo>
                  <a:lnTo>
                    <a:pt x="2738" y="42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52;p76"/>
            <p:cNvSpPr/>
            <p:nvPr/>
          </p:nvSpPr>
          <p:spPr>
            <a:xfrm>
              <a:off x="711875" y="3895725"/>
              <a:ext cx="26975" cy="90200"/>
            </a:xfrm>
            <a:custGeom>
              <a:avLst/>
              <a:gdLst/>
              <a:ahLst/>
              <a:cxnLst/>
              <a:rect l="l" t="t" r="r" b="b"/>
              <a:pathLst>
                <a:path w="1079" h="3608" extrusionOk="0">
                  <a:moveTo>
                    <a:pt x="747" y="0"/>
                  </a:moveTo>
                  <a:lnTo>
                    <a:pt x="664" y="42"/>
                  </a:lnTo>
                  <a:lnTo>
                    <a:pt x="498" y="208"/>
                  </a:lnTo>
                  <a:lnTo>
                    <a:pt x="415" y="373"/>
                  </a:lnTo>
                  <a:lnTo>
                    <a:pt x="249" y="747"/>
                  </a:lnTo>
                  <a:lnTo>
                    <a:pt x="166" y="1203"/>
                  </a:lnTo>
                  <a:lnTo>
                    <a:pt x="83" y="1617"/>
                  </a:lnTo>
                  <a:lnTo>
                    <a:pt x="42" y="2239"/>
                  </a:lnTo>
                  <a:lnTo>
                    <a:pt x="0" y="2820"/>
                  </a:lnTo>
                  <a:lnTo>
                    <a:pt x="0" y="3276"/>
                  </a:lnTo>
                  <a:lnTo>
                    <a:pt x="0" y="3359"/>
                  </a:lnTo>
                  <a:lnTo>
                    <a:pt x="42" y="3442"/>
                  </a:lnTo>
                  <a:lnTo>
                    <a:pt x="83" y="3525"/>
                  </a:lnTo>
                  <a:lnTo>
                    <a:pt x="166" y="3566"/>
                  </a:lnTo>
                  <a:lnTo>
                    <a:pt x="249" y="3608"/>
                  </a:lnTo>
                  <a:lnTo>
                    <a:pt x="457" y="3608"/>
                  </a:lnTo>
                  <a:lnTo>
                    <a:pt x="540" y="3566"/>
                  </a:lnTo>
                  <a:lnTo>
                    <a:pt x="622" y="3483"/>
                  </a:lnTo>
                  <a:lnTo>
                    <a:pt x="664" y="3359"/>
                  </a:lnTo>
                  <a:lnTo>
                    <a:pt x="913" y="1783"/>
                  </a:lnTo>
                  <a:lnTo>
                    <a:pt x="954" y="1534"/>
                  </a:lnTo>
                  <a:lnTo>
                    <a:pt x="1037" y="995"/>
                  </a:lnTo>
                  <a:lnTo>
                    <a:pt x="1037" y="871"/>
                  </a:lnTo>
                  <a:lnTo>
                    <a:pt x="1079" y="581"/>
                  </a:lnTo>
                  <a:lnTo>
                    <a:pt x="1079" y="498"/>
                  </a:lnTo>
                  <a:lnTo>
                    <a:pt x="1079" y="332"/>
                  </a:lnTo>
                  <a:lnTo>
                    <a:pt x="1037" y="208"/>
                  </a:lnTo>
                  <a:lnTo>
                    <a:pt x="996" y="83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53;p76"/>
            <p:cNvSpPr/>
            <p:nvPr/>
          </p:nvSpPr>
          <p:spPr>
            <a:xfrm>
              <a:off x="868425" y="4011825"/>
              <a:ext cx="69475" cy="73625"/>
            </a:xfrm>
            <a:custGeom>
              <a:avLst/>
              <a:gdLst/>
              <a:ahLst/>
              <a:cxnLst/>
              <a:rect l="l" t="t" r="r" b="b"/>
              <a:pathLst>
                <a:path w="2779" h="2945" extrusionOk="0">
                  <a:moveTo>
                    <a:pt x="2530" y="1"/>
                  </a:moveTo>
                  <a:lnTo>
                    <a:pt x="2239" y="83"/>
                  </a:lnTo>
                  <a:lnTo>
                    <a:pt x="1949" y="291"/>
                  </a:lnTo>
                  <a:lnTo>
                    <a:pt x="1742" y="415"/>
                  </a:lnTo>
                  <a:lnTo>
                    <a:pt x="1451" y="705"/>
                  </a:lnTo>
                  <a:lnTo>
                    <a:pt x="1120" y="1037"/>
                  </a:lnTo>
                  <a:lnTo>
                    <a:pt x="663" y="1618"/>
                  </a:lnTo>
                  <a:lnTo>
                    <a:pt x="83" y="2406"/>
                  </a:lnTo>
                  <a:lnTo>
                    <a:pt x="0" y="2489"/>
                  </a:lnTo>
                  <a:lnTo>
                    <a:pt x="0" y="2613"/>
                  </a:lnTo>
                  <a:lnTo>
                    <a:pt x="41" y="2737"/>
                  </a:lnTo>
                  <a:lnTo>
                    <a:pt x="83" y="2820"/>
                  </a:lnTo>
                  <a:lnTo>
                    <a:pt x="207" y="2903"/>
                  </a:lnTo>
                  <a:lnTo>
                    <a:pt x="290" y="2945"/>
                  </a:lnTo>
                  <a:lnTo>
                    <a:pt x="415" y="2945"/>
                  </a:lnTo>
                  <a:lnTo>
                    <a:pt x="498" y="2862"/>
                  </a:lnTo>
                  <a:lnTo>
                    <a:pt x="539" y="2862"/>
                  </a:lnTo>
                  <a:lnTo>
                    <a:pt x="1120" y="2240"/>
                  </a:lnTo>
                  <a:lnTo>
                    <a:pt x="1659" y="1618"/>
                  </a:lnTo>
                  <a:lnTo>
                    <a:pt x="2239" y="996"/>
                  </a:lnTo>
                  <a:lnTo>
                    <a:pt x="2488" y="664"/>
                  </a:lnTo>
                  <a:lnTo>
                    <a:pt x="2571" y="581"/>
                  </a:lnTo>
                  <a:lnTo>
                    <a:pt x="2654" y="457"/>
                  </a:lnTo>
                  <a:lnTo>
                    <a:pt x="2737" y="332"/>
                  </a:lnTo>
                  <a:lnTo>
                    <a:pt x="2778" y="208"/>
                  </a:lnTo>
                  <a:lnTo>
                    <a:pt x="2737" y="83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54;p76"/>
            <p:cNvSpPr/>
            <p:nvPr/>
          </p:nvSpPr>
          <p:spPr>
            <a:xfrm>
              <a:off x="943050" y="4215025"/>
              <a:ext cx="107850" cy="32150"/>
            </a:xfrm>
            <a:custGeom>
              <a:avLst/>
              <a:gdLst/>
              <a:ahLst/>
              <a:cxnLst/>
              <a:rect l="l" t="t" r="r" b="b"/>
              <a:pathLst>
                <a:path w="4314" h="1286" extrusionOk="0">
                  <a:moveTo>
                    <a:pt x="3608" y="0"/>
                  </a:moveTo>
                  <a:lnTo>
                    <a:pt x="3111" y="42"/>
                  </a:lnTo>
                  <a:lnTo>
                    <a:pt x="2613" y="124"/>
                  </a:lnTo>
                  <a:lnTo>
                    <a:pt x="2198" y="207"/>
                  </a:lnTo>
                  <a:lnTo>
                    <a:pt x="1452" y="415"/>
                  </a:lnTo>
                  <a:lnTo>
                    <a:pt x="249" y="705"/>
                  </a:lnTo>
                  <a:lnTo>
                    <a:pt x="125" y="746"/>
                  </a:lnTo>
                  <a:lnTo>
                    <a:pt x="42" y="829"/>
                  </a:lnTo>
                  <a:lnTo>
                    <a:pt x="1" y="912"/>
                  </a:lnTo>
                  <a:lnTo>
                    <a:pt x="1" y="1037"/>
                  </a:lnTo>
                  <a:lnTo>
                    <a:pt x="42" y="1120"/>
                  </a:lnTo>
                  <a:lnTo>
                    <a:pt x="84" y="1203"/>
                  </a:lnTo>
                  <a:lnTo>
                    <a:pt x="125" y="1244"/>
                  </a:lnTo>
                  <a:lnTo>
                    <a:pt x="208" y="1286"/>
                  </a:lnTo>
                  <a:lnTo>
                    <a:pt x="332" y="1286"/>
                  </a:lnTo>
                  <a:lnTo>
                    <a:pt x="1245" y="1161"/>
                  </a:lnTo>
                  <a:lnTo>
                    <a:pt x="2281" y="995"/>
                  </a:lnTo>
                  <a:lnTo>
                    <a:pt x="3235" y="746"/>
                  </a:lnTo>
                  <a:lnTo>
                    <a:pt x="3733" y="622"/>
                  </a:lnTo>
                  <a:lnTo>
                    <a:pt x="4189" y="415"/>
                  </a:lnTo>
                  <a:lnTo>
                    <a:pt x="4230" y="373"/>
                  </a:lnTo>
                  <a:lnTo>
                    <a:pt x="4313" y="290"/>
                  </a:lnTo>
                  <a:lnTo>
                    <a:pt x="4313" y="166"/>
                  </a:lnTo>
                  <a:lnTo>
                    <a:pt x="4272" y="83"/>
                  </a:lnTo>
                  <a:lnTo>
                    <a:pt x="4147" y="42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48" y="134277"/>
            <a:ext cx="1048603" cy="108518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454669" y="1576308"/>
            <a:ext cx="6301289" cy="32979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Después de ver s tus compañeros, responde ¿Somos </a:t>
            </a:r>
            <a:r>
              <a:rPr lang="es-CL" sz="3200" dirty="0" smtClean="0"/>
              <a:t>todos </a:t>
            </a:r>
            <a:r>
              <a:rPr lang="es-CL" sz="3200" dirty="0" smtClean="0"/>
              <a:t>iguales?, ¿Por qué?.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54"/>
          <p:cNvSpPr/>
          <p:nvPr/>
        </p:nvSpPr>
        <p:spPr>
          <a:xfrm>
            <a:off x="1805987" y="177647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4"/>
          <p:cNvSpPr txBox="1">
            <a:spLocks noGrp="1"/>
          </p:cNvSpPr>
          <p:nvPr>
            <p:ph type="title"/>
          </p:nvPr>
        </p:nvSpPr>
        <p:spPr>
          <a:xfrm>
            <a:off x="1805987" y="1948543"/>
            <a:ext cx="5541870" cy="105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CL" dirty="0" smtClean="0"/>
              <a:t>Veamos el siguiente video</a:t>
            </a:r>
            <a:endParaRPr dirty="0"/>
          </a:p>
          <a:p>
            <a:pPr lvl="0" algn="ctr"/>
            <a:r>
              <a:rPr lang="es-CL" sz="1600" u="sng" dirty="0">
                <a:hlinkClick r:id="rId4"/>
              </a:rPr>
              <a:t>https://www.youtube.com/watch?v=4FGuJsuVbro</a:t>
            </a:r>
            <a:endParaRPr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948" y="134277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9DB99AC-44DC-4AE8-94C7-5F7F4E99E30C}"/>
              </a:ext>
            </a:extLst>
          </p:cNvPr>
          <p:cNvSpPr/>
          <p:nvPr/>
        </p:nvSpPr>
        <p:spPr>
          <a:xfrm>
            <a:off x="3094805" y="4321793"/>
            <a:ext cx="2954390" cy="572204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252A008-44F1-4F1E-81D6-305D695AB4BB}"/>
              </a:ext>
            </a:extLst>
          </p:cNvPr>
          <p:cNvSpPr/>
          <p:nvPr/>
        </p:nvSpPr>
        <p:spPr>
          <a:xfrm>
            <a:off x="2547635" y="3431196"/>
            <a:ext cx="3984498" cy="1390675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6811CA6F-2F5B-4641-A484-3DD61EDC3337}"/>
              </a:ext>
            </a:extLst>
          </p:cNvPr>
          <p:cNvGrpSpPr/>
          <p:nvPr/>
        </p:nvGrpSpPr>
        <p:grpSpPr>
          <a:xfrm>
            <a:off x="3094804" y="3780561"/>
            <a:ext cx="2890157" cy="1002001"/>
            <a:chOff x="4126405" y="5135997"/>
            <a:chExt cx="3853543" cy="1336001"/>
          </a:xfrm>
        </p:grpSpPr>
        <p:sp>
          <p:nvSpPr>
            <p:cNvPr id="11" name="Diagrama de flujo: operación manual 10">
              <a:extLst>
                <a:ext uri="{FF2B5EF4-FFF2-40B4-BE49-F238E27FC236}">
                  <a16:creationId xmlns:a16="http://schemas.microsoft.com/office/drawing/2014/main" xmlns="" id="{53D8E33F-6A30-4BC4-96B1-E777E046B618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3399">
                    <a:shade val="30000"/>
                    <a:satMod val="115000"/>
                  </a:srgbClr>
                </a:gs>
                <a:gs pos="50000">
                  <a:srgbClr val="003399"/>
                </a:gs>
                <a:gs pos="100000">
                  <a:srgbClr val="00339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05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xmlns="" id="{00548B6E-3EDD-4FE8-9AAD-2A92008835B8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3399">
                    <a:shade val="30000"/>
                    <a:satMod val="115000"/>
                  </a:srgbClr>
                </a:gs>
                <a:gs pos="46000">
                  <a:srgbClr val="0066CC"/>
                </a:gs>
                <a:gs pos="100000">
                  <a:srgbClr val="003399">
                    <a:shade val="100000"/>
                    <a:satMod val="115000"/>
                  </a:srgbClr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050" dirty="0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B9669E8F-03B0-4501-9370-4E5DBC1CB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926009"/>
              </p:ext>
            </p:extLst>
          </p:nvPr>
        </p:nvGraphicFramePr>
        <p:xfrm>
          <a:off x="2473745" y="216480"/>
          <a:ext cx="41322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E54C497D-AF5E-465D-A135-79AE399BBAD6}"/>
              </a:ext>
            </a:extLst>
          </p:cNvPr>
          <p:cNvSpPr/>
          <p:nvPr/>
        </p:nvSpPr>
        <p:spPr>
          <a:xfrm>
            <a:off x="4310699" y="1763258"/>
            <a:ext cx="458367" cy="730296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1362693F-C685-4A0B-A974-FE32903CBE9F}"/>
              </a:ext>
            </a:extLst>
          </p:cNvPr>
          <p:cNvSpPr/>
          <p:nvPr/>
        </p:nvSpPr>
        <p:spPr>
          <a:xfrm>
            <a:off x="2696216" y="400973"/>
            <a:ext cx="3687333" cy="3687333"/>
          </a:xfrm>
          <a:custGeom>
            <a:avLst/>
            <a:gdLst>
              <a:gd name="connsiteX0" fmla="*/ 2458223 w 4916444"/>
              <a:gd name="connsiteY0" fmla="*/ 210486 h 4916444"/>
              <a:gd name="connsiteX1" fmla="*/ 210486 w 4916444"/>
              <a:gd name="connsiteY1" fmla="*/ 2458223 h 4916444"/>
              <a:gd name="connsiteX2" fmla="*/ 2458223 w 4916444"/>
              <a:gd name="connsiteY2" fmla="*/ 4705960 h 4916444"/>
              <a:gd name="connsiteX3" fmla="*/ 4705960 w 4916444"/>
              <a:gd name="connsiteY3" fmla="*/ 2458223 h 4916444"/>
              <a:gd name="connsiteX4" fmla="*/ 2458223 w 4916444"/>
              <a:gd name="connsiteY4" fmla="*/ 210486 h 4916444"/>
              <a:gd name="connsiteX5" fmla="*/ 2458222 w 4916444"/>
              <a:gd name="connsiteY5" fmla="*/ 0 h 4916444"/>
              <a:gd name="connsiteX6" fmla="*/ 4916444 w 4916444"/>
              <a:gd name="connsiteY6" fmla="*/ 2458222 h 4916444"/>
              <a:gd name="connsiteX7" fmla="*/ 2458222 w 4916444"/>
              <a:gd name="connsiteY7" fmla="*/ 4916444 h 4916444"/>
              <a:gd name="connsiteX8" fmla="*/ 0 w 4916444"/>
              <a:gd name="connsiteY8" fmla="*/ 2458222 h 4916444"/>
              <a:gd name="connsiteX9" fmla="*/ 2458222 w 4916444"/>
              <a:gd name="connsiteY9" fmla="*/ 0 h 49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6444" h="4916444">
                <a:moveTo>
                  <a:pt x="2458223" y="210486"/>
                </a:moveTo>
                <a:cubicBezTo>
                  <a:pt x="1216832" y="210486"/>
                  <a:pt x="210486" y="1216832"/>
                  <a:pt x="210486" y="2458223"/>
                </a:cubicBezTo>
                <a:cubicBezTo>
                  <a:pt x="210486" y="3699614"/>
                  <a:pt x="1216832" y="4705960"/>
                  <a:pt x="2458223" y="4705960"/>
                </a:cubicBezTo>
                <a:cubicBezTo>
                  <a:pt x="3699614" y="4705960"/>
                  <a:pt x="4705960" y="3699614"/>
                  <a:pt x="4705960" y="2458223"/>
                </a:cubicBezTo>
                <a:cubicBezTo>
                  <a:pt x="4705960" y="1216832"/>
                  <a:pt x="3699614" y="210486"/>
                  <a:pt x="2458223" y="210486"/>
                </a:cubicBezTo>
                <a:close/>
                <a:moveTo>
                  <a:pt x="2458222" y="0"/>
                </a:moveTo>
                <a:cubicBezTo>
                  <a:pt x="3815861" y="0"/>
                  <a:pt x="4916444" y="1100583"/>
                  <a:pt x="4916444" y="2458222"/>
                </a:cubicBezTo>
                <a:cubicBezTo>
                  <a:pt x="4916444" y="3815861"/>
                  <a:pt x="3815861" y="4916444"/>
                  <a:pt x="2458222" y="4916444"/>
                </a:cubicBezTo>
                <a:cubicBezTo>
                  <a:pt x="1100583" y="4916444"/>
                  <a:pt x="0" y="3815861"/>
                  <a:pt x="0" y="2458222"/>
                </a:cubicBezTo>
                <a:cubicBezTo>
                  <a:pt x="0" y="1100583"/>
                  <a:pt x="1100583" y="0"/>
                  <a:pt x="245822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3" name="sonido-ruleta">
            <a:hlinkClick r:id="" action="ppaction://media"/>
            <a:extLst>
              <a:ext uri="{FF2B5EF4-FFF2-40B4-BE49-F238E27FC236}">
                <a16:creationId xmlns:a16="http://schemas.microsoft.com/office/drawing/2014/main" xmlns="" id="{3508ED2D-36C7-44B6-A42C-74653C210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7541" y="872267"/>
            <a:ext cx="365522" cy="365522"/>
          </a:xfrm>
          <a:prstGeom prst="rect">
            <a:avLst/>
          </a:prstGeom>
        </p:spPr>
      </p:pic>
      <p:sp>
        <p:nvSpPr>
          <p:cNvPr id="16" name="INICIAR">
            <a:extLst>
              <a:ext uri="{FF2B5EF4-FFF2-40B4-BE49-F238E27FC236}">
                <a16:creationId xmlns:a16="http://schemas.microsoft.com/office/drawing/2014/main" xmlns="" id="{A877ECF4-5422-4DDB-800F-FF4316DEC9F1}"/>
              </a:ext>
            </a:extLst>
          </p:cNvPr>
          <p:cNvSpPr/>
          <p:nvPr/>
        </p:nvSpPr>
        <p:spPr>
          <a:xfrm>
            <a:off x="6595853" y="4174022"/>
            <a:ext cx="634621" cy="63462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18" name="Picture 2" descr="Caras De Niños Colección. Conjunto De Doce Niños étnicos De Múltiples Caras  Ilustraciones Vectoriales, Clip Art Vectorizado Libre De Derechos. Image  64887707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79" y="1600278"/>
            <a:ext cx="1349706" cy="13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948" y="134277"/>
            <a:ext cx="1048603" cy="10851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8178" y="259709"/>
            <a:ext cx="2481943" cy="1042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gency FB" panose="020B0503020202020204" pitchFamily="34" charset="0"/>
              </a:rPr>
              <a:t>Respondamos </a:t>
            </a:r>
            <a:r>
              <a:rPr lang="es-CL" sz="2400" dirty="0">
                <a:latin typeface="Agency FB" panose="020B0503020202020204" pitchFamily="34" charset="0"/>
              </a:rPr>
              <a:t>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3476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1"/>
          <p:cNvSpPr txBox="1">
            <a:spLocks noGrp="1"/>
          </p:cNvSpPr>
          <p:nvPr>
            <p:ph type="title"/>
          </p:nvPr>
        </p:nvSpPr>
        <p:spPr>
          <a:xfrm>
            <a:off x="855242" y="676868"/>
            <a:ext cx="4086872" cy="588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dirty="0" smtClean="0"/>
              <a:t>Ahora hablaremos del respeto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7" name="Google Shape;1497;p51"/>
          <p:cNvSpPr txBox="1">
            <a:spLocks noGrp="1"/>
          </p:cNvSpPr>
          <p:nvPr>
            <p:ph type="body" idx="1"/>
          </p:nvPr>
        </p:nvSpPr>
        <p:spPr>
          <a:xfrm>
            <a:off x="855242" y="1561996"/>
            <a:ext cx="3615462" cy="1233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/>
              <a:t>¿Qué es el respeto?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Es un valor muy importante que debemos cultivar día a día, en nuestro hogar, escuela, familia y amigos. De esta manera vivimos en un ambiente de tolerancia.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Permanent Marker" panose="020B0604020202020204" charset="0"/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latin typeface="Permanent Marker" panose="020B0604020202020204" charset="0"/>
              </a:rPr>
              <a:t>RESPETAR LAS DIFERENCIAS ES NUESTRO DEBER.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latin typeface="Permanent Marker" panose="020B0604020202020204" charset="0"/>
              </a:rPr>
              <a:t>¿ Que pasa si no respeto?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latin typeface="Permanent Marker" panose="020B0604020202020204" charset="0"/>
              </a:rPr>
              <a:t>¿Puedo seguir creciendo?</a:t>
            </a:r>
            <a:endParaRPr dirty="0">
              <a:latin typeface="Permanent Marker" panose="020B0604020202020204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48" y="134277"/>
            <a:ext cx="1048603" cy="1085182"/>
          </a:xfrm>
          <a:prstGeom prst="rect">
            <a:avLst/>
          </a:prstGeom>
        </p:spPr>
      </p:pic>
      <p:pic>
        <p:nvPicPr>
          <p:cNvPr id="1026" name="Picture 2" descr="Plántula regada imagen de archivo. Imagen de regada, plántula - 83693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53" y="1561996"/>
            <a:ext cx="2815538" cy="21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423751" y="3831771"/>
            <a:ext cx="2405742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 plantita del respeto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7"/>
          <p:cNvSpPr txBox="1">
            <a:spLocks noGrp="1"/>
          </p:cNvSpPr>
          <p:nvPr>
            <p:ph type="title"/>
          </p:nvPr>
        </p:nvSpPr>
        <p:spPr>
          <a:xfrm>
            <a:off x="944290" y="1205092"/>
            <a:ext cx="39693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/>
              <a:t>Actividad: Nuestra plantita del respeto. </a:t>
            </a:r>
            <a:endParaRPr sz="2000" dirty="0"/>
          </a:p>
        </p:txBody>
      </p:sp>
      <p:sp>
        <p:nvSpPr>
          <p:cNvPr id="1271" name="Google Shape;1271;p47"/>
          <p:cNvSpPr txBox="1">
            <a:spLocks noGrp="1"/>
          </p:cNvSpPr>
          <p:nvPr>
            <p:ph type="body" idx="1"/>
          </p:nvPr>
        </p:nvSpPr>
        <p:spPr>
          <a:xfrm>
            <a:off x="518267" y="2152407"/>
            <a:ext cx="4172376" cy="1243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Pinta la siguiente lámina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Luego comenta con sus compañeros, que actos haces que crezca tu propia plantita del respeto.</a:t>
            </a:r>
            <a:endParaRPr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1" name="Google Shape;2212;p76"/>
          <p:cNvGrpSpPr/>
          <p:nvPr/>
        </p:nvGrpSpPr>
        <p:grpSpPr>
          <a:xfrm>
            <a:off x="2289305" y="3569266"/>
            <a:ext cx="976575" cy="661425"/>
            <a:chOff x="6405300" y="1016875"/>
            <a:chExt cx="976575" cy="661425"/>
          </a:xfrm>
        </p:grpSpPr>
        <p:sp>
          <p:nvSpPr>
            <p:cNvPr id="112" name="Google Shape;2213;p76"/>
            <p:cNvSpPr/>
            <p:nvPr/>
          </p:nvSpPr>
          <p:spPr>
            <a:xfrm>
              <a:off x="6798225" y="1504100"/>
              <a:ext cx="139975" cy="82975"/>
            </a:xfrm>
            <a:custGeom>
              <a:avLst/>
              <a:gdLst/>
              <a:ahLst/>
              <a:cxnLst/>
              <a:rect l="l" t="t" r="r" b="b"/>
              <a:pathLst>
                <a:path w="5599" h="3319" extrusionOk="0">
                  <a:moveTo>
                    <a:pt x="3069" y="1"/>
                  </a:moveTo>
                  <a:lnTo>
                    <a:pt x="2281" y="42"/>
                  </a:lnTo>
                  <a:lnTo>
                    <a:pt x="1949" y="125"/>
                  </a:lnTo>
                  <a:lnTo>
                    <a:pt x="1659" y="208"/>
                  </a:lnTo>
                  <a:lnTo>
                    <a:pt x="1368" y="374"/>
                  </a:lnTo>
                  <a:lnTo>
                    <a:pt x="1078" y="498"/>
                  </a:lnTo>
                  <a:lnTo>
                    <a:pt x="746" y="747"/>
                  </a:lnTo>
                  <a:lnTo>
                    <a:pt x="456" y="1038"/>
                  </a:lnTo>
                  <a:lnTo>
                    <a:pt x="207" y="1369"/>
                  </a:lnTo>
                  <a:lnTo>
                    <a:pt x="124" y="1535"/>
                  </a:lnTo>
                  <a:lnTo>
                    <a:pt x="41" y="1742"/>
                  </a:lnTo>
                  <a:lnTo>
                    <a:pt x="0" y="1950"/>
                  </a:lnTo>
                  <a:lnTo>
                    <a:pt x="0" y="2116"/>
                  </a:lnTo>
                  <a:lnTo>
                    <a:pt x="83" y="2282"/>
                  </a:lnTo>
                  <a:lnTo>
                    <a:pt x="166" y="2447"/>
                  </a:lnTo>
                  <a:lnTo>
                    <a:pt x="290" y="2572"/>
                  </a:lnTo>
                  <a:lnTo>
                    <a:pt x="415" y="2738"/>
                  </a:lnTo>
                  <a:lnTo>
                    <a:pt x="746" y="2945"/>
                  </a:lnTo>
                  <a:lnTo>
                    <a:pt x="1161" y="3111"/>
                  </a:lnTo>
                  <a:lnTo>
                    <a:pt x="1576" y="3235"/>
                  </a:lnTo>
                  <a:lnTo>
                    <a:pt x="1990" y="3277"/>
                  </a:lnTo>
                  <a:lnTo>
                    <a:pt x="2405" y="3318"/>
                  </a:lnTo>
                  <a:lnTo>
                    <a:pt x="2861" y="3277"/>
                  </a:lnTo>
                  <a:lnTo>
                    <a:pt x="3276" y="3235"/>
                  </a:lnTo>
                  <a:lnTo>
                    <a:pt x="3732" y="3152"/>
                  </a:lnTo>
                  <a:lnTo>
                    <a:pt x="4105" y="3028"/>
                  </a:lnTo>
                  <a:lnTo>
                    <a:pt x="4478" y="2862"/>
                  </a:lnTo>
                  <a:lnTo>
                    <a:pt x="4852" y="2655"/>
                  </a:lnTo>
                  <a:lnTo>
                    <a:pt x="5142" y="2364"/>
                  </a:lnTo>
                  <a:lnTo>
                    <a:pt x="5391" y="2033"/>
                  </a:lnTo>
                  <a:lnTo>
                    <a:pt x="5474" y="1867"/>
                  </a:lnTo>
                  <a:lnTo>
                    <a:pt x="5557" y="1701"/>
                  </a:lnTo>
                  <a:lnTo>
                    <a:pt x="5598" y="1535"/>
                  </a:lnTo>
                  <a:lnTo>
                    <a:pt x="5598" y="1328"/>
                  </a:lnTo>
                  <a:lnTo>
                    <a:pt x="5557" y="1162"/>
                  </a:lnTo>
                  <a:lnTo>
                    <a:pt x="5474" y="955"/>
                  </a:lnTo>
                  <a:lnTo>
                    <a:pt x="5349" y="789"/>
                  </a:lnTo>
                  <a:lnTo>
                    <a:pt x="5225" y="623"/>
                  </a:lnTo>
                  <a:lnTo>
                    <a:pt x="5059" y="498"/>
                  </a:lnTo>
                  <a:lnTo>
                    <a:pt x="4893" y="374"/>
                  </a:lnTo>
                  <a:lnTo>
                    <a:pt x="4561" y="208"/>
                  </a:lnTo>
                  <a:lnTo>
                    <a:pt x="4188" y="125"/>
                  </a:lnTo>
                  <a:lnTo>
                    <a:pt x="3815" y="42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14;p76"/>
            <p:cNvSpPr/>
            <p:nvPr/>
          </p:nvSpPr>
          <p:spPr>
            <a:xfrm>
              <a:off x="6550450" y="1413925"/>
              <a:ext cx="137900" cy="84000"/>
            </a:xfrm>
            <a:custGeom>
              <a:avLst/>
              <a:gdLst/>
              <a:ahLst/>
              <a:cxnLst/>
              <a:rect l="l" t="t" r="r" b="b"/>
              <a:pathLst>
                <a:path w="5516" h="3360" extrusionOk="0">
                  <a:moveTo>
                    <a:pt x="2862" y="0"/>
                  </a:moveTo>
                  <a:lnTo>
                    <a:pt x="2115" y="125"/>
                  </a:lnTo>
                  <a:lnTo>
                    <a:pt x="2074" y="83"/>
                  </a:lnTo>
                  <a:lnTo>
                    <a:pt x="1742" y="208"/>
                  </a:lnTo>
                  <a:lnTo>
                    <a:pt x="1452" y="373"/>
                  </a:lnTo>
                  <a:lnTo>
                    <a:pt x="1161" y="539"/>
                  </a:lnTo>
                  <a:lnTo>
                    <a:pt x="871" y="747"/>
                  </a:lnTo>
                  <a:lnTo>
                    <a:pt x="581" y="995"/>
                  </a:lnTo>
                  <a:lnTo>
                    <a:pt x="332" y="1327"/>
                  </a:lnTo>
                  <a:lnTo>
                    <a:pt x="125" y="1659"/>
                  </a:lnTo>
                  <a:lnTo>
                    <a:pt x="42" y="1866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42" y="2447"/>
                  </a:lnTo>
                  <a:lnTo>
                    <a:pt x="125" y="2613"/>
                  </a:lnTo>
                  <a:lnTo>
                    <a:pt x="208" y="2737"/>
                  </a:lnTo>
                  <a:lnTo>
                    <a:pt x="374" y="2861"/>
                  </a:lnTo>
                  <a:lnTo>
                    <a:pt x="539" y="2986"/>
                  </a:lnTo>
                  <a:lnTo>
                    <a:pt x="871" y="3152"/>
                  </a:lnTo>
                  <a:lnTo>
                    <a:pt x="1286" y="3276"/>
                  </a:lnTo>
                  <a:lnTo>
                    <a:pt x="1742" y="3359"/>
                  </a:lnTo>
                  <a:lnTo>
                    <a:pt x="2654" y="3359"/>
                  </a:lnTo>
                  <a:lnTo>
                    <a:pt x="3069" y="3276"/>
                  </a:lnTo>
                  <a:lnTo>
                    <a:pt x="3525" y="3193"/>
                  </a:lnTo>
                  <a:lnTo>
                    <a:pt x="3940" y="3027"/>
                  </a:lnTo>
                  <a:lnTo>
                    <a:pt x="4313" y="2861"/>
                  </a:lnTo>
                  <a:lnTo>
                    <a:pt x="4645" y="2654"/>
                  </a:lnTo>
                  <a:lnTo>
                    <a:pt x="4935" y="2405"/>
                  </a:lnTo>
                  <a:lnTo>
                    <a:pt x="5225" y="2115"/>
                  </a:lnTo>
                  <a:lnTo>
                    <a:pt x="5391" y="1825"/>
                  </a:lnTo>
                  <a:lnTo>
                    <a:pt x="5474" y="1493"/>
                  </a:lnTo>
                  <a:lnTo>
                    <a:pt x="5516" y="1286"/>
                  </a:lnTo>
                  <a:lnTo>
                    <a:pt x="5474" y="1120"/>
                  </a:lnTo>
                  <a:lnTo>
                    <a:pt x="5433" y="954"/>
                  </a:lnTo>
                  <a:lnTo>
                    <a:pt x="5350" y="788"/>
                  </a:lnTo>
                  <a:lnTo>
                    <a:pt x="5267" y="622"/>
                  </a:lnTo>
                  <a:lnTo>
                    <a:pt x="5101" y="456"/>
                  </a:lnTo>
                  <a:lnTo>
                    <a:pt x="4935" y="332"/>
                  </a:lnTo>
                  <a:lnTo>
                    <a:pt x="4769" y="249"/>
                  </a:lnTo>
                  <a:lnTo>
                    <a:pt x="4396" y="125"/>
                  </a:lnTo>
                  <a:lnTo>
                    <a:pt x="4023" y="42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15;p76"/>
            <p:cNvSpPr/>
            <p:nvPr/>
          </p:nvSpPr>
          <p:spPr>
            <a:xfrm>
              <a:off x="6526600" y="1206575"/>
              <a:ext cx="134800" cy="89175"/>
            </a:xfrm>
            <a:custGeom>
              <a:avLst/>
              <a:gdLst/>
              <a:ahLst/>
              <a:cxnLst/>
              <a:rect l="l" t="t" r="r" b="b"/>
              <a:pathLst>
                <a:path w="5392" h="3567" extrusionOk="0">
                  <a:moveTo>
                    <a:pt x="3442" y="1"/>
                  </a:moveTo>
                  <a:lnTo>
                    <a:pt x="3028" y="42"/>
                  </a:lnTo>
                  <a:lnTo>
                    <a:pt x="2613" y="84"/>
                  </a:lnTo>
                  <a:lnTo>
                    <a:pt x="2240" y="167"/>
                  </a:lnTo>
                  <a:lnTo>
                    <a:pt x="1825" y="291"/>
                  </a:lnTo>
                  <a:lnTo>
                    <a:pt x="1493" y="457"/>
                  </a:lnTo>
                  <a:lnTo>
                    <a:pt x="1203" y="664"/>
                  </a:lnTo>
                  <a:lnTo>
                    <a:pt x="913" y="872"/>
                  </a:lnTo>
                  <a:lnTo>
                    <a:pt x="664" y="1120"/>
                  </a:lnTo>
                  <a:lnTo>
                    <a:pt x="415" y="1411"/>
                  </a:lnTo>
                  <a:lnTo>
                    <a:pt x="208" y="1701"/>
                  </a:lnTo>
                  <a:lnTo>
                    <a:pt x="84" y="2074"/>
                  </a:lnTo>
                  <a:lnTo>
                    <a:pt x="1" y="2406"/>
                  </a:lnTo>
                  <a:lnTo>
                    <a:pt x="1" y="2613"/>
                  </a:lnTo>
                  <a:lnTo>
                    <a:pt x="42" y="2779"/>
                  </a:lnTo>
                  <a:lnTo>
                    <a:pt x="125" y="2945"/>
                  </a:lnTo>
                  <a:lnTo>
                    <a:pt x="208" y="3069"/>
                  </a:lnTo>
                  <a:lnTo>
                    <a:pt x="374" y="3194"/>
                  </a:lnTo>
                  <a:lnTo>
                    <a:pt x="498" y="3277"/>
                  </a:lnTo>
                  <a:lnTo>
                    <a:pt x="871" y="3443"/>
                  </a:lnTo>
                  <a:lnTo>
                    <a:pt x="1286" y="3525"/>
                  </a:lnTo>
                  <a:lnTo>
                    <a:pt x="1784" y="3567"/>
                  </a:lnTo>
                  <a:lnTo>
                    <a:pt x="2240" y="3525"/>
                  </a:lnTo>
                  <a:lnTo>
                    <a:pt x="2696" y="3484"/>
                  </a:lnTo>
                  <a:lnTo>
                    <a:pt x="3152" y="3360"/>
                  </a:lnTo>
                  <a:lnTo>
                    <a:pt x="3567" y="3194"/>
                  </a:lnTo>
                  <a:lnTo>
                    <a:pt x="3981" y="2986"/>
                  </a:lnTo>
                  <a:lnTo>
                    <a:pt x="4396" y="2738"/>
                  </a:lnTo>
                  <a:lnTo>
                    <a:pt x="4686" y="2530"/>
                  </a:lnTo>
                  <a:lnTo>
                    <a:pt x="4935" y="2281"/>
                  </a:lnTo>
                  <a:lnTo>
                    <a:pt x="5143" y="1991"/>
                  </a:lnTo>
                  <a:lnTo>
                    <a:pt x="5308" y="1659"/>
                  </a:lnTo>
                  <a:lnTo>
                    <a:pt x="5391" y="1328"/>
                  </a:lnTo>
                  <a:lnTo>
                    <a:pt x="5391" y="1162"/>
                  </a:lnTo>
                  <a:lnTo>
                    <a:pt x="5350" y="996"/>
                  </a:lnTo>
                  <a:lnTo>
                    <a:pt x="5308" y="830"/>
                  </a:lnTo>
                  <a:lnTo>
                    <a:pt x="5225" y="664"/>
                  </a:lnTo>
                  <a:lnTo>
                    <a:pt x="5143" y="540"/>
                  </a:lnTo>
                  <a:lnTo>
                    <a:pt x="4977" y="374"/>
                  </a:lnTo>
                  <a:lnTo>
                    <a:pt x="4811" y="250"/>
                  </a:lnTo>
                  <a:lnTo>
                    <a:pt x="4645" y="167"/>
                  </a:lnTo>
                  <a:lnTo>
                    <a:pt x="4272" y="42"/>
                  </a:lnTo>
                  <a:lnTo>
                    <a:pt x="3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16;p76"/>
            <p:cNvSpPr/>
            <p:nvPr/>
          </p:nvSpPr>
          <p:spPr>
            <a:xfrm>
              <a:off x="6734975" y="1079075"/>
              <a:ext cx="134800" cy="88150"/>
            </a:xfrm>
            <a:custGeom>
              <a:avLst/>
              <a:gdLst/>
              <a:ahLst/>
              <a:cxnLst/>
              <a:rect l="l" t="t" r="r" b="b"/>
              <a:pathLst>
                <a:path w="5392" h="3526" extrusionOk="0">
                  <a:moveTo>
                    <a:pt x="3525" y="0"/>
                  </a:moveTo>
                  <a:lnTo>
                    <a:pt x="3111" y="42"/>
                  </a:lnTo>
                  <a:lnTo>
                    <a:pt x="2696" y="83"/>
                  </a:lnTo>
                  <a:lnTo>
                    <a:pt x="2281" y="166"/>
                  </a:lnTo>
                  <a:lnTo>
                    <a:pt x="1867" y="291"/>
                  </a:lnTo>
                  <a:lnTo>
                    <a:pt x="1867" y="249"/>
                  </a:lnTo>
                  <a:lnTo>
                    <a:pt x="1576" y="415"/>
                  </a:lnTo>
                  <a:lnTo>
                    <a:pt x="1245" y="581"/>
                  </a:lnTo>
                  <a:lnTo>
                    <a:pt x="996" y="788"/>
                  </a:lnTo>
                  <a:lnTo>
                    <a:pt x="705" y="1037"/>
                  </a:lnTo>
                  <a:lnTo>
                    <a:pt x="457" y="1286"/>
                  </a:lnTo>
                  <a:lnTo>
                    <a:pt x="249" y="1618"/>
                  </a:lnTo>
                  <a:lnTo>
                    <a:pt x="83" y="1949"/>
                  </a:lnTo>
                  <a:lnTo>
                    <a:pt x="1" y="2323"/>
                  </a:lnTo>
                  <a:lnTo>
                    <a:pt x="1" y="2530"/>
                  </a:lnTo>
                  <a:lnTo>
                    <a:pt x="42" y="2696"/>
                  </a:lnTo>
                  <a:lnTo>
                    <a:pt x="83" y="2862"/>
                  </a:lnTo>
                  <a:lnTo>
                    <a:pt x="208" y="3027"/>
                  </a:lnTo>
                  <a:lnTo>
                    <a:pt x="332" y="3110"/>
                  </a:lnTo>
                  <a:lnTo>
                    <a:pt x="498" y="3235"/>
                  </a:lnTo>
                  <a:lnTo>
                    <a:pt x="871" y="3401"/>
                  </a:lnTo>
                  <a:lnTo>
                    <a:pt x="1286" y="3484"/>
                  </a:lnTo>
                  <a:lnTo>
                    <a:pt x="1742" y="3525"/>
                  </a:lnTo>
                  <a:lnTo>
                    <a:pt x="2240" y="3525"/>
                  </a:lnTo>
                  <a:lnTo>
                    <a:pt x="2696" y="3442"/>
                  </a:lnTo>
                  <a:lnTo>
                    <a:pt x="3152" y="3359"/>
                  </a:lnTo>
                  <a:lnTo>
                    <a:pt x="3567" y="3193"/>
                  </a:lnTo>
                  <a:lnTo>
                    <a:pt x="3981" y="2986"/>
                  </a:lnTo>
                  <a:lnTo>
                    <a:pt x="4396" y="2779"/>
                  </a:lnTo>
                  <a:lnTo>
                    <a:pt x="4686" y="2571"/>
                  </a:lnTo>
                  <a:lnTo>
                    <a:pt x="4935" y="2323"/>
                  </a:lnTo>
                  <a:lnTo>
                    <a:pt x="5142" y="2032"/>
                  </a:lnTo>
                  <a:lnTo>
                    <a:pt x="5308" y="1701"/>
                  </a:lnTo>
                  <a:lnTo>
                    <a:pt x="5391" y="1369"/>
                  </a:lnTo>
                  <a:lnTo>
                    <a:pt x="5391" y="1203"/>
                  </a:lnTo>
                  <a:lnTo>
                    <a:pt x="5391" y="1037"/>
                  </a:lnTo>
                  <a:lnTo>
                    <a:pt x="5350" y="871"/>
                  </a:lnTo>
                  <a:lnTo>
                    <a:pt x="5267" y="705"/>
                  </a:lnTo>
                  <a:lnTo>
                    <a:pt x="5184" y="581"/>
                  </a:lnTo>
                  <a:lnTo>
                    <a:pt x="5018" y="415"/>
                  </a:lnTo>
                  <a:lnTo>
                    <a:pt x="4852" y="291"/>
                  </a:lnTo>
                  <a:lnTo>
                    <a:pt x="4686" y="208"/>
                  </a:lnTo>
                  <a:lnTo>
                    <a:pt x="4313" y="83"/>
                  </a:lnTo>
                  <a:lnTo>
                    <a:pt x="3940" y="0"/>
                  </a:lnTo>
                  <a:close/>
                </a:path>
              </a:pathLst>
            </a:custGeom>
            <a:solidFill>
              <a:srgbClr val="EF7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17;p76"/>
            <p:cNvSpPr/>
            <p:nvPr/>
          </p:nvSpPr>
          <p:spPr>
            <a:xfrm>
              <a:off x="6423975" y="1033450"/>
              <a:ext cx="935100" cy="618925"/>
            </a:xfrm>
            <a:custGeom>
              <a:avLst/>
              <a:gdLst/>
              <a:ahLst/>
              <a:cxnLst/>
              <a:rect l="l" t="t" r="r" b="b"/>
              <a:pathLst>
                <a:path w="37404" h="24757" extrusionOk="0">
                  <a:moveTo>
                    <a:pt x="16670" y="1286"/>
                  </a:moveTo>
                  <a:lnTo>
                    <a:pt x="16960" y="1328"/>
                  </a:lnTo>
                  <a:lnTo>
                    <a:pt x="17209" y="1369"/>
                  </a:lnTo>
                  <a:lnTo>
                    <a:pt x="17500" y="1494"/>
                  </a:lnTo>
                  <a:lnTo>
                    <a:pt x="17748" y="1618"/>
                  </a:lnTo>
                  <a:lnTo>
                    <a:pt x="17956" y="1784"/>
                  </a:lnTo>
                  <a:lnTo>
                    <a:pt x="18163" y="1991"/>
                  </a:lnTo>
                  <a:lnTo>
                    <a:pt x="18329" y="2199"/>
                  </a:lnTo>
                  <a:lnTo>
                    <a:pt x="18453" y="2447"/>
                  </a:lnTo>
                  <a:lnTo>
                    <a:pt x="18536" y="2655"/>
                  </a:lnTo>
                  <a:lnTo>
                    <a:pt x="18578" y="2903"/>
                  </a:lnTo>
                  <a:lnTo>
                    <a:pt x="18578" y="3111"/>
                  </a:lnTo>
                  <a:lnTo>
                    <a:pt x="18578" y="3360"/>
                  </a:lnTo>
                  <a:lnTo>
                    <a:pt x="18536" y="3608"/>
                  </a:lnTo>
                  <a:lnTo>
                    <a:pt x="18453" y="3816"/>
                  </a:lnTo>
                  <a:lnTo>
                    <a:pt x="18329" y="4065"/>
                  </a:lnTo>
                  <a:lnTo>
                    <a:pt x="18204" y="4272"/>
                  </a:lnTo>
                  <a:lnTo>
                    <a:pt x="18080" y="4479"/>
                  </a:lnTo>
                  <a:lnTo>
                    <a:pt x="17707" y="4852"/>
                  </a:lnTo>
                  <a:lnTo>
                    <a:pt x="17292" y="5143"/>
                  </a:lnTo>
                  <a:lnTo>
                    <a:pt x="16836" y="5392"/>
                  </a:lnTo>
                  <a:lnTo>
                    <a:pt x="16338" y="5599"/>
                  </a:lnTo>
                  <a:lnTo>
                    <a:pt x="15799" y="5765"/>
                  </a:lnTo>
                  <a:lnTo>
                    <a:pt x="15219" y="5889"/>
                  </a:lnTo>
                  <a:lnTo>
                    <a:pt x="14680" y="5972"/>
                  </a:lnTo>
                  <a:lnTo>
                    <a:pt x="14099" y="5972"/>
                  </a:lnTo>
                  <a:lnTo>
                    <a:pt x="13519" y="5889"/>
                  </a:lnTo>
                  <a:lnTo>
                    <a:pt x="13270" y="5806"/>
                  </a:lnTo>
                  <a:lnTo>
                    <a:pt x="13021" y="5682"/>
                  </a:lnTo>
                  <a:lnTo>
                    <a:pt x="12772" y="5557"/>
                  </a:lnTo>
                  <a:lnTo>
                    <a:pt x="12523" y="5392"/>
                  </a:lnTo>
                  <a:lnTo>
                    <a:pt x="12358" y="5267"/>
                  </a:lnTo>
                  <a:lnTo>
                    <a:pt x="12192" y="5101"/>
                  </a:lnTo>
                  <a:lnTo>
                    <a:pt x="12109" y="4894"/>
                  </a:lnTo>
                  <a:lnTo>
                    <a:pt x="12026" y="4728"/>
                  </a:lnTo>
                  <a:lnTo>
                    <a:pt x="11943" y="4521"/>
                  </a:lnTo>
                  <a:lnTo>
                    <a:pt x="11943" y="4272"/>
                  </a:lnTo>
                  <a:lnTo>
                    <a:pt x="11984" y="4065"/>
                  </a:lnTo>
                  <a:lnTo>
                    <a:pt x="12026" y="3857"/>
                  </a:lnTo>
                  <a:lnTo>
                    <a:pt x="12233" y="3443"/>
                  </a:lnTo>
                  <a:lnTo>
                    <a:pt x="12482" y="3028"/>
                  </a:lnTo>
                  <a:lnTo>
                    <a:pt x="12814" y="2696"/>
                  </a:lnTo>
                  <a:lnTo>
                    <a:pt x="13145" y="2406"/>
                  </a:lnTo>
                  <a:lnTo>
                    <a:pt x="13560" y="2116"/>
                  </a:lnTo>
                  <a:lnTo>
                    <a:pt x="14016" y="1867"/>
                  </a:lnTo>
                  <a:lnTo>
                    <a:pt x="14514" y="1659"/>
                  </a:lnTo>
                  <a:lnTo>
                    <a:pt x="15011" y="1535"/>
                  </a:lnTo>
                  <a:lnTo>
                    <a:pt x="15094" y="1494"/>
                  </a:lnTo>
                  <a:lnTo>
                    <a:pt x="15426" y="1411"/>
                  </a:lnTo>
                  <a:lnTo>
                    <a:pt x="15758" y="1328"/>
                  </a:lnTo>
                  <a:lnTo>
                    <a:pt x="16380" y="1286"/>
                  </a:lnTo>
                  <a:close/>
                  <a:moveTo>
                    <a:pt x="8211" y="6345"/>
                  </a:moveTo>
                  <a:lnTo>
                    <a:pt x="8501" y="6387"/>
                  </a:lnTo>
                  <a:lnTo>
                    <a:pt x="8791" y="6428"/>
                  </a:lnTo>
                  <a:lnTo>
                    <a:pt x="9082" y="6511"/>
                  </a:lnTo>
                  <a:lnTo>
                    <a:pt x="9330" y="6636"/>
                  </a:lnTo>
                  <a:lnTo>
                    <a:pt x="9579" y="6801"/>
                  </a:lnTo>
                  <a:lnTo>
                    <a:pt x="9787" y="7009"/>
                  </a:lnTo>
                  <a:lnTo>
                    <a:pt x="9952" y="7258"/>
                  </a:lnTo>
                  <a:lnTo>
                    <a:pt x="10077" y="7465"/>
                  </a:lnTo>
                  <a:lnTo>
                    <a:pt x="10160" y="7672"/>
                  </a:lnTo>
                  <a:lnTo>
                    <a:pt x="10243" y="7921"/>
                  </a:lnTo>
                  <a:lnTo>
                    <a:pt x="10243" y="8170"/>
                  </a:lnTo>
                  <a:lnTo>
                    <a:pt x="10201" y="8419"/>
                  </a:lnTo>
                  <a:lnTo>
                    <a:pt x="10160" y="8626"/>
                  </a:lnTo>
                  <a:lnTo>
                    <a:pt x="10077" y="8875"/>
                  </a:lnTo>
                  <a:lnTo>
                    <a:pt x="9994" y="9082"/>
                  </a:lnTo>
                  <a:lnTo>
                    <a:pt x="9870" y="9331"/>
                  </a:lnTo>
                  <a:lnTo>
                    <a:pt x="9745" y="9538"/>
                  </a:lnTo>
                  <a:lnTo>
                    <a:pt x="9372" y="9870"/>
                  </a:lnTo>
                  <a:lnTo>
                    <a:pt x="8999" y="10202"/>
                  </a:lnTo>
                  <a:lnTo>
                    <a:pt x="8543" y="10450"/>
                  </a:lnTo>
                  <a:lnTo>
                    <a:pt x="8004" y="10699"/>
                  </a:lnTo>
                  <a:lnTo>
                    <a:pt x="7464" y="10865"/>
                  </a:lnTo>
                  <a:lnTo>
                    <a:pt x="6925" y="10990"/>
                  </a:lnTo>
                  <a:lnTo>
                    <a:pt x="6345" y="11072"/>
                  </a:lnTo>
                  <a:lnTo>
                    <a:pt x="5806" y="11072"/>
                  </a:lnTo>
                  <a:lnTo>
                    <a:pt x="5225" y="10990"/>
                  </a:lnTo>
                  <a:lnTo>
                    <a:pt x="4976" y="10948"/>
                  </a:lnTo>
                  <a:lnTo>
                    <a:pt x="4686" y="10865"/>
                  </a:lnTo>
                  <a:lnTo>
                    <a:pt x="4437" y="10741"/>
                  </a:lnTo>
                  <a:lnTo>
                    <a:pt x="4230" y="10575"/>
                  </a:lnTo>
                  <a:lnTo>
                    <a:pt x="4064" y="10450"/>
                  </a:lnTo>
                  <a:lnTo>
                    <a:pt x="3898" y="10285"/>
                  </a:lnTo>
                  <a:lnTo>
                    <a:pt x="3774" y="10119"/>
                  </a:lnTo>
                  <a:lnTo>
                    <a:pt x="3691" y="9911"/>
                  </a:lnTo>
                  <a:lnTo>
                    <a:pt x="3649" y="9704"/>
                  </a:lnTo>
                  <a:lnTo>
                    <a:pt x="3608" y="9497"/>
                  </a:lnTo>
                  <a:lnTo>
                    <a:pt x="3649" y="9289"/>
                  </a:lnTo>
                  <a:lnTo>
                    <a:pt x="3691" y="9041"/>
                  </a:lnTo>
                  <a:lnTo>
                    <a:pt x="3857" y="8626"/>
                  </a:lnTo>
                  <a:lnTo>
                    <a:pt x="4106" y="8253"/>
                  </a:lnTo>
                  <a:lnTo>
                    <a:pt x="4396" y="7880"/>
                  </a:lnTo>
                  <a:lnTo>
                    <a:pt x="4728" y="7589"/>
                  </a:lnTo>
                  <a:lnTo>
                    <a:pt x="5142" y="7258"/>
                  </a:lnTo>
                  <a:lnTo>
                    <a:pt x="5598" y="7009"/>
                  </a:lnTo>
                  <a:lnTo>
                    <a:pt x="6096" y="6801"/>
                  </a:lnTo>
                  <a:lnTo>
                    <a:pt x="6552" y="6636"/>
                  </a:lnTo>
                  <a:lnTo>
                    <a:pt x="6718" y="6636"/>
                  </a:lnTo>
                  <a:lnTo>
                    <a:pt x="7340" y="6428"/>
                  </a:lnTo>
                  <a:lnTo>
                    <a:pt x="7921" y="6345"/>
                  </a:lnTo>
                  <a:close/>
                  <a:moveTo>
                    <a:pt x="21895" y="7714"/>
                  </a:moveTo>
                  <a:lnTo>
                    <a:pt x="22351" y="7755"/>
                  </a:lnTo>
                  <a:lnTo>
                    <a:pt x="22807" y="7797"/>
                  </a:lnTo>
                  <a:lnTo>
                    <a:pt x="23222" y="7838"/>
                  </a:lnTo>
                  <a:lnTo>
                    <a:pt x="23595" y="7962"/>
                  </a:lnTo>
                  <a:lnTo>
                    <a:pt x="23968" y="8128"/>
                  </a:lnTo>
                  <a:lnTo>
                    <a:pt x="24176" y="8294"/>
                  </a:lnTo>
                  <a:lnTo>
                    <a:pt x="24342" y="8502"/>
                  </a:lnTo>
                  <a:lnTo>
                    <a:pt x="24507" y="8709"/>
                  </a:lnTo>
                  <a:lnTo>
                    <a:pt x="24632" y="8916"/>
                  </a:lnTo>
                  <a:lnTo>
                    <a:pt x="24715" y="9165"/>
                  </a:lnTo>
                  <a:lnTo>
                    <a:pt x="24756" y="9414"/>
                  </a:lnTo>
                  <a:lnTo>
                    <a:pt x="24756" y="9704"/>
                  </a:lnTo>
                  <a:lnTo>
                    <a:pt x="24756" y="9953"/>
                  </a:lnTo>
                  <a:lnTo>
                    <a:pt x="24673" y="10409"/>
                  </a:lnTo>
                  <a:lnTo>
                    <a:pt x="24507" y="10782"/>
                  </a:lnTo>
                  <a:lnTo>
                    <a:pt x="24259" y="11114"/>
                  </a:lnTo>
                  <a:lnTo>
                    <a:pt x="23968" y="11446"/>
                  </a:lnTo>
                  <a:lnTo>
                    <a:pt x="23637" y="11695"/>
                  </a:lnTo>
                  <a:lnTo>
                    <a:pt x="23263" y="11943"/>
                  </a:lnTo>
                  <a:lnTo>
                    <a:pt x="22890" y="12109"/>
                  </a:lnTo>
                  <a:lnTo>
                    <a:pt x="22476" y="12234"/>
                  </a:lnTo>
                  <a:lnTo>
                    <a:pt x="22061" y="12358"/>
                  </a:lnTo>
                  <a:lnTo>
                    <a:pt x="21646" y="12441"/>
                  </a:lnTo>
                  <a:lnTo>
                    <a:pt x="21190" y="12482"/>
                  </a:lnTo>
                  <a:lnTo>
                    <a:pt x="20775" y="12482"/>
                  </a:lnTo>
                  <a:lnTo>
                    <a:pt x="20319" y="12441"/>
                  </a:lnTo>
                  <a:lnTo>
                    <a:pt x="19905" y="12358"/>
                  </a:lnTo>
                  <a:lnTo>
                    <a:pt x="19490" y="12234"/>
                  </a:lnTo>
                  <a:lnTo>
                    <a:pt x="19075" y="12068"/>
                  </a:lnTo>
                  <a:lnTo>
                    <a:pt x="18702" y="11819"/>
                  </a:lnTo>
                  <a:lnTo>
                    <a:pt x="18495" y="11653"/>
                  </a:lnTo>
                  <a:lnTo>
                    <a:pt x="18329" y="11487"/>
                  </a:lnTo>
                  <a:lnTo>
                    <a:pt x="18204" y="11280"/>
                  </a:lnTo>
                  <a:lnTo>
                    <a:pt x="18080" y="11072"/>
                  </a:lnTo>
                  <a:lnTo>
                    <a:pt x="17997" y="10865"/>
                  </a:lnTo>
                  <a:lnTo>
                    <a:pt x="17956" y="10616"/>
                  </a:lnTo>
                  <a:lnTo>
                    <a:pt x="17956" y="10409"/>
                  </a:lnTo>
                  <a:lnTo>
                    <a:pt x="17956" y="10202"/>
                  </a:lnTo>
                  <a:lnTo>
                    <a:pt x="17997" y="9994"/>
                  </a:lnTo>
                  <a:lnTo>
                    <a:pt x="18039" y="9787"/>
                  </a:lnTo>
                  <a:lnTo>
                    <a:pt x="18246" y="9372"/>
                  </a:lnTo>
                  <a:lnTo>
                    <a:pt x="18495" y="8999"/>
                  </a:lnTo>
                  <a:lnTo>
                    <a:pt x="18702" y="8792"/>
                  </a:lnTo>
                  <a:lnTo>
                    <a:pt x="18951" y="8626"/>
                  </a:lnTo>
                  <a:lnTo>
                    <a:pt x="19448" y="8294"/>
                  </a:lnTo>
                  <a:lnTo>
                    <a:pt x="19988" y="8087"/>
                  </a:lnTo>
                  <a:lnTo>
                    <a:pt x="20527" y="7880"/>
                  </a:lnTo>
                  <a:lnTo>
                    <a:pt x="20983" y="7797"/>
                  </a:lnTo>
                  <a:lnTo>
                    <a:pt x="21439" y="7755"/>
                  </a:lnTo>
                  <a:lnTo>
                    <a:pt x="21895" y="7714"/>
                  </a:lnTo>
                  <a:close/>
                  <a:moveTo>
                    <a:pt x="30188" y="13809"/>
                  </a:moveTo>
                  <a:lnTo>
                    <a:pt x="30479" y="13851"/>
                  </a:lnTo>
                  <a:lnTo>
                    <a:pt x="30769" y="13892"/>
                  </a:lnTo>
                  <a:lnTo>
                    <a:pt x="31018" y="13934"/>
                  </a:lnTo>
                  <a:lnTo>
                    <a:pt x="31308" y="14058"/>
                  </a:lnTo>
                  <a:lnTo>
                    <a:pt x="31557" y="14183"/>
                  </a:lnTo>
                  <a:lnTo>
                    <a:pt x="31764" y="14348"/>
                  </a:lnTo>
                  <a:lnTo>
                    <a:pt x="31972" y="14556"/>
                  </a:lnTo>
                  <a:lnTo>
                    <a:pt x="32137" y="14805"/>
                  </a:lnTo>
                  <a:lnTo>
                    <a:pt x="32262" y="15012"/>
                  </a:lnTo>
                  <a:lnTo>
                    <a:pt x="32345" y="15261"/>
                  </a:lnTo>
                  <a:lnTo>
                    <a:pt x="32386" y="15509"/>
                  </a:lnTo>
                  <a:lnTo>
                    <a:pt x="32386" y="15717"/>
                  </a:lnTo>
                  <a:lnTo>
                    <a:pt x="32345" y="15966"/>
                  </a:lnTo>
                  <a:lnTo>
                    <a:pt x="32303" y="16214"/>
                  </a:lnTo>
                  <a:lnTo>
                    <a:pt x="32220" y="16422"/>
                  </a:lnTo>
                  <a:lnTo>
                    <a:pt x="32096" y="16671"/>
                  </a:lnTo>
                  <a:lnTo>
                    <a:pt x="31972" y="16878"/>
                  </a:lnTo>
                  <a:lnTo>
                    <a:pt x="31806" y="17085"/>
                  </a:lnTo>
                  <a:lnTo>
                    <a:pt x="31432" y="17417"/>
                  </a:lnTo>
                  <a:lnTo>
                    <a:pt x="31018" y="17707"/>
                  </a:lnTo>
                  <a:lnTo>
                    <a:pt x="30562" y="17915"/>
                  </a:lnTo>
                  <a:lnTo>
                    <a:pt x="30064" y="18122"/>
                  </a:lnTo>
                  <a:lnTo>
                    <a:pt x="29566" y="18288"/>
                  </a:lnTo>
                  <a:lnTo>
                    <a:pt x="28986" y="18371"/>
                  </a:lnTo>
                  <a:lnTo>
                    <a:pt x="28405" y="18454"/>
                  </a:lnTo>
                  <a:lnTo>
                    <a:pt x="27866" y="18412"/>
                  </a:lnTo>
                  <a:lnTo>
                    <a:pt x="27327" y="18329"/>
                  </a:lnTo>
                  <a:lnTo>
                    <a:pt x="27037" y="18246"/>
                  </a:lnTo>
                  <a:lnTo>
                    <a:pt x="26788" y="18163"/>
                  </a:lnTo>
                  <a:lnTo>
                    <a:pt x="26539" y="18039"/>
                  </a:lnTo>
                  <a:lnTo>
                    <a:pt x="26332" y="17873"/>
                  </a:lnTo>
                  <a:lnTo>
                    <a:pt x="26125" y="17707"/>
                  </a:lnTo>
                  <a:lnTo>
                    <a:pt x="26000" y="17541"/>
                  </a:lnTo>
                  <a:lnTo>
                    <a:pt x="25876" y="17375"/>
                  </a:lnTo>
                  <a:lnTo>
                    <a:pt x="25751" y="17168"/>
                  </a:lnTo>
                  <a:lnTo>
                    <a:pt x="25710" y="16961"/>
                  </a:lnTo>
                  <a:lnTo>
                    <a:pt x="25710" y="16753"/>
                  </a:lnTo>
                  <a:lnTo>
                    <a:pt x="25710" y="16546"/>
                  </a:lnTo>
                  <a:lnTo>
                    <a:pt x="25751" y="16297"/>
                  </a:lnTo>
                  <a:lnTo>
                    <a:pt x="25876" y="16090"/>
                  </a:lnTo>
                  <a:lnTo>
                    <a:pt x="25959" y="15883"/>
                  </a:lnTo>
                  <a:lnTo>
                    <a:pt x="26249" y="15509"/>
                  </a:lnTo>
                  <a:lnTo>
                    <a:pt x="26581" y="15136"/>
                  </a:lnTo>
                  <a:lnTo>
                    <a:pt x="26913" y="14846"/>
                  </a:lnTo>
                  <a:lnTo>
                    <a:pt x="27369" y="14556"/>
                  </a:lnTo>
                  <a:lnTo>
                    <a:pt x="27825" y="14348"/>
                  </a:lnTo>
                  <a:lnTo>
                    <a:pt x="28322" y="14141"/>
                  </a:lnTo>
                  <a:lnTo>
                    <a:pt x="28820" y="14017"/>
                  </a:lnTo>
                  <a:lnTo>
                    <a:pt x="28944" y="14017"/>
                  </a:lnTo>
                  <a:lnTo>
                    <a:pt x="29566" y="13892"/>
                  </a:lnTo>
                  <a:lnTo>
                    <a:pt x="30188" y="13809"/>
                  </a:lnTo>
                  <a:close/>
                  <a:moveTo>
                    <a:pt x="9413" y="14722"/>
                  </a:moveTo>
                  <a:lnTo>
                    <a:pt x="9704" y="14763"/>
                  </a:lnTo>
                  <a:lnTo>
                    <a:pt x="9994" y="14846"/>
                  </a:lnTo>
                  <a:lnTo>
                    <a:pt x="10243" y="14970"/>
                  </a:lnTo>
                  <a:lnTo>
                    <a:pt x="10492" y="15095"/>
                  </a:lnTo>
                  <a:lnTo>
                    <a:pt x="10699" y="15261"/>
                  </a:lnTo>
                  <a:lnTo>
                    <a:pt x="10906" y="15468"/>
                  </a:lnTo>
                  <a:lnTo>
                    <a:pt x="11072" y="15717"/>
                  </a:lnTo>
                  <a:lnTo>
                    <a:pt x="11197" y="15924"/>
                  </a:lnTo>
                  <a:lnTo>
                    <a:pt x="11279" y="16173"/>
                  </a:lnTo>
                  <a:lnTo>
                    <a:pt x="11321" y="16422"/>
                  </a:lnTo>
                  <a:lnTo>
                    <a:pt x="11321" y="16671"/>
                  </a:lnTo>
                  <a:lnTo>
                    <a:pt x="11279" y="16919"/>
                  </a:lnTo>
                  <a:lnTo>
                    <a:pt x="11238" y="17168"/>
                  </a:lnTo>
                  <a:lnTo>
                    <a:pt x="11114" y="17375"/>
                  </a:lnTo>
                  <a:lnTo>
                    <a:pt x="10989" y="17624"/>
                  </a:lnTo>
                  <a:lnTo>
                    <a:pt x="10865" y="17832"/>
                  </a:lnTo>
                  <a:lnTo>
                    <a:pt x="10699" y="18039"/>
                  </a:lnTo>
                  <a:lnTo>
                    <a:pt x="10284" y="18371"/>
                  </a:lnTo>
                  <a:lnTo>
                    <a:pt x="9828" y="18619"/>
                  </a:lnTo>
                  <a:lnTo>
                    <a:pt x="9330" y="18827"/>
                  </a:lnTo>
                  <a:lnTo>
                    <a:pt x="8874" y="18993"/>
                  </a:lnTo>
                  <a:lnTo>
                    <a:pt x="8335" y="19117"/>
                  </a:lnTo>
                  <a:lnTo>
                    <a:pt x="7796" y="19200"/>
                  </a:lnTo>
                  <a:lnTo>
                    <a:pt x="7216" y="19200"/>
                  </a:lnTo>
                  <a:lnTo>
                    <a:pt x="6677" y="19159"/>
                  </a:lnTo>
                  <a:lnTo>
                    <a:pt x="6179" y="19034"/>
                  </a:lnTo>
                  <a:lnTo>
                    <a:pt x="5681" y="18868"/>
                  </a:lnTo>
                  <a:lnTo>
                    <a:pt x="5433" y="18744"/>
                  </a:lnTo>
                  <a:lnTo>
                    <a:pt x="5225" y="18578"/>
                  </a:lnTo>
                  <a:lnTo>
                    <a:pt x="5018" y="18412"/>
                  </a:lnTo>
                  <a:lnTo>
                    <a:pt x="4852" y="18246"/>
                  </a:lnTo>
                  <a:lnTo>
                    <a:pt x="4728" y="18080"/>
                  </a:lnTo>
                  <a:lnTo>
                    <a:pt x="4645" y="17873"/>
                  </a:lnTo>
                  <a:lnTo>
                    <a:pt x="4562" y="17624"/>
                  </a:lnTo>
                  <a:lnTo>
                    <a:pt x="4562" y="17417"/>
                  </a:lnTo>
                  <a:lnTo>
                    <a:pt x="4603" y="17168"/>
                  </a:lnTo>
                  <a:lnTo>
                    <a:pt x="4645" y="16961"/>
                  </a:lnTo>
                  <a:lnTo>
                    <a:pt x="4769" y="16712"/>
                  </a:lnTo>
                  <a:lnTo>
                    <a:pt x="4894" y="16505"/>
                  </a:lnTo>
                  <a:lnTo>
                    <a:pt x="5184" y="16131"/>
                  </a:lnTo>
                  <a:lnTo>
                    <a:pt x="5557" y="15800"/>
                  </a:lnTo>
                  <a:lnTo>
                    <a:pt x="5930" y="15509"/>
                  </a:lnTo>
                  <a:lnTo>
                    <a:pt x="6386" y="15261"/>
                  </a:lnTo>
                  <a:lnTo>
                    <a:pt x="6842" y="15053"/>
                  </a:lnTo>
                  <a:lnTo>
                    <a:pt x="7340" y="14929"/>
                  </a:lnTo>
                  <a:lnTo>
                    <a:pt x="7879" y="14846"/>
                  </a:lnTo>
                  <a:lnTo>
                    <a:pt x="8004" y="14846"/>
                  </a:lnTo>
                  <a:lnTo>
                    <a:pt x="8584" y="14722"/>
                  </a:lnTo>
                  <a:close/>
                  <a:moveTo>
                    <a:pt x="18702" y="18371"/>
                  </a:moveTo>
                  <a:lnTo>
                    <a:pt x="19241" y="18412"/>
                  </a:lnTo>
                  <a:lnTo>
                    <a:pt x="19531" y="18454"/>
                  </a:lnTo>
                  <a:lnTo>
                    <a:pt x="19822" y="18537"/>
                  </a:lnTo>
                  <a:lnTo>
                    <a:pt x="20070" y="18619"/>
                  </a:lnTo>
                  <a:lnTo>
                    <a:pt x="20319" y="18744"/>
                  </a:lnTo>
                  <a:lnTo>
                    <a:pt x="20568" y="18910"/>
                  </a:lnTo>
                  <a:lnTo>
                    <a:pt x="20775" y="19076"/>
                  </a:lnTo>
                  <a:lnTo>
                    <a:pt x="20983" y="19324"/>
                  </a:lnTo>
                  <a:lnTo>
                    <a:pt x="21107" y="19573"/>
                  </a:lnTo>
                  <a:lnTo>
                    <a:pt x="21232" y="19822"/>
                  </a:lnTo>
                  <a:lnTo>
                    <a:pt x="21273" y="20071"/>
                  </a:lnTo>
                  <a:lnTo>
                    <a:pt x="21314" y="20320"/>
                  </a:lnTo>
                  <a:lnTo>
                    <a:pt x="21273" y="20568"/>
                  </a:lnTo>
                  <a:lnTo>
                    <a:pt x="21232" y="20817"/>
                  </a:lnTo>
                  <a:lnTo>
                    <a:pt x="21149" y="21066"/>
                  </a:lnTo>
                  <a:lnTo>
                    <a:pt x="21024" y="21315"/>
                  </a:lnTo>
                  <a:lnTo>
                    <a:pt x="20858" y="21522"/>
                  </a:lnTo>
                  <a:lnTo>
                    <a:pt x="20692" y="21730"/>
                  </a:lnTo>
                  <a:lnTo>
                    <a:pt x="20485" y="21895"/>
                  </a:lnTo>
                  <a:lnTo>
                    <a:pt x="20278" y="22061"/>
                  </a:lnTo>
                  <a:lnTo>
                    <a:pt x="20029" y="22186"/>
                  </a:lnTo>
                  <a:lnTo>
                    <a:pt x="19531" y="22434"/>
                  </a:lnTo>
                  <a:lnTo>
                    <a:pt x="19034" y="22600"/>
                  </a:lnTo>
                  <a:lnTo>
                    <a:pt x="18536" y="22683"/>
                  </a:lnTo>
                  <a:lnTo>
                    <a:pt x="17997" y="22766"/>
                  </a:lnTo>
                  <a:lnTo>
                    <a:pt x="17458" y="22766"/>
                  </a:lnTo>
                  <a:lnTo>
                    <a:pt x="16919" y="22725"/>
                  </a:lnTo>
                  <a:lnTo>
                    <a:pt x="16421" y="22642"/>
                  </a:lnTo>
                  <a:lnTo>
                    <a:pt x="15882" y="22476"/>
                  </a:lnTo>
                  <a:lnTo>
                    <a:pt x="15426" y="22227"/>
                  </a:lnTo>
                  <a:lnTo>
                    <a:pt x="15011" y="21937"/>
                  </a:lnTo>
                  <a:lnTo>
                    <a:pt x="14846" y="21730"/>
                  </a:lnTo>
                  <a:lnTo>
                    <a:pt x="14721" y="21564"/>
                  </a:lnTo>
                  <a:lnTo>
                    <a:pt x="14597" y="21356"/>
                  </a:lnTo>
                  <a:lnTo>
                    <a:pt x="14514" y="21149"/>
                  </a:lnTo>
                  <a:lnTo>
                    <a:pt x="14472" y="20942"/>
                  </a:lnTo>
                  <a:lnTo>
                    <a:pt x="14514" y="20693"/>
                  </a:lnTo>
                  <a:lnTo>
                    <a:pt x="14555" y="20486"/>
                  </a:lnTo>
                  <a:lnTo>
                    <a:pt x="14638" y="20278"/>
                  </a:lnTo>
                  <a:lnTo>
                    <a:pt x="14721" y="20071"/>
                  </a:lnTo>
                  <a:lnTo>
                    <a:pt x="14887" y="19864"/>
                  </a:lnTo>
                  <a:lnTo>
                    <a:pt x="15219" y="19490"/>
                  </a:lnTo>
                  <a:lnTo>
                    <a:pt x="15592" y="19200"/>
                  </a:lnTo>
                  <a:lnTo>
                    <a:pt x="16007" y="18951"/>
                  </a:lnTo>
                  <a:lnTo>
                    <a:pt x="16463" y="18744"/>
                  </a:lnTo>
                  <a:lnTo>
                    <a:pt x="16960" y="18578"/>
                  </a:lnTo>
                  <a:lnTo>
                    <a:pt x="17458" y="18495"/>
                  </a:lnTo>
                  <a:lnTo>
                    <a:pt x="17956" y="18454"/>
                  </a:lnTo>
                  <a:lnTo>
                    <a:pt x="18122" y="18412"/>
                  </a:lnTo>
                  <a:lnTo>
                    <a:pt x="18702" y="18371"/>
                  </a:lnTo>
                  <a:close/>
                  <a:moveTo>
                    <a:pt x="19739" y="1"/>
                  </a:moveTo>
                  <a:lnTo>
                    <a:pt x="18868" y="42"/>
                  </a:lnTo>
                  <a:lnTo>
                    <a:pt x="18039" y="84"/>
                  </a:lnTo>
                  <a:lnTo>
                    <a:pt x="17209" y="208"/>
                  </a:lnTo>
                  <a:lnTo>
                    <a:pt x="16380" y="374"/>
                  </a:lnTo>
                  <a:lnTo>
                    <a:pt x="15551" y="540"/>
                  </a:lnTo>
                  <a:lnTo>
                    <a:pt x="14763" y="789"/>
                  </a:lnTo>
                  <a:lnTo>
                    <a:pt x="13975" y="1037"/>
                  </a:lnTo>
                  <a:lnTo>
                    <a:pt x="13187" y="1328"/>
                  </a:lnTo>
                  <a:lnTo>
                    <a:pt x="11694" y="1950"/>
                  </a:lnTo>
                  <a:lnTo>
                    <a:pt x="10243" y="2696"/>
                  </a:lnTo>
                  <a:lnTo>
                    <a:pt x="8833" y="3484"/>
                  </a:lnTo>
                  <a:lnTo>
                    <a:pt x="7464" y="4313"/>
                  </a:lnTo>
                  <a:lnTo>
                    <a:pt x="6138" y="5184"/>
                  </a:lnTo>
                  <a:lnTo>
                    <a:pt x="5516" y="5682"/>
                  </a:lnTo>
                  <a:lnTo>
                    <a:pt x="4894" y="6179"/>
                  </a:lnTo>
                  <a:lnTo>
                    <a:pt x="4313" y="6677"/>
                  </a:lnTo>
                  <a:lnTo>
                    <a:pt x="3732" y="7216"/>
                  </a:lnTo>
                  <a:lnTo>
                    <a:pt x="3193" y="7797"/>
                  </a:lnTo>
                  <a:lnTo>
                    <a:pt x="2654" y="8377"/>
                  </a:lnTo>
                  <a:lnTo>
                    <a:pt x="2240" y="8916"/>
                  </a:lnTo>
                  <a:lnTo>
                    <a:pt x="1825" y="9497"/>
                  </a:lnTo>
                  <a:lnTo>
                    <a:pt x="1452" y="10077"/>
                  </a:lnTo>
                  <a:lnTo>
                    <a:pt x="1120" y="10741"/>
                  </a:lnTo>
                  <a:lnTo>
                    <a:pt x="830" y="11363"/>
                  </a:lnTo>
                  <a:lnTo>
                    <a:pt x="581" y="12068"/>
                  </a:lnTo>
                  <a:lnTo>
                    <a:pt x="374" y="12731"/>
                  </a:lnTo>
                  <a:lnTo>
                    <a:pt x="208" y="13436"/>
                  </a:lnTo>
                  <a:lnTo>
                    <a:pt x="83" y="14141"/>
                  </a:lnTo>
                  <a:lnTo>
                    <a:pt x="42" y="14887"/>
                  </a:lnTo>
                  <a:lnTo>
                    <a:pt x="0" y="15592"/>
                  </a:lnTo>
                  <a:lnTo>
                    <a:pt x="83" y="16297"/>
                  </a:lnTo>
                  <a:lnTo>
                    <a:pt x="208" y="16961"/>
                  </a:lnTo>
                  <a:lnTo>
                    <a:pt x="374" y="17666"/>
                  </a:lnTo>
                  <a:lnTo>
                    <a:pt x="622" y="18329"/>
                  </a:lnTo>
                  <a:lnTo>
                    <a:pt x="954" y="18951"/>
                  </a:lnTo>
                  <a:lnTo>
                    <a:pt x="1369" y="19573"/>
                  </a:lnTo>
                  <a:lnTo>
                    <a:pt x="1825" y="20154"/>
                  </a:lnTo>
                  <a:lnTo>
                    <a:pt x="2323" y="20651"/>
                  </a:lnTo>
                  <a:lnTo>
                    <a:pt x="2820" y="21149"/>
                  </a:lnTo>
                  <a:lnTo>
                    <a:pt x="3401" y="21564"/>
                  </a:lnTo>
                  <a:lnTo>
                    <a:pt x="4023" y="21978"/>
                  </a:lnTo>
                  <a:lnTo>
                    <a:pt x="4645" y="22352"/>
                  </a:lnTo>
                  <a:lnTo>
                    <a:pt x="5267" y="22683"/>
                  </a:lnTo>
                  <a:lnTo>
                    <a:pt x="5930" y="22974"/>
                  </a:lnTo>
                  <a:lnTo>
                    <a:pt x="6635" y="23222"/>
                  </a:lnTo>
                  <a:lnTo>
                    <a:pt x="7340" y="23471"/>
                  </a:lnTo>
                  <a:lnTo>
                    <a:pt x="8045" y="23678"/>
                  </a:lnTo>
                  <a:lnTo>
                    <a:pt x="9455" y="24052"/>
                  </a:lnTo>
                  <a:lnTo>
                    <a:pt x="10823" y="24342"/>
                  </a:lnTo>
                  <a:lnTo>
                    <a:pt x="11736" y="24466"/>
                  </a:lnTo>
                  <a:lnTo>
                    <a:pt x="12606" y="24591"/>
                  </a:lnTo>
                  <a:lnTo>
                    <a:pt x="13519" y="24674"/>
                  </a:lnTo>
                  <a:lnTo>
                    <a:pt x="14431" y="24757"/>
                  </a:lnTo>
                  <a:lnTo>
                    <a:pt x="16214" y="24757"/>
                  </a:lnTo>
                  <a:lnTo>
                    <a:pt x="17126" y="24715"/>
                  </a:lnTo>
                  <a:lnTo>
                    <a:pt x="17997" y="24674"/>
                  </a:lnTo>
                  <a:lnTo>
                    <a:pt x="19490" y="24508"/>
                  </a:lnTo>
                  <a:lnTo>
                    <a:pt x="20941" y="24300"/>
                  </a:lnTo>
                  <a:lnTo>
                    <a:pt x="23803" y="23803"/>
                  </a:lnTo>
                  <a:lnTo>
                    <a:pt x="26498" y="22766"/>
                  </a:lnTo>
                  <a:lnTo>
                    <a:pt x="27825" y="22186"/>
                  </a:lnTo>
                  <a:lnTo>
                    <a:pt x="28447" y="21854"/>
                  </a:lnTo>
                  <a:lnTo>
                    <a:pt x="29110" y="21522"/>
                  </a:lnTo>
                  <a:lnTo>
                    <a:pt x="30437" y="20693"/>
                  </a:lnTo>
                  <a:lnTo>
                    <a:pt x="31101" y="20237"/>
                  </a:lnTo>
                  <a:lnTo>
                    <a:pt x="31723" y="19781"/>
                  </a:lnTo>
                  <a:lnTo>
                    <a:pt x="32345" y="19283"/>
                  </a:lnTo>
                  <a:lnTo>
                    <a:pt x="32967" y="18785"/>
                  </a:lnTo>
                  <a:lnTo>
                    <a:pt x="33547" y="18246"/>
                  </a:lnTo>
                  <a:lnTo>
                    <a:pt x="34086" y="17707"/>
                  </a:lnTo>
                  <a:lnTo>
                    <a:pt x="34791" y="16961"/>
                  </a:lnTo>
                  <a:lnTo>
                    <a:pt x="35538" y="16131"/>
                  </a:lnTo>
                  <a:lnTo>
                    <a:pt x="35911" y="15675"/>
                  </a:lnTo>
                  <a:lnTo>
                    <a:pt x="36243" y="15178"/>
                  </a:lnTo>
                  <a:lnTo>
                    <a:pt x="36574" y="14722"/>
                  </a:lnTo>
                  <a:lnTo>
                    <a:pt x="36865" y="14224"/>
                  </a:lnTo>
                  <a:lnTo>
                    <a:pt x="37072" y="13685"/>
                  </a:lnTo>
                  <a:lnTo>
                    <a:pt x="37279" y="13187"/>
                  </a:lnTo>
                  <a:lnTo>
                    <a:pt x="37362" y="12690"/>
                  </a:lnTo>
                  <a:lnTo>
                    <a:pt x="37404" y="12151"/>
                  </a:lnTo>
                  <a:lnTo>
                    <a:pt x="37362" y="11653"/>
                  </a:lnTo>
                  <a:lnTo>
                    <a:pt x="37321" y="11404"/>
                  </a:lnTo>
                  <a:lnTo>
                    <a:pt x="37196" y="11155"/>
                  </a:lnTo>
                  <a:lnTo>
                    <a:pt x="37113" y="10907"/>
                  </a:lnTo>
                  <a:lnTo>
                    <a:pt x="36948" y="10699"/>
                  </a:lnTo>
                  <a:lnTo>
                    <a:pt x="36782" y="10450"/>
                  </a:lnTo>
                  <a:lnTo>
                    <a:pt x="36574" y="10243"/>
                  </a:lnTo>
                  <a:lnTo>
                    <a:pt x="36160" y="9828"/>
                  </a:lnTo>
                  <a:lnTo>
                    <a:pt x="35662" y="9497"/>
                  </a:lnTo>
                  <a:lnTo>
                    <a:pt x="35206" y="9248"/>
                  </a:lnTo>
                  <a:lnTo>
                    <a:pt x="34667" y="9082"/>
                  </a:lnTo>
                  <a:lnTo>
                    <a:pt x="34128" y="8958"/>
                  </a:lnTo>
                  <a:lnTo>
                    <a:pt x="33589" y="8875"/>
                  </a:lnTo>
                  <a:lnTo>
                    <a:pt x="33008" y="8833"/>
                  </a:lnTo>
                  <a:lnTo>
                    <a:pt x="32469" y="8833"/>
                  </a:lnTo>
                  <a:lnTo>
                    <a:pt x="31308" y="8875"/>
                  </a:lnTo>
                  <a:lnTo>
                    <a:pt x="30147" y="8958"/>
                  </a:lnTo>
                  <a:lnTo>
                    <a:pt x="28986" y="9041"/>
                  </a:lnTo>
                  <a:lnTo>
                    <a:pt x="27908" y="9041"/>
                  </a:lnTo>
                  <a:lnTo>
                    <a:pt x="27410" y="8958"/>
                  </a:lnTo>
                  <a:lnTo>
                    <a:pt x="26954" y="8833"/>
                  </a:lnTo>
                  <a:lnTo>
                    <a:pt x="26539" y="8667"/>
                  </a:lnTo>
                  <a:lnTo>
                    <a:pt x="26208" y="8419"/>
                  </a:lnTo>
                  <a:lnTo>
                    <a:pt x="25876" y="8128"/>
                  </a:lnTo>
                  <a:lnTo>
                    <a:pt x="25751" y="7962"/>
                  </a:lnTo>
                  <a:lnTo>
                    <a:pt x="25669" y="7755"/>
                  </a:lnTo>
                  <a:lnTo>
                    <a:pt x="25586" y="7548"/>
                  </a:lnTo>
                  <a:lnTo>
                    <a:pt x="25503" y="7340"/>
                  </a:lnTo>
                  <a:lnTo>
                    <a:pt x="25461" y="7092"/>
                  </a:lnTo>
                  <a:lnTo>
                    <a:pt x="25461" y="6843"/>
                  </a:lnTo>
                  <a:lnTo>
                    <a:pt x="25503" y="6553"/>
                  </a:lnTo>
                  <a:lnTo>
                    <a:pt x="25544" y="6221"/>
                  </a:lnTo>
                  <a:lnTo>
                    <a:pt x="25669" y="5640"/>
                  </a:lnTo>
                  <a:lnTo>
                    <a:pt x="26042" y="4396"/>
                  </a:lnTo>
                  <a:lnTo>
                    <a:pt x="26166" y="3774"/>
                  </a:lnTo>
                  <a:lnTo>
                    <a:pt x="26208" y="3484"/>
                  </a:lnTo>
                  <a:lnTo>
                    <a:pt x="26208" y="3194"/>
                  </a:lnTo>
                  <a:lnTo>
                    <a:pt x="26208" y="2862"/>
                  </a:lnTo>
                  <a:lnTo>
                    <a:pt x="26166" y="2572"/>
                  </a:lnTo>
                  <a:lnTo>
                    <a:pt x="26042" y="2281"/>
                  </a:lnTo>
                  <a:lnTo>
                    <a:pt x="25917" y="1991"/>
                  </a:lnTo>
                  <a:lnTo>
                    <a:pt x="25669" y="1618"/>
                  </a:lnTo>
                  <a:lnTo>
                    <a:pt x="25337" y="1328"/>
                  </a:lnTo>
                  <a:lnTo>
                    <a:pt x="25005" y="1037"/>
                  </a:lnTo>
                  <a:lnTo>
                    <a:pt x="24632" y="830"/>
                  </a:lnTo>
                  <a:lnTo>
                    <a:pt x="24217" y="623"/>
                  </a:lnTo>
                  <a:lnTo>
                    <a:pt x="23803" y="498"/>
                  </a:lnTo>
                  <a:lnTo>
                    <a:pt x="22932" y="250"/>
                  </a:lnTo>
                  <a:lnTo>
                    <a:pt x="22061" y="84"/>
                  </a:lnTo>
                  <a:lnTo>
                    <a:pt x="21771" y="42"/>
                  </a:lnTo>
                  <a:lnTo>
                    <a:pt x="20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18;p76"/>
            <p:cNvSpPr/>
            <p:nvPr/>
          </p:nvSpPr>
          <p:spPr>
            <a:xfrm>
              <a:off x="7078125" y="1392150"/>
              <a:ext cx="136850" cy="87100"/>
            </a:xfrm>
            <a:custGeom>
              <a:avLst/>
              <a:gdLst/>
              <a:ahLst/>
              <a:cxnLst/>
              <a:rect l="l" t="t" r="r" b="b"/>
              <a:pathLst>
                <a:path w="5474" h="3484" extrusionOk="0">
                  <a:moveTo>
                    <a:pt x="3566" y="0"/>
                  </a:moveTo>
                  <a:lnTo>
                    <a:pt x="3193" y="42"/>
                  </a:lnTo>
                  <a:lnTo>
                    <a:pt x="2778" y="83"/>
                  </a:lnTo>
                  <a:lnTo>
                    <a:pt x="1991" y="208"/>
                  </a:lnTo>
                  <a:lnTo>
                    <a:pt x="1659" y="374"/>
                  </a:lnTo>
                  <a:lnTo>
                    <a:pt x="1327" y="539"/>
                  </a:lnTo>
                  <a:lnTo>
                    <a:pt x="1037" y="705"/>
                  </a:lnTo>
                  <a:lnTo>
                    <a:pt x="788" y="954"/>
                  </a:lnTo>
                  <a:lnTo>
                    <a:pt x="539" y="1203"/>
                  </a:lnTo>
                  <a:lnTo>
                    <a:pt x="290" y="1535"/>
                  </a:lnTo>
                  <a:lnTo>
                    <a:pt x="125" y="1866"/>
                  </a:lnTo>
                  <a:lnTo>
                    <a:pt x="42" y="2074"/>
                  </a:lnTo>
                  <a:lnTo>
                    <a:pt x="0" y="2240"/>
                  </a:lnTo>
                  <a:lnTo>
                    <a:pt x="0" y="2447"/>
                  </a:lnTo>
                  <a:lnTo>
                    <a:pt x="42" y="2654"/>
                  </a:lnTo>
                  <a:lnTo>
                    <a:pt x="166" y="2820"/>
                  </a:lnTo>
                  <a:lnTo>
                    <a:pt x="249" y="2945"/>
                  </a:lnTo>
                  <a:lnTo>
                    <a:pt x="415" y="3069"/>
                  </a:lnTo>
                  <a:lnTo>
                    <a:pt x="581" y="3152"/>
                  </a:lnTo>
                  <a:lnTo>
                    <a:pt x="954" y="3318"/>
                  </a:lnTo>
                  <a:lnTo>
                    <a:pt x="1369" y="3442"/>
                  </a:lnTo>
                  <a:lnTo>
                    <a:pt x="1825" y="3484"/>
                  </a:lnTo>
                  <a:lnTo>
                    <a:pt x="2281" y="3484"/>
                  </a:lnTo>
                  <a:lnTo>
                    <a:pt x="2737" y="3442"/>
                  </a:lnTo>
                  <a:lnTo>
                    <a:pt x="3193" y="3318"/>
                  </a:lnTo>
                  <a:lnTo>
                    <a:pt x="3608" y="3193"/>
                  </a:lnTo>
                  <a:lnTo>
                    <a:pt x="4022" y="3027"/>
                  </a:lnTo>
                  <a:lnTo>
                    <a:pt x="4396" y="2820"/>
                  </a:lnTo>
                  <a:lnTo>
                    <a:pt x="4727" y="2613"/>
                  </a:lnTo>
                  <a:lnTo>
                    <a:pt x="4976" y="2364"/>
                  </a:lnTo>
                  <a:lnTo>
                    <a:pt x="5225" y="2074"/>
                  </a:lnTo>
                  <a:lnTo>
                    <a:pt x="5391" y="1742"/>
                  </a:lnTo>
                  <a:lnTo>
                    <a:pt x="5474" y="1410"/>
                  </a:lnTo>
                  <a:lnTo>
                    <a:pt x="5474" y="1244"/>
                  </a:lnTo>
                  <a:lnTo>
                    <a:pt x="5432" y="1079"/>
                  </a:lnTo>
                  <a:lnTo>
                    <a:pt x="5391" y="913"/>
                  </a:lnTo>
                  <a:lnTo>
                    <a:pt x="5308" y="747"/>
                  </a:lnTo>
                  <a:lnTo>
                    <a:pt x="5225" y="581"/>
                  </a:lnTo>
                  <a:lnTo>
                    <a:pt x="5059" y="415"/>
                  </a:lnTo>
                  <a:lnTo>
                    <a:pt x="4893" y="332"/>
                  </a:lnTo>
                  <a:lnTo>
                    <a:pt x="4727" y="208"/>
                  </a:lnTo>
                  <a:lnTo>
                    <a:pt x="4354" y="83"/>
                  </a:lnTo>
                  <a:lnTo>
                    <a:pt x="3981" y="42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19;p76"/>
            <p:cNvSpPr/>
            <p:nvPr/>
          </p:nvSpPr>
          <p:spPr>
            <a:xfrm>
              <a:off x="6870775" y="1225250"/>
              <a:ext cx="174200" cy="121300"/>
            </a:xfrm>
            <a:custGeom>
              <a:avLst/>
              <a:gdLst/>
              <a:ahLst/>
              <a:cxnLst/>
              <a:rect l="l" t="t" r="r" b="b"/>
              <a:pathLst>
                <a:path w="6968" h="4852" extrusionOk="0">
                  <a:moveTo>
                    <a:pt x="3857" y="581"/>
                  </a:moveTo>
                  <a:lnTo>
                    <a:pt x="3940" y="622"/>
                  </a:lnTo>
                  <a:lnTo>
                    <a:pt x="4479" y="705"/>
                  </a:lnTo>
                  <a:lnTo>
                    <a:pt x="5101" y="830"/>
                  </a:lnTo>
                  <a:lnTo>
                    <a:pt x="5391" y="912"/>
                  </a:lnTo>
                  <a:lnTo>
                    <a:pt x="5640" y="1037"/>
                  </a:lnTo>
                  <a:lnTo>
                    <a:pt x="5848" y="1161"/>
                  </a:lnTo>
                  <a:lnTo>
                    <a:pt x="6055" y="1369"/>
                  </a:lnTo>
                  <a:lnTo>
                    <a:pt x="6138" y="1659"/>
                  </a:lnTo>
                  <a:lnTo>
                    <a:pt x="6179" y="1991"/>
                  </a:lnTo>
                  <a:lnTo>
                    <a:pt x="6138" y="2364"/>
                  </a:lnTo>
                  <a:lnTo>
                    <a:pt x="6013" y="2737"/>
                  </a:lnTo>
                  <a:lnTo>
                    <a:pt x="5848" y="3027"/>
                  </a:lnTo>
                  <a:lnTo>
                    <a:pt x="5640" y="3276"/>
                  </a:lnTo>
                  <a:lnTo>
                    <a:pt x="5391" y="3483"/>
                  </a:lnTo>
                  <a:lnTo>
                    <a:pt x="5143" y="3608"/>
                  </a:lnTo>
                  <a:lnTo>
                    <a:pt x="4728" y="3815"/>
                  </a:lnTo>
                  <a:lnTo>
                    <a:pt x="4313" y="3981"/>
                  </a:lnTo>
                  <a:lnTo>
                    <a:pt x="3899" y="4064"/>
                  </a:lnTo>
                  <a:lnTo>
                    <a:pt x="3442" y="4147"/>
                  </a:lnTo>
                  <a:lnTo>
                    <a:pt x="3028" y="4147"/>
                  </a:lnTo>
                  <a:lnTo>
                    <a:pt x="2489" y="4105"/>
                  </a:lnTo>
                  <a:lnTo>
                    <a:pt x="1991" y="4023"/>
                  </a:lnTo>
                  <a:lnTo>
                    <a:pt x="1701" y="3898"/>
                  </a:lnTo>
                  <a:lnTo>
                    <a:pt x="1369" y="3732"/>
                  </a:lnTo>
                  <a:lnTo>
                    <a:pt x="1203" y="3649"/>
                  </a:lnTo>
                  <a:lnTo>
                    <a:pt x="1037" y="3483"/>
                  </a:lnTo>
                  <a:lnTo>
                    <a:pt x="913" y="3359"/>
                  </a:lnTo>
                  <a:lnTo>
                    <a:pt x="789" y="3152"/>
                  </a:lnTo>
                  <a:lnTo>
                    <a:pt x="706" y="2903"/>
                  </a:lnTo>
                  <a:lnTo>
                    <a:pt x="706" y="2613"/>
                  </a:lnTo>
                  <a:lnTo>
                    <a:pt x="789" y="2281"/>
                  </a:lnTo>
                  <a:lnTo>
                    <a:pt x="913" y="1991"/>
                  </a:lnTo>
                  <a:lnTo>
                    <a:pt x="1203" y="1659"/>
                  </a:lnTo>
                  <a:lnTo>
                    <a:pt x="1535" y="1369"/>
                  </a:lnTo>
                  <a:lnTo>
                    <a:pt x="1991" y="1078"/>
                  </a:lnTo>
                  <a:lnTo>
                    <a:pt x="2572" y="871"/>
                  </a:lnTo>
                  <a:lnTo>
                    <a:pt x="3235" y="664"/>
                  </a:lnTo>
                  <a:lnTo>
                    <a:pt x="3857" y="581"/>
                  </a:lnTo>
                  <a:close/>
                  <a:moveTo>
                    <a:pt x="3899" y="0"/>
                  </a:moveTo>
                  <a:lnTo>
                    <a:pt x="3277" y="42"/>
                  </a:lnTo>
                  <a:lnTo>
                    <a:pt x="2613" y="166"/>
                  </a:lnTo>
                  <a:lnTo>
                    <a:pt x="1991" y="373"/>
                  </a:lnTo>
                  <a:lnTo>
                    <a:pt x="1411" y="622"/>
                  </a:lnTo>
                  <a:lnTo>
                    <a:pt x="954" y="954"/>
                  </a:lnTo>
                  <a:lnTo>
                    <a:pt x="581" y="1286"/>
                  </a:lnTo>
                  <a:lnTo>
                    <a:pt x="291" y="1700"/>
                  </a:lnTo>
                  <a:lnTo>
                    <a:pt x="84" y="2115"/>
                  </a:lnTo>
                  <a:lnTo>
                    <a:pt x="42" y="2322"/>
                  </a:lnTo>
                  <a:lnTo>
                    <a:pt x="1" y="2530"/>
                  </a:lnTo>
                  <a:lnTo>
                    <a:pt x="1" y="2737"/>
                  </a:lnTo>
                  <a:lnTo>
                    <a:pt x="1" y="2986"/>
                  </a:lnTo>
                  <a:lnTo>
                    <a:pt x="84" y="3193"/>
                  </a:lnTo>
                  <a:lnTo>
                    <a:pt x="125" y="3400"/>
                  </a:lnTo>
                  <a:lnTo>
                    <a:pt x="250" y="3608"/>
                  </a:lnTo>
                  <a:lnTo>
                    <a:pt x="374" y="3815"/>
                  </a:lnTo>
                  <a:lnTo>
                    <a:pt x="540" y="3981"/>
                  </a:lnTo>
                  <a:lnTo>
                    <a:pt x="747" y="4147"/>
                  </a:lnTo>
                  <a:lnTo>
                    <a:pt x="954" y="4313"/>
                  </a:lnTo>
                  <a:lnTo>
                    <a:pt x="1203" y="4437"/>
                  </a:lnTo>
                  <a:lnTo>
                    <a:pt x="1618" y="4645"/>
                  </a:lnTo>
                  <a:lnTo>
                    <a:pt x="2074" y="4769"/>
                  </a:lnTo>
                  <a:lnTo>
                    <a:pt x="2572" y="4852"/>
                  </a:lnTo>
                  <a:lnTo>
                    <a:pt x="3442" y="4852"/>
                  </a:lnTo>
                  <a:lnTo>
                    <a:pt x="3857" y="4810"/>
                  </a:lnTo>
                  <a:lnTo>
                    <a:pt x="4230" y="4727"/>
                  </a:lnTo>
                  <a:lnTo>
                    <a:pt x="4645" y="4645"/>
                  </a:lnTo>
                  <a:lnTo>
                    <a:pt x="5101" y="4479"/>
                  </a:lnTo>
                  <a:lnTo>
                    <a:pt x="5557" y="4271"/>
                  </a:lnTo>
                  <a:lnTo>
                    <a:pt x="5931" y="4023"/>
                  </a:lnTo>
                  <a:lnTo>
                    <a:pt x="6262" y="3732"/>
                  </a:lnTo>
                  <a:lnTo>
                    <a:pt x="6511" y="3400"/>
                  </a:lnTo>
                  <a:lnTo>
                    <a:pt x="6718" y="3069"/>
                  </a:lnTo>
                  <a:lnTo>
                    <a:pt x="6884" y="2696"/>
                  </a:lnTo>
                  <a:lnTo>
                    <a:pt x="6967" y="2322"/>
                  </a:lnTo>
                  <a:lnTo>
                    <a:pt x="6967" y="1991"/>
                  </a:lnTo>
                  <a:lnTo>
                    <a:pt x="6967" y="1700"/>
                  </a:lnTo>
                  <a:lnTo>
                    <a:pt x="6884" y="1452"/>
                  </a:lnTo>
                  <a:lnTo>
                    <a:pt x="6801" y="1203"/>
                  </a:lnTo>
                  <a:lnTo>
                    <a:pt x="6677" y="954"/>
                  </a:lnTo>
                  <a:lnTo>
                    <a:pt x="6511" y="747"/>
                  </a:lnTo>
                  <a:lnTo>
                    <a:pt x="6345" y="539"/>
                  </a:lnTo>
                  <a:lnTo>
                    <a:pt x="6138" y="415"/>
                  </a:lnTo>
                  <a:lnTo>
                    <a:pt x="5806" y="249"/>
                  </a:lnTo>
                  <a:lnTo>
                    <a:pt x="5433" y="125"/>
                  </a:lnTo>
                  <a:lnTo>
                    <a:pt x="5018" y="42"/>
                  </a:lnTo>
                  <a:lnTo>
                    <a:pt x="4521" y="42"/>
                  </a:lnTo>
                  <a:lnTo>
                    <a:pt x="38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20;p76"/>
            <p:cNvSpPr/>
            <p:nvPr/>
          </p:nvSpPr>
          <p:spPr>
            <a:xfrm>
              <a:off x="6405300" y="1016875"/>
              <a:ext cx="976575" cy="661425"/>
            </a:xfrm>
            <a:custGeom>
              <a:avLst/>
              <a:gdLst/>
              <a:ahLst/>
              <a:cxnLst/>
              <a:rect l="l" t="t" r="r" b="b"/>
              <a:pathLst>
                <a:path w="39063" h="26457" extrusionOk="0">
                  <a:moveTo>
                    <a:pt x="20817" y="747"/>
                  </a:moveTo>
                  <a:lnTo>
                    <a:pt x="22518" y="788"/>
                  </a:lnTo>
                  <a:lnTo>
                    <a:pt x="22808" y="788"/>
                  </a:lnTo>
                  <a:lnTo>
                    <a:pt x="23679" y="996"/>
                  </a:lnTo>
                  <a:lnTo>
                    <a:pt x="24508" y="1203"/>
                  </a:lnTo>
                  <a:lnTo>
                    <a:pt x="24923" y="1369"/>
                  </a:lnTo>
                  <a:lnTo>
                    <a:pt x="25337" y="1535"/>
                  </a:lnTo>
                  <a:lnTo>
                    <a:pt x="25711" y="1783"/>
                  </a:lnTo>
                  <a:lnTo>
                    <a:pt x="26042" y="2032"/>
                  </a:lnTo>
                  <a:lnTo>
                    <a:pt x="26374" y="2322"/>
                  </a:lnTo>
                  <a:lnTo>
                    <a:pt x="26581" y="2696"/>
                  </a:lnTo>
                  <a:lnTo>
                    <a:pt x="26747" y="3027"/>
                  </a:lnTo>
                  <a:lnTo>
                    <a:pt x="26872" y="3401"/>
                  </a:lnTo>
                  <a:lnTo>
                    <a:pt x="26913" y="3774"/>
                  </a:lnTo>
                  <a:lnTo>
                    <a:pt x="26872" y="4189"/>
                  </a:lnTo>
                  <a:lnTo>
                    <a:pt x="26830" y="4562"/>
                  </a:lnTo>
                  <a:lnTo>
                    <a:pt x="26747" y="4935"/>
                  </a:lnTo>
                  <a:lnTo>
                    <a:pt x="26540" y="5681"/>
                  </a:lnTo>
                  <a:lnTo>
                    <a:pt x="26291" y="6594"/>
                  </a:lnTo>
                  <a:lnTo>
                    <a:pt x="26167" y="7050"/>
                  </a:lnTo>
                  <a:lnTo>
                    <a:pt x="26167" y="7506"/>
                  </a:lnTo>
                  <a:lnTo>
                    <a:pt x="26167" y="7962"/>
                  </a:lnTo>
                  <a:lnTo>
                    <a:pt x="26291" y="8377"/>
                  </a:lnTo>
                  <a:lnTo>
                    <a:pt x="26498" y="8750"/>
                  </a:lnTo>
                  <a:lnTo>
                    <a:pt x="26789" y="9082"/>
                  </a:lnTo>
                  <a:lnTo>
                    <a:pt x="27162" y="9330"/>
                  </a:lnTo>
                  <a:lnTo>
                    <a:pt x="27577" y="9538"/>
                  </a:lnTo>
                  <a:lnTo>
                    <a:pt x="28074" y="9662"/>
                  </a:lnTo>
                  <a:lnTo>
                    <a:pt x="28655" y="9745"/>
                  </a:lnTo>
                  <a:lnTo>
                    <a:pt x="29318" y="9787"/>
                  </a:lnTo>
                  <a:lnTo>
                    <a:pt x="30313" y="9745"/>
                  </a:lnTo>
                  <a:lnTo>
                    <a:pt x="31309" y="9662"/>
                  </a:lnTo>
                  <a:lnTo>
                    <a:pt x="32345" y="9579"/>
                  </a:lnTo>
                  <a:lnTo>
                    <a:pt x="33382" y="9538"/>
                  </a:lnTo>
                  <a:lnTo>
                    <a:pt x="34045" y="9579"/>
                  </a:lnTo>
                  <a:lnTo>
                    <a:pt x="34626" y="9621"/>
                  </a:lnTo>
                  <a:lnTo>
                    <a:pt x="35165" y="9745"/>
                  </a:lnTo>
                  <a:lnTo>
                    <a:pt x="35663" y="9869"/>
                  </a:lnTo>
                  <a:lnTo>
                    <a:pt x="36119" y="10077"/>
                  </a:lnTo>
                  <a:lnTo>
                    <a:pt x="36534" y="10326"/>
                  </a:lnTo>
                  <a:lnTo>
                    <a:pt x="36948" y="10616"/>
                  </a:lnTo>
                  <a:lnTo>
                    <a:pt x="37280" y="10948"/>
                  </a:lnTo>
                  <a:lnTo>
                    <a:pt x="37487" y="11155"/>
                  </a:lnTo>
                  <a:lnTo>
                    <a:pt x="37653" y="11404"/>
                  </a:lnTo>
                  <a:lnTo>
                    <a:pt x="37778" y="11611"/>
                  </a:lnTo>
                  <a:lnTo>
                    <a:pt x="37902" y="11860"/>
                  </a:lnTo>
                  <a:lnTo>
                    <a:pt x="37985" y="12109"/>
                  </a:lnTo>
                  <a:lnTo>
                    <a:pt x="38026" y="12358"/>
                  </a:lnTo>
                  <a:lnTo>
                    <a:pt x="38068" y="12855"/>
                  </a:lnTo>
                  <a:lnTo>
                    <a:pt x="38026" y="13394"/>
                  </a:lnTo>
                  <a:lnTo>
                    <a:pt x="37902" y="13892"/>
                  </a:lnTo>
                  <a:lnTo>
                    <a:pt x="37736" y="14389"/>
                  </a:lnTo>
                  <a:lnTo>
                    <a:pt x="37487" y="14928"/>
                  </a:lnTo>
                  <a:lnTo>
                    <a:pt x="37197" y="15426"/>
                  </a:lnTo>
                  <a:lnTo>
                    <a:pt x="36865" y="15882"/>
                  </a:lnTo>
                  <a:lnTo>
                    <a:pt x="36534" y="16380"/>
                  </a:lnTo>
                  <a:lnTo>
                    <a:pt x="36160" y="16794"/>
                  </a:lnTo>
                  <a:lnTo>
                    <a:pt x="35455" y="17624"/>
                  </a:lnTo>
                  <a:lnTo>
                    <a:pt x="34792" y="18287"/>
                  </a:lnTo>
                  <a:lnTo>
                    <a:pt x="34294" y="18826"/>
                  </a:lnTo>
                  <a:lnTo>
                    <a:pt x="33755" y="19282"/>
                  </a:lnTo>
                  <a:lnTo>
                    <a:pt x="33216" y="19780"/>
                  </a:lnTo>
                  <a:lnTo>
                    <a:pt x="32594" y="20278"/>
                  </a:lnTo>
                  <a:lnTo>
                    <a:pt x="31972" y="20734"/>
                  </a:lnTo>
                  <a:lnTo>
                    <a:pt x="31267" y="21190"/>
                  </a:lnTo>
                  <a:lnTo>
                    <a:pt x="29816" y="22102"/>
                  </a:lnTo>
                  <a:lnTo>
                    <a:pt x="28821" y="22641"/>
                  </a:lnTo>
                  <a:lnTo>
                    <a:pt x="27825" y="23097"/>
                  </a:lnTo>
                  <a:lnTo>
                    <a:pt x="26789" y="23512"/>
                  </a:lnTo>
                  <a:lnTo>
                    <a:pt x="25752" y="23927"/>
                  </a:lnTo>
                  <a:lnTo>
                    <a:pt x="24550" y="24383"/>
                  </a:lnTo>
                  <a:lnTo>
                    <a:pt x="23679" y="24549"/>
                  </a:lnTo>
                  <a:lnTo>
                    <a:pt x="21232" y="24963"/>
                  </a:lnTo>
                  <a:lnTo>
                    <a:pt x="19988" y="25129"/>
                  </a:lnTo>
                  <a:lnTo>
                    <a:pt x="18744" y="25254"/>
                  </a:lnTo>
                  <a:lnTo>
                    <a:pt x="17542" y="25337"/>
                  </a:lnTo>
                  <a:lnTo>
                    <a:pt x="15136" y="25337"/>
                  </a:lnTo>
                  <a:lnTo>
                    <a:pt x="13934" y="25254"/>
                  </a:lnTo>
                  <a:lnTo>
                    <a:pt x="12731" y="25129"/>
                  </a:lnTo>
                  <a:lnTo>
                    <a:pt x="11612" y="24922"/>
                  </a:lnTo>
                  <a:lnTo>
                    <a:pt x="10243" y="24632"/>
                  </a:lnTo>
                  <a:lnTo>
                    <a:pt x="8875" y="24300"/>
                  </a:lnTo>
                  <a:lnTo>
                    <a:pt x="8170" y="24093"/>
                  </a:lnTo>
                  <a:lnTo>
                    <a:pt x="7465" y="23844"/>
                  </a:lnTo>
                  <a:lnTo>
                    <a:pt x="6802" y="23595"/>
                  </a:lnTo>
                  <a:lnTo>
                    <a:pt x="6138" y="23305"/>
                  </a:lnTo>
                  <a:lnTo>
                    <a:pt x="5475" y="22973"/>
                  </a:lnTo>
                  <a:lnTo>
                    <a:pt x="4853" y="22641"/>
                  </a:lnTo>
                  <a:lnTo>
                    <a:pt x="4231" y="22227"/>
                  </a:lnTo>
                  <a:lnTo>
                    <a:pt x="3650" y="21771"/>
                  </a:lnTo>
                  <a:lnTo>
                    <a:pt x="3111" y="21314"/>
                  </a:lnTo>
                  <a:lnTo>
                    <a:pt x="2613" y="20775"/>
                  </a:lnTo>
                  <a:lnTo>
                    <a:pt x="2157" y="20195"/>
                  </a:lnTo>
                  <a:lnTo>
                    <a:pt x="1784" y="19573"/>
                  </a:lnTo>
                  <a:lnTo>
                    <a:pt x="1452" y="18951"/>
                  </a:lnTo>
                  <a:lnTo>
                    <a:pt x="1204" y="18287"/>
                  </a:lnTo>
                  <a:lnTo>
                    <a:pt x="996" y="17624"/>
                  </a:lnTo>
                  <a:lnTo>
                    <a:pt x="872" y="16919"/>
                  </a:lnTo>
                  <a:lnTo>
                    <a:pt x="830" y="16214"/>
                  </a:lnTo>
                  <a:lnTo>
                    <a:pt x="830" y="15509"/>
                  </a:lnTo>
                  <a:lnTo>
                    <a:pt x="913" y="14804"/>
                  </a:lnTo>
                  <a:lnTo>
                    <a:pt x="1038" y="14099"/>
                  </a:lnTo>
                  <a:lnTo>
                    <a:pt x="1204" y="13394"/>
                  </a:lnTo>
                  <a:lnTo>
                    <a:pt x="1411" y="12731"/>
                  </a:lnTo>
                  <a:lnTo>
                    <a:pt x="1660" y="12067"/>
                  </a:lnTo>
                  <a:lnTo>
                    <a:pt x="1950" y="11404"/>
                  </a:lnTo>
                  <a:lnTo>
                    <a:pt x="2282" y="10782"/>
                  </a:lnTo>
                  <a:lnTo>
                    <a:pt x="2655" y="10160"/>
                  </a:lnTo>
                  <a:lnTo>
                    <a:pt x="3028" y="9621"/>
                  </a:lnTo>
                  <a:lnTo>
                    <a:pt x="3484" y="9082"/>
                  </a:lnTo>
                  <a:lnTo>
                    <a:pt x="3940" y="8543"/>
                  </a:lnTo>
                  <a:lnTo>
                    <a:pt x="4479" y="8003"/>
                  </a:lnTo>
                  <a:lnTo>
                    <a:pt x="5018" y="7506"/>
                  </a:lnTo>
                  <a:lnTo>
                    <a:pt x="5599" y="6967"/>
                  </a:lnTo>
                  <a:lnTo>
                    <a:pt x="6180" y="6469"/>
                  </a:lnTo>
                  <a:lnTo>
                    <a:pt x="6843" y="5972"/>
                  </a:lnTo>
                  <a:lnTo>
                    <a:pt x="7507" y="5515"/>
                  </a:lnTo>
                  <a:lnTo>
                    <a:pt x="8211" y="5018"/>
                  </a:lnTo>
                  <a:lnTo>
                    <a:pt x="9663" y="4147"/>
                  </a:lnTo>
                  <a:lnTo>
                    <a:pt x="11073" y="3359"/>
                  </a:lnTo>
                  <a:lnTo>
                    <a:pt x="12524" y="2654"/>
                  </a:lnTo>
                  <a:lnTo>
                    <a:pt x="13934" y="2074"/>
                  </a:lnTo>
                  <a:lnTo>
                    <a:pt x="14722" y="1742"/>
                  </a:lnTo>
                  <a:lnTo>
                    <a:pt x="15551" y="1493"/>
                  </a:lnTo>
                  <a:lnTo>
                    <a:pt x="16339" y="1286"/>
                  </a:lnTo>
                  <a:lnTo>
                    <a:pt x="17168" y="1078"/>
                  </a:lnTo>
                  <a:lnTo>
                    <a:pt x="17998" y="954"/>
                  </a:lnTo>
                  <a:lnTo>
                    <a:pt x="18827" y="830"/>
                  </a:lnTo>
                  <a:lnTo>
                    <a:pt x="19656" y="747"/>
                  </a:lnTo>
                  <a:close/>
                  <a:moveTo>
                    <a:pt x="20403" y="0"/>
                  </a:moveTo>
                  <a:lnTo>
                    <a:pt x="19698" y="42"/>
                  </a:lnTo>
                  <a:lnTo>
                    <a:pt x="18951" y="83"/>
                  </a:lnTo>
                  <a:lnTo>
                    <a:pt x="18247" y="166"/>
                  </a:lnTo>
                  <a:lnTo>
                    <a:pt x="17542" y="249"/>
                  </a:lnTo>
                  <a:lnTo>
                    <a:pt x="16837" y="374"/>
                  </a:lnTo>
                  <a:lnTo>
                    <a:pt x="16132" y="539"/>
                  </a:lnTo>
                  <a:lnTo>
                    <a:pt x="15427" y="705"/>
                  </a:lnTo>
                  <a:lnTo>
                    <a:pt x="14722" y="913"/>
                  </a:lnTo>
                  <a:lnTo>
                    <a:pt x="14017" y="1203"/>
                  </a:lnTo>
                  <a:lnTo>
                    <a:pt x="13270" y="1452"/>
                  </a:lnTo>
                  <a:lnTo>
                    <a:pt x="11778" y="2157"/>
                  </a:lnTo>
                  <a:lnTo>
                    <a:pt x="10202" y="2944"/>
                  </a:lnTo>
                  <a:lnTo>
                    <a:pt x="8585" y="3898"/>
                  </a:lnTo>
                  <a:lnTo>
                    <a:pt x="7797" y="4354"/>
                  </a:lnTo>
                  <a:lnTo>
                    <a:pt x="7092" y="4811"/>
                  </a:lnTo>
                  <a:lnTo>
                    <a:pt x="6428" y="5308"/>
                  </a:lnTo>
                  <a:lnTo>
                    <a:pt x="5765" y="5806"/>
                  </a:lnTo>
                  <a:lnTo>
                    <a:pt x="5143" y="6303"/>
                  </a:lnTo>
                  <a:lnTo>
                    <a:pt x="4562" y="6801"/>
                  </a:lnTo>
                  <a:lnTo>
                    <a:pt x="3982" y="7340"/>
                  </a:lnTo>
                  <a:lnTo>
                    <a:pt x="3484" y="7879"/>
                  </a:lnTo>
                  <a:lnTo>
                    <a:pt x="2945" y="8460"/>
                  </a:lnTo>
                  <a:lnTo>
                    <a:pt x="2448" y="9082"/>
                  </a:lnTo>
                  <a:lnTo>
                    <a:pt x="1991" y="9704"/>
                  </a:lnTo>
                  <a:lnTo>
                    <a:pt x="1618" y="10326"/>
                  </a:lnTo>
                  <a:lnTo>
                    <a:pt x="1245" y="10989"/>
                  </a:lnTo>
                  <a:lnTo>
                    <a:pt x="955" y="11653"/>
                  </a:lnTo>
                  <a:lnTo>
                    <a:pt x="664" y="12316"/>
                  </a:lnTo>
                  <a:lnTo>
                    <a:pt x="457" y="12980"/>
                  </a:lnTo>
                  <a:lnTo>
                    <a:pt x="250" y="13767"/>
                  </a:lnTo>
                  <a:lnTo>
                    <a:pt x="125" y="14555"/>
                  </a:lnTo>
                  <a:lnTo>
                    <a:pt x="42" y="15343"/>
                  </a:lnTo>
                  <a:lnTo>
                    <a:pt x="1" y="16090"/>
                  </a:lnTo>
                  <a:lnTo>
                    <a:pt x="42" y="16794"/>
                  </a:lnTo>
                  <a:lnTo>
                    <a:pt x="125" y="17541"/>
                  </a:lnTo>
                  <a:lnTo>
                    <a:pt x="250" y="18204"/>
                  </a:lnTo>
                  <a:lnTo>
                    <a:pt x="416" y="18868"/>
                  </a:lnTo>
                  <a:lnTo>
                    <a:pt x="747" y="19614"/>
                  </a:lnTo>
                  <a:lnTo>
                    <a:pt x="1079" y="20319"/>
                  </a:lnTo>
                  <a:lnTo>
                    <a:pt x="1535" y="20983"/>
                  </a:lnTo>
                  <a:lnTo>
                    <a:pt x="1991" y="21563"/>
                  </a:lnTo>
                  <a:lnTo>
                    <a:pt x="2530" y="22102"/>
                  </a:lnTo>
                  <a:lnTo>
                    <a:pt x="3070" y="22600"/>
                  </a:lnTo>
                  <a:lnTo>
                    <a:pt x="3692" y="23056"/>
                  </a:lnTo>
                  <a:lnTo>
                    <a:pt x="4314" y="23471"/>
                  </a:lnTo>
                  <a:lnTo>
                    <a:pt x="4977" y="23802"/>
                  </a:lnTo>
                  <a:lnTo>
                    <a:pt x="5641" y="24134"/>
                  </a:lnTo>
                  <a:lnTo>
                    <a:pt x="6304" y="24466"/>
                  </a:lnTo>
                  <a:lnTo>
                    <a:pt x="6967" y="24715"/>
                  </a:lnTo>
                  <a:lnTo>
                    <a:pt x="8294" y="25171"/>
                  </a:lnTo>
                  <a:lnTo>
                    <a:pt x="9580" y="25503"/>
                  </a:lnTo>
                  <a:lnTo>
                    <a:pt x="10492" y="25710"/>
                  </a:lnTo>
                  <a:lnTo>
                    <a:pt x="11363" y="25917"/>
                  </a:lnTo>
                  <a:lnTo>
                    <a:pt x="12234" y="26083"/>
                  </a:lnTo>
                  <a:lnTo>
                    <a:pt x="13146" y="26207"/>
                  </a:lnTo>
                  <a:lnTo>
                    <a:pt x="14017" y="26290"/>
                  </a:lnTo>
                  <a:lnTo>
                    <a:pt x="14888" y="26373"/>
                  </a:lnTo>
                  <a:lnTo>
                    <a:pt x="15758" y="26415"/>
                  </a:lnTo>
                  <a:lnTo>
                    <a:pt x="16629" y="26456"/>
                  </a:lnTo>
                  <a:lnTo>
                    <a:pt x="17790" y="26415"/>
                  </a:lnTo>
                  <a:lnTo>
                    <a:pt x="18910" y="26332"/>
                  </a:lnTo>
                  <a:lnTo>
                    <a:pt x="19988" y="26249"/>
                  </a:lnTo>
                  <a:lnTo>
                    <a:pt x="20983" y="26125"/>
                  </a:lnTo>
                  <a:lnTo>
                    <a:pt x="21937" y="25959"/>
                  </a:lnTo>
                  <a:lnTo>
                    <a:pt x="22808" y="25793"/>
                  </a:lnTo>
                  <a:lnTo>
                    <a:pt x="23679" y="25585"/>
                  </a:lnTo>
                  <a:lnTo>
                    <a:pt x="24467" y="25337"/>
                  </a:lnTo>
                  <a:lnTo>
                    <a:pt x="25254" y="25046"/>
                  </a:lnTo>
                  <a:lnTo>
                    <a:pt x="26416" y="24673"/>
                  </a:lnTo>
                  <a:lnTo>
                    <a:pt x="27535" y="24259"/>
                  </a:lnTo>
                  <a:lnTo>
                    <a:pt x="28655" y="23802"/>
                  </a:lnTo>
                  <a:lnTo>
                    <a:pt x="29691" y="23263"/>
                  </a:lnTo>
                  <a:lnTo>
                    <a:pt x="31226" y="22393"/>
                  </a:lnTo>
                  <a:lnTo>
                    <a:pt x="31931" y="21936"/>
                  </a:lnTo>
                  <a:lnTo>
                    <a:pt x="32594" y="21480"/>
                  </a:lnTo>
                  <a:lnTo>
                    <a:pt x="33216" y="21024"/>
                  </a:lnTo>
                  <a:lnTo>
                    <a:pt x="33797" y="20568"/>
                  </a:lnTo>
                  <a:lnTo>
                    <a:pt x="34336" y="20112"/>
                  </a:lnTo>
                  <a:lnTo>
                    <a:pt x="34833" y="19656"/>
                  </a:lnTo>
                  <a:lnTo>
                    <a:pt x="35580" y="18909"/>
                  </a:lnTo>
                  <a:lnTo>
                    <a:pt x="36368" y="18080"/>
                  </a:lnTo>
                  <a:lnTo>
                    <a:pt x="37156" y="17126"/>
                  </a:lnTo>
                  <a:lnTo>
                    <a:pt x="37529" y="16629"/>
                  </a:lnTo>
                  <a:lnTo>
                    <a:pt x="37902" y="16131"/>
                  </a:lnTo>
                  <a:lnTo>
                    <a:pt x="38234" y="15550"/>
                  </a:lnTo>
                  <a:lnTo>
                    <a:pt x="38565" y="14970"/>
                  </a:lnTo>
                  <a:lnTo>
                    <a:pt x="38773" y="14389"/>
                  </a:lnTo>
                  <a:lnTo>
                    <a:pt x="38939" y="13850"/>
                  </a:lnTo>
                  <a:lnTo>
                    <a:pt x="39022" y="13311"/>
                  </a:lnTo>
                  <a:lnTo>
                    <a:pt x="39063" y="12814"/>
                  </a:lnTo>
                  <a:lnTo>
                    <a:pt x="39022" y="12316"/>
                  </a:lnTo>
                  <a:lnTo>
                    <a:pt x="38897" y="11818"/>
                  </a:lnTo>
                  <a:lnTo>
                    <a:pt x="38814" y="11528"/>
                  </a:lnTo>
                  <a:lnTo>
                    <a:pt x="38648" y="11238"/>
                  </a:lnTo>
                  <a:lnTo>
                    <a:pt x="38524" y="10948"/>
                  </a:lnTo>
                  <a:lnTo>
                    <a:pt x="38317" y="10699"/>
                  </a:lnTo>
                  <a:lnTo>
                    <a:pt x="37943" y="10243"/>
                  </a:lnTo>
                  <a:lnTo>
                    <a:pt x="37487" y="9869"/>
                  </a:lnTo>
                  <a:lnTo>
                    <a:pt x="36990" y="9538"/>
                  </a:lnTo>
                  <a:lnTo>
                    <a:pt x="36451" y="9247"/>
                  </a:lnTo>
                  <a:lnTo>
                    <a:pt x="35912" y="9040"/>
                  </a:lnTo>
                  <a:lnTo>
                    <a:pt x="35414" y="8874"/>
                  </a:lnTo>
                  <a:lnTo>
                    <a:pt x="34916" y="8791"/>
                  </a:lnTo>
                  <a:lnTo>
                    <a:pt x="34377" y="8708"/>
                  </a:lnTo>
                  <a:lnTo>
                    <a:pt x="33838" y="8667"/>
                  </a:lnTo>
                  <a:lnTo>
                    <a:pt x="32594" y="8667"/>
                  </a:lnTo>
                  <a:lnTo>
                    <a:pt x="31889" y="8708"/>
                  </a:lnTo>
                  <a:lnTo>
                    <a:pt x="30479" y="8874"/>
                  </a:lnTo>
                  <a:lnTo>
                    <a:pt x="30313" y="8874"/>
                  </a:lnTo>
                  <a:lnTo>
                    <a:pt x="29691" y="8957"/>
                  </a:lnTo>
                  <a:lnTo>
                    <a:pt x="28987" y="8999"/>
                  </a:lnTo>
                  <a:lnTo>
                    <a:pt x="28572" y="8957"/>
                  </a:lnTo>
                  <a:lnTo>
                    <a:pt x="28199" y="8916"/>
                  </a:lnTo>
                  <a:lnTo>
                    <a:pt x="27908" y="8833"/>
                  </a:lnTo>
                  <a:lnTo>
                    <a:pt x="27660" y="8708"/>
                  </a:lnTo>
                  <a:lnTo>
                    <a:pt x="27411" y="8584"/>
                  </a:lnTo>
                  <a:lnTo>
                    <a:pt x="27245" y="8418"/>
                  </a:lnTo>
                  <a:lnTo>
                    <a:pt x="27120" y="8169"/>
                  </a:lnTo>
                  <a:lnTo>
                    <a:pt x="27038" y="7921"/>
                  </a:lnTo>
                  <a:lnTo>
                    <a:pt x="26996" y="7672"/>
                  </a:lnTo>
                  <a:lnTo>
                    <a:pt x="26996" y="7423"/>
                  </a:lnTo>
                  <a:lnTo>
                    <a:pt x="27079" y="6925"/>
                  </a:lnTo>
                  <a:lnTo>
                    <a:pt x="27203" y="6428"/>
                  </a:lnTo>
                  <a:lnTo>
                    <a:pt x="27369" y="5930"/>
                  </a:lnTo>
                  <a:lnTo>
                    <a:pt x="27577" y="5142"/>
                  </a:lnTo>
                  <a:lnTo>
                    <a:pt x="27701" y="4479"/>
                  </a:lnTo>
                  <a:lnTo>
                    <a:pt x="27742" y="3857"/>
                  </a:lnTo>
                  <a:lnTo>
                    <a:pt x="27660" y="3276"/>
                  </a:lnTo>
                  <a:lnTo>
                    <a:pt x="27618" y="2986"/>
                  </a:lnTo>
                  <a:lnTo>
                    <a:pt x="27535" y="2737"/>
                  </a:lnTo>
                  <a:lnTo>
                    <a:pt x="27328" y="2364"/>
                  </a:lnTo>
                  <a:lnTo>
                    <a:pt x="27079" y="1991"/>
                  </a:lnTo>
                  <a:lnTo>
                    <a:pt x="26789" y="1618"/>
                  </a:lnTo>
                  <a:lnTo>
                    <a:pt x="26374" y="1327"/>
                  </a:lnTo>
                  <a:lnTo>
                    <a:pt x="25959" y="1037"/>
                  </a:lnTo>
                  <a:lnTo>
                    <a:pt x="25462" y="788"/>
                  </a:lnTo>
                  <a:lnTo>
                    <a:pt x="24923" y="581"/>
                  </a:lnTo>
                  <a:lnTo>
                    <a:pt x="24342" y="415"/>
                  </a:lnTo>
                  <a:lnTo>
                    <a:pt x="23803" y="291"/>
                  </a:lnTo>
                  <a:lnTo>
                    <a:pt x="23223" y="208"/>
                  </a:lnTo>
                  <a:lnTo>
                    <a:pt x="22642" y="166"/>
                  </a:lnTo>
                  <a:lnTo>
                    <a:pt x="21979" y="125"/>
                  </a:lnTo>
                  <a:lnTo>
                    <a:pt x="21274" y="42"/>
                  </a:lnTo>
                  <a:lnTo>
                    <a:pt x="20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21;p76"/>
            <p:cNvSpPr/>
            <p:nvPr/>
          </p:nvSpPr>
          <p:spPr>
            <a:xfrm>
              <a:off x="6513125" y="1190000"/>
              <a:ext cx="169000" cy="122350"/>
            </a:xfrm>
            <a:custGeom>
              <a:avLst/>
              <a:gdLst/>
              <a:ahLst/>
              <a:cxnLst/>
              <a:rect l="l" t="t" r="r" b="b"/>
              <a:pathLst>
                <a:path w="6760" h="4894" extrusionOk="0">
                  <a:moveTo>
                    <a:pt x="4230" y="705"/>
                  </a:moveTo>
                  <a:lnTo>
                    <a:pt x="4645" y="747"/>
                  </a:lnTo>
                  <a:lnTo>
                    <a:pt x="4977" y="830"/>
                  </a:lnTo>
                  <a:lnTo>
                    <a:pt x="5225" y="913"/>
                  </a:lnTo>
                  <a:lnTo>
                    <a:pt x="5474" y="1078"/>
                  </a:lnTo>
                  <a:lnTo>
                    <a:pt x="5640" y="1286"/>
                  </a:lnTo>
                  <a:lnTo>
                    <a:pt x="5764" y="1493"/>
                  </a:lnTo>
                  <a:lnTo>
                    <a:pt x="5847" y="1700"/>
                  </a:lnTo>
                  <a:lnTo>
                    <a:pt x="5847" y="1949"/>
                  </a:lnTo>
                  <a:lnTo>
                    <a:pt x="5806" y="2157"/>
                  </a:lnTo>
                  <a:lnTo>
                    <a:pt x="5723" y="2364"/>
                  </a:lnTo>
                  <a:lnTo>
                    <a:pt x="5640" y="2571"/>
                  </a:lnTo>
                  <a:lnTo>
                    <a:pt x="5516" y="2737"/>
                  </a:lnTo>
                  <a:lnTo>
                    <a:pt x="5225" y="3069"/>
                  </a:lnTo>
                  <a:lnTo>
                    <a:pt x="4894" y="3359"/>
                  </a:lnTo>
                  <a:lnTo>
                    <a:pt x="4272" y="3691"/>
                  </a:lnTo>
                  <a:lnTo>
                    <a:pt x="3650" y="3940"/>
                  </a:lnTo>
                  <a:lnTo>
                    <a:pt x="2986" y="4106"/>
                  </a:lnTo>
                  <a:lnTo>
                    <a:pt x="2654" y="4147"/>
                  </a:lnTo>
                  <a:lnTo>
                    <a:pt x="1867" y="4147"/>
                  </a:lnTo>
                  <a:lnTo>
                    <a:pt x="1410" y="4023"/>
                  </a:lnTo>
                  <a:lnTo>
                    <a:pt x="1162" y="3898"/>
                  </a:lnTo>
                  <a:lnTo>
                    <a:pt x="871" y="3732"/>
                  </a:lnTo>
                  <a:lnTo>
                    <a:pt x="747" y="3608"/>
                  </a:lnTo>
                  <a:lnTo>
                    <a:pt x="664" y="3484"/>
                  </a:lnTo>
                  <a:lnTo>
                    <a:pt x="623" y="3276"/>
                  </a:lnTo>
                  <a:lnTo>
                    <a:pt x="581" y="3110"/>
                  </a:lnTo>
                  <a:lnTo>
                    <a:pt x="623" y="2862"/>
                  </a:lnTo>
                  <a:lnTo>
                    <a:pt x="705" y="2696"/>
                  </a:lnTo>
                  <a:lnTo>
                    <a:pt x="871" y="2322"/>
                  </a:lnTo>
                  <a:lnTo>
                    <a:pt x="1079" y="2032"/>
                  </a:lnTo>
                  <a:lnTo>
                    <a:pt x="1245" y="1825"/>
                  </a:lnTo>
                  <a:lnTo>
                    <a:pt x="1493" y="1576"/>
                  </a:lnTo>
                  <a:lnTo>
                    <a:pt x="1784" y="1369"/>
                  </a:lnTo>
                  <a:lnTo>
                    <a:pt x="2032" y="1203"/>
                  </a:lnTo>
                  <a:lnTo>
                    <a:pt x="2364" y="1037"/>
                  </a:lnTo>
                  <a:lnTo>
                    <a:pt x="2406" y="1037"/>
                  </a:lnTo>
                  <a:lnTo>
                    <a:pt x="2820" y="913"/>
                  </a:lnTo>
                  <a:lnTo>
                    <a:pt x="3194" y="830"/>
                  </a:lnTo>
                  <a:lnTo>
                    <a:pt x="3608" y="747"/>
                  </a:lnTo>
                  <a:lnTo>
                    <a:pt x="3981" y="747"/>
                  </a:lnTo>
                  <a:lnTo>
                    <a:pt x="4230" y="705"/>
                  </a:lnTo>
                  <a:close/>
                  <a:moveTo>
                    <a:pt x="4603" y="0"/>
                  </a:moveTo>
                  <a:lnTo>
                    <a:pt x="4355" y="42"/>
                  </a:lnTo>
                  <a:lnTo>
                    <a:pt x="3733" y="125"/>
                  </a:lnTo>
                  <a:lnTo>
                    <a:pt x="3111" y="291"/>
                  </a:lnTo>
                  <a:lnTo>
                    <a:pt x="2986" y="332"/>
                  </a:lnTo>
                  <a:lnTo>
                    <a:pt x="2447" y="498"/>
                  </a:lnTo>
                  <a:lnTo>
                    <a:pt x="1950" y="705"/>
                  </a:lnTo>
                  <a:lnTo>
                    <a:pt x="1535" y="954"/>
                  </a:lnTo>
                  <a:lnTo>
                    <a:pt x="1120" y="1286"/>
                  </a:lnTo>
                  <a:lnTo>
                    <a:pt x="747" y="1618"/>
                  </a:lnTo>
                  <a:lnTo>
                    <a:pt x="457" y="1991"/>
                  </a:lnTo>
                  <a:lnTo>
                    <a:pt x="208" y="2405"/>
                  </a:lnTo>
                  <a:lnTo>
                    <a:pt x="42" y="2779"/>
                  </a:lnTo>
                  <a:lnTo>
                    <a:pt x="1" y="2986"/>
                  </a:lnTo>
                  <a:lnTo>
                    <a:pt x="1" y="3235"/>
                  </a:lnTo>
                  <a:lnTo>
                    <a:pt x="1" y="3442"/>
                  </a:lnTo>
                  <a:lnTo>
                    <a:pt x="42" y="3649"/>
                  </a:lnTo>
                  <a:lnTo>
                    <a:pt x="166" y="3857"/>
                  </a:lnTo>
                  <a:lnTo>
                    <a:pt x="291" y="4064"/>
                  </a:lnTo>
                  <a:lnTo>
                    <a:pt x="415" y="4230"/>
                  </a:lnTo>
                  <a:lnTo>
                    <a:pt x="623" y="4396"/>
                  </a:lnTo>
                  <a:lnTo>
                    <a:pt x="830" y="4520"/>
                  </a:lnTo>
                  <a:lnTo>
                    <a:pt x="1079" y="4645"/>
                  </a:lnTo>
                  <a:lnTo>
                    <a:pt x="1576" y="4810"/>
                  </a:lnTo>
                  <a:lnTo>
                    <a:pt x="2032" y="4852"/>
                  </a:lnTo>
                  <a:lnTo>
                    <a:pt x="2447" y="4893"/>
                  </a:lnTo>
                  <a:lnTo>
                    <a:pt x="2779" y="4893"/>
                  </a:lnTo>
                  <a:lnTo>
                    <a:pt x="3359" y="4810"/>
                  </a:lnTo>
                  <a:lnTo>
                    <a:pt x="3898" y="4686"/>
                  </a:lnTo>
                  <a:lnTo>
                    <a:pt x="4479" y="4479"/>
                  </a:lnTo>
                  <a:lnTo>
                    <a:pt x="5018" y="4230"/>
                  </a:lnTo>
                  <a:lnTo>
                    <a:pt x="5516" y="3940"/>
                  </a:lnTo>
                  <a:lnTo>
                    <a:pt x="5930" y="3608"/>
                  </a:lnTo>
                  <a:lnTo>
                    <a:pt x="6262" y="3276"/>
                  </a:lnTo>
                  <a:lnTo>
                    <a:pt x="6511" y="2862"/>
                  </a:lnTo>
                  <a:lnTo>
                    <a:pt x="6594" y="2613"/>
                  </a:lnTo>
                  <a:lnTo>
                    <a:pt x="6677" y="2364"/>
                  </a:lnTo>
                  <a:lnTo>
                    <a:pt x="6718" y="2115"/>
                  </a:lnTo>
                  <a:lnTo>
                    <a:pt x="6760" y="1866"/>
                  </a:lnTo>
                  <a:lnTo>
                    <a:pt x="6718" y="1618"/>
                  </a:lnTo>
                  <a:lnTo>
                    <a:pt x="6677" y="1369"/>
                  </a:lnTo>
                  <a:lnTo>
                    <a:pt x="6594" y="1161"/>
                  </a:lnTo>
                  <a:lnTo>
                    <a:pt x="6469" y="954"/>
                  </a:lnTo>
                  <a:lnTo>
                    <a:pt x="6304" y="747"/>
                  </a:lnTo>
                  <a:lnTo>
                    <a:pt x="6096" y="539"/>
                  </a:lnTo>
                  <a:lnTo>
                    <a:pt x="5889" y="374"/>
                  </a:lnTo>
                  <a:lnTo>
                    <a:pt x="5682" y="249"/>
                  </a:lnTo>
                  <a:lnTo>
                    <a:pt x="5433" y="166"/>
                  </a:lnTo>
                  <a:lnTo>
                    <a:pt x="5142" y="83"/>
                  </a:lnTo>
                  <a:lnTo>
                    <a:pt x="4894" y="42"/>
                  </a:lnTo>
                  <a:lnTo>
                    <a:pt x="4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22;p76"/>
            <p:cNvSpPr/>
            <p:nvPr/>
          </p:nvSpPr>
          <p:spPr>
            <a:xfrm>
              <a:off x="6720450" y="1063525"/>
              <a:ext cx="170050" cy="121300"/>
            </a:xfrm>
            <a:custGeom>
              <a:avLst/>
              <a:gdLst/>
              <a:ahLst/>
              <a:cxnLst/>
              <a:rect l="l" t="t" r="r" b="b"/>
              <a:pathLst>
                <a:path w="6802" h="4852" extrusionOk="0">
                  <a:moveTo>
                    <a:pt x="4562" y="705"/>
                  </a:moveTo>
                  <a:lnTo>
                    <a:pt x="4894" y="747"/>
                  </a:lnTo>
                  <a:lnTo>
                    <a:pt x="5267" y="871"/>
                  </a:lnTo>
                  <a:lnTo>
                    <a:pt x="5392" y="996"/>
                  </a:lnTo>
                  <a:lnTo>
                    <a:pt x="5558" y="1078"/>
                  </a:lnTo>
                  <a:lnTo>
                    <a:pt x="5723" y="1286"/>
                  </a:lnTo>
                  <a:lnTo>
                    <a:pt x="5848" y="1493"/>
                  </a:lnTo>
                  <a:lnTo>
                    <a:pt x="5889" y="1700"/>
                  </a:lnTo>
                  <a:lnTo>
                    <a:pt x="5931" y="1949"/>
                  </a:lnTo>
                  <a:lnTo>
                    <a:pt x="5889" y="2157"/>
                  </a:lnTo>
                  <a:lnTo>
                    <a:pt x="5806" y="2364"/>
                  </a:lnTo>
                  <a:lnTo>
                    <a:pt x="5682" y="2571"/>
                  </a:lnTo>
                  <a:lnTo>
                    <a:pt x="5558" y="2737"/>
                  </a:lnTo>
                  <a:lnTo>
                    <a:pt x="5267" y="3069"/>
                  </a:lnTo>
                  <a:lnTo>
                    <a:pt x="4936" y="3359"/>
                  </a:lnTo>
                  <a:lnTo>
                    <a:pt x="4355" y="3649"/>
                  </a:lnTo>
                  <a:lnTo>
                    <a:pt x="3733" y="3898"/>
                  </a:lnTo>
                  <a:lnTo>
                    <a:pt x="3111" y="4023"/>
                  </a:lnTo>
                  <a:lnTo>
                    <a:pt x="2448" y="4106"/>
                  </a:lnTo>
                  <a:lnTo>
                    <a:pt x="1950" y="4064"/>
                  </a:lnTo>
                  <a:lnTo>
                    <a:pt x="1452" y="3940"/>
                  </a:lnTo>
                  <a:lnTo>
                    <a:pt x="1162" y="3815"/>
                  </a:lnTo>
                  <a:lnTo>
                    <a:pt x="872" y="3608"/>
                  </a:lnTo>
                  <a:lnTo>
                    <a:pt x="789" y="3484"/>
                  </a:lnTo>
                  <a:lnTo>
                    <a:pt x="664" y="3359"/>
                  </a:lnTo>
                  <a:lnTo>
                    <a:pt x="623" y="3152"/>
                  </a:lnTo>
                  <a:lnTo>
                    <a:pt x="623" y="2945"/>
                  </a:lnTo>
                  <a:lnTo>
                    <a:pt x="706" y="2654"/>
                  </a:lnTo>
                  <a:lnTo>
                    <a:pt x="872" y="2323"/>
                  </a:lnTo>
                  <a:lnTo>
                    <a:pt x="1079" y="1991"/>
                  </a:lnTo>
                  <a:lnTo>
                    <a:pt x="1369" y="1700"/>
                  </a:lnTo>
                  <a:lnTo>
                    <a:pt x="1577" y="1493"/>
                  </a:lnTo>
                  <a:lnTo>
                    <a:pt x="1867" y="1286"/>
                  </a:lnTo>
                  <a:lnTo>
                    <a:pt x="2157" y="1120"/>
                  </a:lnTo>
                  <a:lnTo>
                    <a:pt x="2448" y="954"/>
                  </a:lnTo>
                  <a:lnTo>
                    <a:pt x="2489" y="954"/>
                  </a:lnTo>
                  <a:lnTo>
                    <a:pt x="2904" y="830"/>
                  </a:lnTo>
                  <a:lnTo>
                    <a:pt x="3318" y="788"/>
                  </a:lnTo>
                  <a:lnTo>
                    <a:pt x="3692" y="705"/>
                  </a:lnTo>
                  <a:close/>
                  <a:moveTo>
                    <a:pt x="4521" y="0"/>
                  </a:moveTo>
                  <a:lnTo>
                    <a:pt x="3857" y="83"/>
                  </a:lnTo>
                  <a:lnTo>
                    <a:pt x="3235" y="249"/>
                  </a:lnTo>
                  <a:lnTo>
                    <a:pt x="3111" y="249"/>
                  </a:lnTo>
                  <a:lnTo>
                    <a:pt x="2613" y="415"/>
                  </a:lnTo>
                  <a:lnTo>
                    <a:pt x="2116" y="622"/>
                  </a:lnTo>
                  <a:lnTo>
                    <a:pt x="1660" y="871"/>
                  </a:lnTo>
                  <a:lnTo>
                    <a:pt x="1245" y="1161"/>
                  </a:lnTo>
                  <a:lnTo>
                    <a:pt x="830" y="1493"/>
                  </a:lnTo>
                  <a:lnTo>
                    <a:pt x="540" y="1866"/>
                  </a:lnTo>
                  <a:lnTo>
                    <a:pt x="291" y="2240"/>
                  </a:lnTo>
                  <a:lnTo>
                    <a:pt x="84" y="2613"/>
                  </a:lnTo>
                  <a:lnTo>
                    <a:pt x="42" y="2862"/>
                  </a:lnTo>
                  <a:lnTo>
                    <a:pt x="1" y="3069"/>
                  </a:lnTo>
                  <a:lnTo>
                    <a:pt x="42" y="3318"/>
                  </a:lnTo>
                  <a:lnTo>
                    <a:pt x="84" y="3525"/>
                  </a:lnTo>
                  <a:lnTo>
                    <a:pt x="167" y="3732"/>
                  </a:lnTo>
                  <a:lnTo>
                    <a:pt x="291" y="3940"/>
                  </a:lnTo>
                  <a:lnTo>
                    <a:pt x="457" y="4106"/>
                  </a:lnTo>
                  <a:lnTo>
                    <a:pt x="623" y="4271"/>
                  </a:lnTo>
                  <a:lnTo>
                    <a:pt x="1038" y="4520"/>
                  </a:lnTo>
                  <a:lnTo>
                    <a:pt x="1494" y="4686"/>
                  </a:lnTo>
                  <a:lnTo>
                    <a:pt x="1991" y="4811"/>
                  </a:lnTo>
                  <a:lnTo>
                    <a:pt x="2530" y="4852"/>
                  </a:lnTo>
                  <a:lnTo>
                    <a:pt x="3152" y="4811"/>
                  </a:lnTo>
                  <a:lnTo>
                    <a:pt x="3774" y="4686"/>
                  </a:lnTo>
                  <a:lnTo>
                    <a:pt x="4397" y="4479"/>
                  </a:lnTo>
                  <a:lnTo>
                    <a:pt x="5019" y="4230"/>
                  </a:lnTo>
                  <a:lnTo>
                    <a:pt x="5392" y="4023"/>
                  </a:lnTo>
                  <a:lnTo>
                    <a:pt x="5848" y="3732"/>
                  </a:lnTo>
                  <a:lnTo>
                    <a:pt x="6014" y="3567"/>
                  </a:lnTo>
                  <a:lnTo>
                    <a:pt x="6221" y="3359"/>
                  </a:lnTo>
                  <a:lnTo>
                    <a:pt x="6387" y="3152"/>
                  </a:lnTo>
                  <a:lnTo>
                    <a:pt x="6553" y="2903"/>
                  </a:lnTo>
                  <a:lnTo>
                    <a:pt x="6677" y="2654"/>
                  </a:lnTo>
                  <a:lnTo>
                    <a:pt x="6760" y="2364"/>
                  </a:lnTo>
                  <a:lnTo>
                    <a:pt x="6802" y="2115"/>
                  </a:lnTo>
                  <a:lnTo>
                    <a:pt x="6802" y="1866"/>
                  </a:lnTo>
                  <a:lnTo>
                    <a:pt x="6802" y="1618"/>
                  </a:lnTo>
                  <a:lnTo>
                    <a:pt x="6760" y="1410"/>
                  </a:lnTo>
                  <a:lnTo>
                    <a:pt x="6677" y="1161"/>
                  </a:lnTo>
                  <a:lnTo>
                    <a:pt x="6553" y="954"/>
                  </a:lnTo>
                  <a:lnTo>
                    <a:pt x="6387" y="747"/>
                  </a:lnTo>
                  <a:lnTo>
                    <a:pt x="6180" y="581"/>
                  </a:lnTo>
                  <a:lnTo>
                    <a:pt x="5972" y="415"/>
                  </a:lnTo>
                  <a:lnTo>
                    <a:pt x="5765" y="249"/>
                  </a:lnTo>
                  <a:lnTo>
                    <a:pt x="5475" y="166"/>
                  </a:lnTo>
                  <a:lnTo>
                    <a:pt x="5226" y="83"/>
                  </a:lnTo>
                  <a:lnTo>
                    <a:pt x="4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23;p76"/>
            <p:cNvSpPr/>
            <p:nvPr/>
          </p:nvSpPr>
          <p:spPr>
            <a:xfrm>
              <a:off x="6535925" y="1399400"/>
              <a:ext cx="173150" cy="116125"/>
            </a:xfrm>
            <a:custGeom>
              <a:avLst/>
              <a:gdLst/>
              <a:ahLst/>
              <a:cxnLst/>
              <a:rect l="l" t="t" r="r" b="b"/>
              <a:pathLst>
                <a:path w="6926" h="4645" extrusionOk="0">
                  <a:moveTo>
                    <a:pt x="3857" y="623"/>
                  </a:moveTo>
                  <a:lnTo>
                    <a:pt x="4230" y="664"/>
                  </a:lnTo>
                  <a:lnTo>
                    <a:pt x="4604" y="706"/>
                  </a:lnTo>
                  <a:lnTo>
                    <a:pt x="4977" y="747"/>
                  </a:lnTo>
                  <a:lnTo>
                    <a:pt x="5350" y="913"/>
                  </a:lnTo>
                  <a:lnTo>
                    <a:pt x="5474" y="996"/>
                  </a:lnTo>
                  <a:lnTo>
                    <a:pt x="5640" y="1079"/>
                  </a:lnTo>
                  <a:lnTo>
                    <a:pt x="5806" y="1328"/>
                  </a:lnTo>
                  <a:lnTo>
                    <a:pt x="5931" y="1535"/>
                  </a:lnTo>
                  <a:lnTo>
                    <a:pt x="6014" y="1784"/>
                  </a:lnTo>
                  <a:lnTo>
                    <a:pt x="6014" y="2033"/>
                  </a:lnTo>
                  <a:lnTo>
                    <a:pt x="5972" y="2240"/>
                  </a:lnTo>
                  <a:lnTo>
                    <a:pt x="5848" y="2447"/>
                  </a:lnTo>
                  <a:lnTo>
                    <a:pt x="5765" y="2655"/>
                  </a:lnTo>
                  <a:lnTo>
                    <a:pt x="5599" y="2820"/>
                  </a:lnTo>
                  <a:lnTo>
                    <a:pt x="5267" y="3152"/>
                  </a:lnTo>
                  <a:lnTo>
                    <a:pt x="4894" y="3359"/>
                  </a:lnTo>
                  <a:lnTo>
                    <a:pt x="4396" y="3608"/>
                  </a:lnTo>
                  <a:lnTo>
                    <a:pt x="3857" y="3774"/>
                  </a:lnTo>
                  <a:lnTo>
                    <a:pt x="3318" y="3857"/>
                  </a:lnTo>
                  <a:lnTo>
                    <a:pt x="2779" y="3899"/>
                  </a:lnTo>
                  <a:lnTo>
                    <a:pt x="2406" y="3857"/>
                  </a:lnTo>
                  <a:lnTo>
                    <a:pt x="2116" y="3816"/>
                  </a:lnTo>
                  <a:lnTo>
                    <a:pt x="1784" y="3774"/>
                  </a:lnTo>
                  <a:lnTo>
                    <a:pt x="1494" y="3650"/>
                  </a:lnTo>
                  <a:lnTo>
                    <a:pt x="1203" y="3525"/>
                  </a:lnTo>
                  <a:lnTo>
                    <a:pt x="913" y="3318"/>
                  </a:lnTo>
                  <a:lnTo>
                    <a:pt x="789" y="3194"/>
                  </a:lnTo>
                  <a:lnTo>
                    <a:pt x="664" y="3028"/>
                  </a:lnTo>
                  <a:lnTo>
                    <a:pt x="623" y="2820"/>
                  </a:lnTo>
                  <a:lnTo>
                    <a:pt x="623" y="2613"/>
                  </a:lnTo>
                  <a:lnTo>
                    <a:pt x="706" y="2406"/>
                  </a:lnTo>
                  <a:lnTo>
                    <a:pt x="789" y="2198"/>
                  </a:lnTo>
                  <a:lnTo>
                    <a:pt x="1038" y="1867"/>
                  </a:lnTo>
                  <a:lnTo>
                    <a:pt x="1286" y="1576"/>
                  </a:lnTo>
                  <a:lnTo>
                    <a:pt x="1494" y="1369"/>
                  </a:lnTo>
                  <a:lnTo>
                    <a:pt x="1742" y="1162"/>
                  </a:lnTo>
                  <a:lnTo>
                    <a:pt x="2033" y="1037"/>
                  </a:lnTo>
                  <a:lnTo>
                    <a:pt x="2323" y="871"/>
                  </a:lnTo>
                  <a:lnTo>
                    <a:pt x="2655" y="747"/>
                  </a:lnTo>
                  <a:lnTo>
                    <a:pt x="2696" y="747"/>
                  </a:lnTo>
                  <a:lnTo>
                    <a:pt x="3318" y="664"/>
                  </a:lnTo>
                  <a:lnTo>
                    <a:pt x="3857" y="623"/>
                  </a:lnTo>
                  <a:close/>
                  <a:moveTo>
                    <a:pt x="4521" y="1"/>
                  </a:moveTo>
                  <a:lnTo>
                    <a:pt x="4023" y="42"/>
                  </a:lnTo>
                  <a:lnTo>
                    <a:pt x="3484" y="125"/>
                  </a:lnTo>
                  <a:lnTo>
                    <a:pt x="3401" y="125"/>
                  </a:lnTo>
                  <a:lnTo>
                    <a:pt x="2821" y="249"/>
                  </a:lnTo>
                  <a:lnTo>
                    <a:pt x="2323" y="374"/>
                  </a:lnTo>
                  <a:lnTo>
                    <a:pt x="1825" y="581"/>
                  </a:lnTo>
                  <a:lnTo>
                    <a:pt x="1411" y="830"/>
                  </a:lnTo>
                  <a:lnTo>
                    <a:pt x="955" y="1162"/>
                  </a:lnTo>
                  <a:lnTo>
                    <a:pt x="581" y="1535"/>
                  </a:lnTo>
                  <a:lnTo>
                    <a:pt x="291" y="1908"/>
                  </a:lnTo>
                  <a:lnTo>
                    <a:pt x="125" y="2281"/>
                  </a:lnTo>
                  <a:lnTo>
                    <a:pt x="42" y="2530"/>
                  </a:lnTo>
                  <a:lnTo>
                    <a:pt x="1" y="2737"/>
                  </a:lnTo>
                  <a:lnTo>
                    <a:pt x="42" y="2986"/>
                  </a:lnTo>
                  <a:lnTo>
                    <a:pt x="84" y="3194"/>
                  </a:lnTo>
                  <a:lnTo>
                    <a:pt x="167" y="3442"/>
                  </a:lnTo>
                  <a:lnTo>
                    <a:pt x="291" y="3650"/>
                  </a:lnTo>
                  <a:lnTo>
                    <a:pt x="498" y="3816"/>
                  </a:lnTo>
                  <a:lnTo>
                    <a:pt x="706" y="4023"/>
                  </a:lnTo>
                  <a:lnTo>
                    <a:pt x="1162" y="4272"/>
                  </a:lnTo>
                  <a:lnTo>
                    <a:pt x="1660" y="4479"/>
                  </a:lnTo>
                  <a:lnTo>
                    <a:pt x="2240" y="4603"/>
                  </a:lnTo>
                  <a:lnTo>
                    <a:pt x="2904" y="4645"/>
                  </a:lnTo>
                  <a:lnTo>
                    <a:pt x="3401" y="4603"/>
                  </a:lnTo>
                  <a:lnTo>
                    <a:pt x="3899" y="4562"/>
                  </a:lnTo>
                  <a:lnTo>
                    <a:pt x="4396" y="4438"/>
                  </a:lnTo>
                  <a:lnTo>
                    <a:pt x="4894" y="4272"/>
                  </a:lnTo>
                  <a:lnTo>
                    <a:pt x="5433" y="4023"/>
                  </a:lnTo>
                  <a:lnTo>
                    <a:pt x="5889" y="3733"/>
                  </a:lnTo>
                  <a:lnTo>
                    <a:pt x="6304" y="3401"/>
                  </a:lnTo>
                  <a:lnTo>
                    <a:pt x="6594" y="2986"/>
                  </a:lnTo>
                  <a:lnTo>
                    <a:pt x="6719" y="2779"/>
                  </a:lnTo>
                  <a:lnTo>
                    <a:pt x="6801" y="2489"/>
                  </a:lnTo>
                  <a:lnTo>
                    <a:pt x="6884" y="2240"/>
                  </a:lnTo>
                  <a:lnTo>
                    <a:pt x="6926" y="1991"/>
                  </a:lnTo>
                  <a:lnTo>
                    <a:pt x="6884" y="1742"/>
                  </a:lnTo>
                  <a:lnTo>
                    <a:pt x="6843" y="1493"/>
                  </a:lnTo>
                  <a:lnTo>
                    <a:pt x="6760" y="1245"/>
                  </a:lnTo>
                  <a:lnTo>
                    <a:pt x="6636" y="1037"/>
                  </a:lnTo>
                  <a:lnTo>
                    <a:pt x="6470" y="789"/>
                  </a:lnTo>
                  <a:lnTo>
                    <a:pt x="6304" y="623"/>
                  </a:lnTo>
                  <a:lnTo>
                    <a:pt x="6097" y="415"/>
                  </a:lnTo>
                  <a:lnTo>
                    <a:pt x="5848" y="291"/>
                  </a:lnTo>
                  <a:lnTo>
                    <a:pt x="5557" y="167"/>
                  </a:lnTo>
                  <a:lnTo>
                    <a:pt x="5309" y="84"/>
                  </a:lnTo>
                  <a:lnTo>
                    <a:pt x="4977" y="42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24;p76"/>
            <p:cNvSpPr/>
            <p:nvPr/>
          </p:nvSpPr>
          <p:spPr>
            <a:xfrm>
              <a:off x="6784725" y="1491675"/>
              <a:ext cx="173150" cy="113025"/>
            </a:xfrm>
            <a:custGeom>
              <a:avLst/>
              <a:gdLst/>
              <a:ahLst/>
              <a:cxnLst/>
              <a:rect l="l" t="t" r="r" b="b"/>
              <a:pathLst>
                <a:path w="6926" h="4521" extrusionOk="0">
                  <a:moveTo>
                    <a:pt x="3982" y="581"/>
                  </a:moveTo>
                  <a:lnTo>
                    <a:pt x="4355" y="622"/>
                  </a:lnTo>
                  <a:lnTo>
                    <a:pt x="4728" y="705"/>
                  </a:lnTo>
                  <a:lnTo>
                    <a:pt x="5060" y="788"/>
                  </a:lnTo>
                  <a:lnTo>
                    <a:pt x="5433" y="912"/>
                  </a:lnTo>
                  <a:lnTo>
                    <a:pt x="5558" y="1037"/>
                  </a:lnTo>
                  <a:lnTo>
                    <a:pt x="5682" y="1161"/>
                  </a:lnTo>
                  <a:lnTo>
                    <a:pt x="5889" y="1369"/>
                  </a:lnTo>
                  <a:lnTo>
                    <a:pt x="6014" y="1617"/>
                  </a:lnTo>
                  <a:lnTo>
                    <a:pt x="6055" y="1866"/>
                  </a:lnTo>
                  <a:lnTo>
                    <a:pt x="6014" y="2157"/>
                  </a:lnTo>
                  <a:lnTo>
                    <a:pt x="5972" y="2364"/>
                  </a:lnTo>
                  <a:lnTo>
                    <a:pt x="5848" y="2571"/>
                  </a:lnTo>
                  <a:lnTo>
                    <a:pt x="5682" y="2779"/>
                  </a:lnTo>
                  <a:lnTo>
                    <a:pt x="5475" y="2944"/>
                  </a:lnTo>
                  <a:lnTo>
                    <a:pt x="5309" y="3110"/>
                  </a:lnTo>
                  <a:lnTo>
                    <a:pt x="5060" y="3235"/>
                  </a:lnTo>
                  <a:lnTo>
                    <a:pt x="4645" y="3442"/>
                  </a:lnTo>
                  <a:lnTo>
                    <a:pt x="4231" y="3566"/>
                  </a:lnTo>
                  <a:lnTo>
                    <a:pt x="3816" y="3649"/>
                  </a:lnTo>
                  <a:lnTo>
                    <a:pt x="3401" y="3732"/>
                  </a:lnTo>
                  <a:lnTo>
                    <a:pt x="2530" y="3732"/>
                  </a:lnTo>
                  <a:lnTo>
                    <a:pt x="2074" y="3649"/>
                  </a:lnTo>
                  <a:lnTo>
                    <a:pt x="1701" y="3525"/>
                  </a:lnTo>
                  <a:lnTo>
                    <a:pt x="1328" y="3359"/>
                  </a:lnTo>
                  <a:lnTo>
                    <a:pt x="1038" y="3193"/>
                  </a:lnTo>
                  <a:lnTo>
                    <a:pt x="913" y="3069"/>
                  </a:lnTo>
                  <a:lnTo>
                    <a:pt x="789" y="2944"/>
                  </a:lnTo>
                  <a:lnTo>
                    <a:pt x="664" y="2779"/>
                  </a:lnTo>
                  <a:lnTo>
                    <a:pt x="623" y="2613"/>
                  </a:lnTo>
                  <a:lnTo>
                    <a:pt x="623" y="2447"/>
                  </a:lnTo>
                  <a:lnTo>
                    <a:pt x="664" y="2239"/>
                  </a:lnTo>
                  <a:lnTo>
                    <a:pt x="789" y="1949"/>
                  </a:lnTo>
                  <a:lnTo>
                    <a:pt x="996" y="1617"/>
                  </a:lnTo>
                  <a:lnTo>
                    <a:pt x="1286" y="1327"/>
                  </a:lnTo>
                  <a:lnTo>
                    <a:pt x="1660" y="1078"/>
                  </a:lnTo>
                  <a:lnTo>
                    <a:pt x="1908" y="912"/>
                  </a:lnTo>
                  <a:lnTo>
                    <a:pt x="2199" y="788"/>
                  </a:lnTo>
                  <a:lnTo>
                    <a:pt x="2489" y="705"/>
                  </a:lnTo>
                  <a:lnTo>
                    <a:pt x="2779" y="622"/>
                  </a:lnTo>
                  <a:lnTo>
                    <a:pt x="2821" y="622"/>
                  </a:lnTo>
                  <a:lnTo>
                    <a:pt x="3567" y="581"/>
                  </a:lnTo>
                  <a:close/>
                  <a:moveTo>
                    <a:pt x="4314" y="0"/>
                  </a:moveTo>
                  <a:lnTo>
                    <a:pt x="3692" y="42"/>
                  </a:lnTo>
                  <a:lnTo>
                    <a:pt x="3526" y="42"/>
                  </a:lnTo>
                  <a:lnTo>
                    <a:pt x="2987" y="83"/>
                  </a:lnTo>
                  <a:lnTo>
                    <a:pt x="2448" y="208"/>
                  </a:lnTo>
                  <a:lnTo>
                    <a:pt x="1991" y="373"/>
                  </a:lnTo>
                  <a:lnTo>
                    <a:pt x="1535" y="581"/>
                  </a:lnTo>
                  <a:lnTo>
                    <a:pt x="1079" y="871"/>
                  </a:lnTo>
                  <a:lnTo>
                    <a:pt x="664" y="1203"/>
                  </a:lnTo>
                  <a:lnTo>
                    <a:pt x="333" y="1535"/>
                  </a:lnTo>
                  <a:lnTo>
                    <a:pt x="125" y="1908"/>
                  </a:lnTo>
                  <a:lnTo>
                    <a:pt x="42" y="2115"/>
                  </a:lnTo>
                  <a:lnTo>
                    <a:pt x="1" y="2364"/>
                  </a:lnTo>
                  <a:lnTo>
                    <a:pt x="1" y="2613"/>
                  </a:lnTo>
                  <a:lnTo>
                    <a:pt x="42" y="2820"/>
                  </a:lnTo>
                  <a:lnTo>
                    <a:pt x="84" y="3027"/>
                  </a:lnTo>
                  <a:lnTo>
                    <a:pt x="208" y="3276"/>
                  </a:lnTo>
                  <a:lnTo>
                    <a:pt x="333" y="3442"/>
                  </a:lnTo>
                  <a:lnTo>
                    <a:pt x="540" y="3649"/>
                  </a:lnTo>
                  <a:lnTo>
                    <a:pt x="830" y="3898"/>
                  </a:lnTo>
                  <a:lnTo>
                    <a:pt x="1162" y="4064"/>
                  </a:lnTo>
                  <a:lnTo>
                    <a:pt x="1535" y="4230"/>
                  </a:lnTo>
                  <a:lnTo>
                    <a:pt x="1867" y="4354"/>
                  </a:lnTo>
                  <a:lnTo>
                    <a:pt x="2199" y="4437"/>
                  </a:lnTo>
                  <a:lnTo>
                    <a:pt x="2530" y="4479"/>
                  </a:lnTo>
                  <a:lnTo>
                    <a:pt x="3152" y="4520"/>
                  </a:lnTo>
                  <a:lnTo>
                    <a:pt x="3899" y="4479"/>
                  </a:lnTo>
                  <a:lnTo>
                    <a:pt x="4604" y="4313"/>
                  </a:lnTo>
                  <a:lnTo>
                    <a:pt x="5184" y="4147"/>
                  </a:lnTo>
                  <a:lnTo>
                    <a:pt x="5723" y="3898"/>
                  </a:lnTo>
                  <a:lnTo>
                    <a:pt x="6138" y="3608"/>
                  </a:lnTo>
                  <a:lnTo>
                    <a:pt x="6470" y="3235"/>
                  </a:lnTo>
                  <a:lnTo>
                    <a:pt x="6636" y="2986"/>
                  </a:lnTo>
                  <a:lnTo>
                    <a:pt x="6760" y="2737"/>
                  </a:lnTo>
                  <a:lnTo>
                    <a:pt x="6884" y="2488"/>
                  </a:lnTo>
                  <a:lnTo>
                    <a:pt x="6926" y="2239"/>
                  </a:lnTo>
                  <a:lnTo>
                    <a:pt x="6926" y="1949"/>
                  </a:lnTo>
                  <a:lnTo>
                    <a:pt x="6926" y="1700"/>
                  </a:lnTo>
                  <a:lnTo>
                    <a:pt x="6843" y="1452"/>
                  </a:lnTo>
                  <a:lnTo>
                    <a:pt x="6760" y="1203"/>
                  </a:lnTo>
                  <a:lnTo>
                    <a:pt x="6594" y="912"/>
                  </a:lnTo>
                  <a:lnTo>
                    <a:pt x="6345" y="664"/>
                  </a:lnTo>
                  <a:lnTo>
                    <a:pt x="6138" y="456"/>
                  </a:lnTo>
                  <a:lnTo>
                    <a:pt x="5848" y="332"/>
                  </a:lnTo>
                  <a:lnTo>
                    <a:pt x="5599" y="208"/>
                  </a:lnTo>
                  <a:lnTo>
                    <a:pt x="5350" y="125"/>
                  </a:lnTo>
                  <a:lnTo>
                    <a:pt x="4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25;p76"/>
            <p:cNvSpPr/>
            <p:nvPr/>
          </p:nvSpPr>
          <p:spPr>
            <a:xfrm>
              <a:off x="7064650" y="1377625"/>
              <a:ext cx="171075" cy="118225"/>
            </a:xfrm>
            <a:custGeom>
              <a:avLst/>
              <a:gdLst/>
              <a:ahLst/>
              <a:cxnLst/>
              <a:rect l="l" t="t" r="r" b="b"/>
              <a:pathLst>
                <a:path w="6843" h="4729" extrusionOk="0">
                  <a:moveTo>
                    <a:pt x="4105" y="664"/>
                  </a:moveTo>
                  <a:lnTo>
                    <a:pt x="4520" y="706"/>
                  </a:lnTo>
                  <a:lnTo>
                    <a:pt x="4893" y="747"/>
                  </a:lnTo>
                  <a:lnTo>
                    <a:pt x="5266" y="872"/>
                  </a:lnTo>
                  <a:lnTo>
                    <a:pt x="5391" y="955"/>
                  </a:lnTo>
                  <a:lnTo>
                    <a:pt x="5557" y="1079"/>
                  </a:lnTo>
                  <a:lnTo>
                    <a:pt x="5723" y="1286"/>
                  </a:lnTo>
                  <a:lnTo>
                    <a:pt x="5847" y="1494"/>
                  </a:lnTo>
                  <a:lnTo>
                    <a:pt x="5930" y="1701"/>
                  </a:lnTo>
                  <a:lnTo>
                    <a:pt x="5930" y="1950"/>
                  </a:lnTo>
                  <a:lnTo>
                    <a:pt x="5888" y="2157"/>
                  </a:lnTo>
                  <a:lnTo>
                    <a:pt x="5805" y="2364"/>
                  </a:lnTo>
                  <a:lnTo>
                    <a:pt x="5723" y="2572"/>
                  </a:lnTo>
                  <a:lnTo>
                    <a:pt x="5598" y="2738"/>
                  </a:lnTo>
                  <a:lnTo>
                    <a:pt x="5266" y="3069"/>
                  </a:lnTo>
                  <a:lnTo>
                    <a:pt x="4935" y="3318"/>
                  </a:lnTo>
                  <a:lnTo>
                    <a:pt x="4354" y="3608"/>
                  </a:lnTo>
                  <a:lnTo>
                    <a:pt x="3774" y="3816"/>
                  </a:lnTo>
                  <a:lnTo>
                    <a:pt x="3152" y="3940"/>
                  </a:lnTo>
                  <a:lnTo>
                    <a:pt x="2571" y="3982"/>
                  </a:lnTo>
                  <a:lnTo>
                    <a:pt x="1990" y="3940"/>
                  </a:lnTo>
                  <a:lnTo>
                    <a:pt x="1493" y="3857"/>
                  </a:lnTo>
                  <a:lnTo>
                    <a:pt x="1203" y="3733"/>
                  </a:lnTo>
                  <a:lnTo>
                    <a:pt x="912" y="3526"/>
                  </a:lnTo>
                  <a:lnTo>
                    <a:pt x="788" y="3401"/>
                  </a:lnTo>
                  <a:lnTo>
                    <a:pt x="664" y="3235"/>
                  </a:lnTo>
                  <a:lnTo>
                    <a:pt x="622" y="3069"/>
                  </a:lnTo>
                  <a:lnTo>
                    <a:pt x="622" y="2862"/>
                  </a:lnTo>
                  <a:lnTo>
                    <a:pt x="664" y="2613"/>
                  </a:lnTo>
                  <a:lnTo>
                    <a:pt x="746" y="2406"/>
                  </a:lnTo>
                  <a:lnTo>
                    <a:pt x="954" y="2074"/>
                  </a:lnTo>
                  <a:lnTo>
                    <a:pt x="1203" y="1784"/>
                  </a:lnTo>
                  <a:lnTo>
                    <a:pt x="1368" y="1577"/>
                  </a:lnTo>
                  <a:lnTo>
                    <a:pt x="1617" y="1369"/>
                  </a:lnTo>
                  <a:lnTo>
                    <a:pt x="1908" y="1162"/>
                  </a:lnTo>
                  <a:lnTo>
                    <a:pt x="2198" y="996"/>
                  </a:lnTo>
                  <a:lnTo>
                    <a:pt x="2530" y="872"/>
                  </a:lnTo>
                  <a:lnTo>
                    <a:pt x="3317" y="706"/>
                  </a:lnTo>
                  <a:lnTo>
                    <a:pt x="4022" y="664"/>
                  </a:lnTo>
                  <a:close/>
                  <a:moveTo>
                    <a:pt x="4561" y="1"/>
                  </a:moveTo>
                  <a:lnTo>
                    <a:pt x="3898" y="42"/>
                  </a:lnTo>
                  <a:lnTo>
                    <a:pt x="3317" y="167"/>
                  </a:lnTo>
                  <a:lnTo>
                    <a:pt x="3193" y="208"/>
                  </a:lnTo>
                  <a:lnTo>
                    <a:pt x="2654" y="333"/>
                  </a:lnTo>
                  <a:lnTo>
                    <a:pt x="2156" y="540"/>
                  </a:lnTo>
                  <a:lnTo>
                    <a:pt x="1659" y="747"/>
                  </a:lnTo>
                  <a:lnTo>
                    <a:pt x="1244" y="1038"/>
                  </a:lnTo>
                  <a:lnTo>
                    <a:pt x="829" y="1411"/>
                  </a:lnTo>
                  <a:lnTo>
                    <a:pt x="498" y="1742"/>
                  </a:lnTo>
                  <a:lnTo>
                    <a:pt x="249" y="2116"/>
                  </a:lnTo>
                  <a:lnTo>
                    <a:pt x="83" y="2530"/>
                  </a:lnTo>
                  <a:lnTo>
                    <a:pt x="0" y="2738"/>
                  </a:lnTo>
                  <a:lnTo>
                    <a:pt x="0" y="2986"/>
                  </a:lnTo>
                  <a:lnTo>
                    <a:pt x="0" y="3194"/>
                  </a:lnTo>
                  <a:lnTo>
                    <a:pt x="83" y="3401"/>
                  </a:lnTo>
                  <a:lnTo>
                    <a:pt x="166" y="3608"/>
                  </a:lnTo>
                  <a:lnTo>
                    <a:pt x="290" y="3816"/>
                  </a:lnTo>
                  <a:lnTo>
                    <a:pt x="456" y="3982"/>
                  </a:lnTo>
                  <a:lnTo>
                    <a:pt x="664" y="4148"/>
                  </a:lnTo>
                  <a:lnTo>
                    <a:pt x="1078" y="4438"/>
                  </a:lnTo>
                  <a:lnTo>
                    <a:pt x="1534" y="4604"/>
                  </a:lnTo>
                  <a:lnTo>
                    <a:pt x="2073" y="4728"/>
                  </a:lnTo>
                  <a:lnTo>
                    <a:pt x="3235" y="4728"/>
                  </a:lnTo>
                  <a:lnTo>
                    <a:pt x="3815" y="4604"/>
                  </a:lnTo>
                  <a:lnTo>
                    <a:pt x="4396" y="4438"/>
                  </a:lnTo>
                  <a:lnTo>
                    <a:pt x="4976" y="4230"/>
                  </a:lnTo>
                  <a:lnTo>
                    <a:pt x="5474" y="3982"/>
                  </a:lnTo>
                  <a:lnTo>
                    <a:pt x="5930" y="3650"/>
                  </a:lnTo>
                  <a:lnTo>
                    <a:pt x="6262" y="3318"/>
                  </a:lnTo>
                  <a:lnTo>
                    <a:pt x="6552" y="2945"/>
                  </a:lnTo>
                  <a:lnTo>
                    <a:pt x="6676" y="2696"/>
                  </a:lnTo>
                  <a:lnTo>
                    <a:pt x="6759" y="2447"/>
                  </a:lnTo>
                  <a:lnTo>
                    <a:pt x="6801" y="2157"/>
                  </a:lnTo>
                  <a:lnTo>
                    <a:pt x="6842" y="1908"/>
                  </a:lnTo>
                  <a:lnTo>
                    <a:pt x="6801" y="1701"/>
                  </a:lnTo>
                  <a:lnTo>
                    <a:pt x="6759" y="1452"/>
                  </a:lnTo>
                  <a:lnTo>
                    <a:pt x="6718" y="1203"/>
                  </a:lnTo>
                  <a:lnTo>
                    <a:pt x="6593" y="996"/>
                  </a:lnTo>
                  <a:lnTo>
                    <a:pt x="6427" y="789"/>
                  </a:lnTo>
                  <a:lnTo>
                    <a:pt x="6220" y="581"/>
                  </a:lnTo>
                  <a:lnTo>
                    <a:pt x="6013" y="416"/>
                  </a:lnTo>
                  <a:lnTo>
                    <a:pt x="5764" y="250"/>
                  </a:lnTo>
                  <a:lnTo>
                    <a:pt x="5515" y="125"/>
                  </a:lnTo>
                  <a:lnTo>
                    <a:pt x="5225" y="42"/>
                  </a:lnTo>
                  <a:lnTo>
                    <a:pt x="4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41" y="1205092"/>
            <a:ext cx="4137630" cy="3107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CFE2F3"/>
      </a:lt1>
      <a:dk2>
        <a:srgbClr val="F3F3F3"/>
      </a:dk2>
      <a:lt2>
        <a:srgbClr val="F6BE2B"/>
      </a:lt2>
      <a:accent1>
        <a:srgbClr val="F6BE2B"/>
      </a:accent1>
      <a:accent2>
        <a:srgbClr val="815CF1"/>
      </a:accent2>
      <a:accent3>
        <a:srgbClr val="FB79BD"/>
      </a:accent3>
      <a:accent4>
        <a:srgbClr val="FFFFFF"/>
      </a:accent4>
      <a:accent5>
        <a:srgbClr val="FFE04F"/>
      </a:accent5>
      <a:accent6>
        <a:srgbClr val="9476ED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208</Words>
  <Application>Microsoft Office PowerPoint</Application>
  <PresentationFormat>Presentación en pantalla (16:9)</PresentationFormat>
  <Paragraphs>30</Paragraphs>
  <Slides>7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Nunito</vt:lpstr>
      <vt:lpstr>Agency FB</vt:lpstr>
      <vt:lpstr>Permanent Marker</vt:lpstr>
      <vt:lpstr>Comic Sans MS</vt:lpstr>
      <vt:lpstr>Arial</vt:lpstr>
      <vt:lpstr>Sketch Out! Presentation by Slidesgo</vt:lpstr>
      <vt:lpstr>Jornada Inclusión Educativa 2020</vt:lpstr>
      <vt:lpstr>Sello Inclusivo:</vt:lpstr>
      <vt:lpstr>Para comenzar</vt:lpstr>
      <vt:lpstr>Veamos el siguiente video https://www.youtube.com/watch?v=4FGuJsuVbro</vt:lpstr>
      <vt:lpstr>Presentación de PowerPoint</vt:lpstr>
      <vt:lpstr>Ahora hablaremos del respeto </vt:lpstr>
      <vt:lpstr>Actividad: Nuestra plantita del respeto.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Iguales pero diferentes.</dc:title>
  <dc:creator>casa</dc:creator>
  <cp:lastModifiedBy>Jacqueline</cp:lastModifiedBy>
  <cp:revision>26</cp:revision>
  <dcterms:modified xsi:type="dcterms:W3CDTF">2020-10-26T19:00:44Z</dcterms:modified>
</cp:coreProperties>
</file>