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745B-135C-49A2-8AFB-E1BF4A0A0C98}" type="datetimeFigureOut">
              <a:rPr lang="es-CL" smtClean="0"/>
              <a:t>16-03-2020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42BA-AD85-4BFF-9D2B-1587EE3592D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745B-135C-49A2-8AFB-E1BF4A0A0C98}" type="datetimeFigureOut">
              <a:rPr lang="es-CL" smtClean="0"/>
              <a:t>16-03-2020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42BA-AD85-4BFF-9D2B-1587EE3592D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745B-135C-49A2-8AFB-E1BF4A0A0C98}" type="datetimeFigureOut">
              <a:rPr lang="es-CL" smtClean="0"/>
              <a:t>16-03-2020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42BA-AD85-4BFF-9D2B-1587EE3592D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745B-135C-49A2-8AFB-E1BF4A0A0C98}" type="datetimeFigureOut">
              <a:rPr lang="es-CL" smtClean="0"/>
              <a:t>16-03-2020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42BA-AD85-4BFF-9D2B-1587EE3592D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745B-135C-49A2-8AFB-E1BF4A0A0C98}" type="datetimeFigureOut">
              <a:rPr lang="es-CL" smtClean="0"/>
              <a:t>16-03-2020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42BA-AD85-4BFF-9D2B-1587EE3592D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745B-135C-49A2-8AFB-E1BF4A0A0C98}" type="datetimeFigureOut">
              <a:rPr lang="es-CL" smtClean="0"/>
              <a:t>16-03-2020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42BA-AD85-4BFF-9D2B-1587EE3592D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745B-135C-49A2-8AFB-E1BF4A0A0C98}" type="datetimeFigureOut">
              <a:rPr lang="es-CL" smtClean="0"/>
              <a:t>16-03-2020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42BA-AD85-4BFF-9D2B-1587EE3592D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745B-135C-49A2-8AFB-E1BF4A0A0C98}" type="datetimeFigureOut">
              <a:rPr lang="es-CL" smtClean="0"/>
              <a:t>16-03-2020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42BA-AD85-4BFF-9D2B-1587EE3592D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745B-135C-49A2-8AFB-E1BF4A0A0C98}" type="datetimeFigureOut">
              <a:rPr lang="es-CL" smtClean="0"/>
              <a:t>16-03-2020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42BA-AD85-4BFF-9D2B-1587EE3592D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745B-135C-49A2-8AFB-E1BF4A0A0C98}" type="datetimeFigureOut">
              <a:rPr lang="es-CL" smtClean="0"/>
              <a:t>16-03-2020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42BA-AD85-4BFF-9D2B-1587EE3592D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745B-135C-49A2-8AFB-E1BF4A0A0C98}" type="datetimeFigureOut">
              <a:rPr lang="es-CL" smtClean="0"/>
              <a:t>16-03-2020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42BA-AD85-4BFF-9D2B-1587EE3592D3}" type="slidenum">
              <a:rPr lang="es-CL" smtClean="0"/>
              <a:t>‹Nº›</a:t>
            </a:fld>
            <a:endParaRPr lang="es-CL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2FB745B-135C-49A2-8AFB-E1BF4A0A0C98}" type="datetimeFigureOut">
              <a:rPr lang="es-CL" smtClean="0"/>
              <a:t>16-03-2020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E3C42BA-AD85-4BFF-9D2B-1587EE3592D3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125113" cy="924475"/>
          </a:xfrm>
        </p:spPr>
        <p:txBody>
          <a:bodyPr/>
          <a:lstStyle/>
          <a:p>
            <a:pPr algn="ctr"/>
            <a:r>
              <a:rPr lang="es-CL" sz="2400" b="1" u="sng" dirty="0">
                <a:latin typeface="Calibri" panose="020F0502020204030204" pitchFamily="34" charset="0"/>
              </a:rPr>
              <a:t>Expresiones del Liberalismo en Europa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87833" y="1124744"/>
            <a:ext cx="2952328" cy="12003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chemeClr val="tx1"/>
                </a:solidFill>
                <a:latin typeface="Calibri" panose="020F0502020204030204" pitchFamily="34" charset="0"/>
              </a:rPr>
              <a:t>El Liberalismo  es una Doctrina política, económica y social.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4788024" y="1107945"/>
            <a:ext cx="3816424" cy="12003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chemeClr val="tx1"/>
                </a:solidFill>
                <a:latin typeface="Calibri" panose="020F0502020204030204" pitchFamily="34" charset="0"/>
              </a:rPr>
              <a:t>El Liberalismo político enfocado en la protección de la libertad de las personas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861807" y="2601882"/>
            <a:ext cx="5184576" cy="19389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L" sz="2400" dirty="0">
                <a:solidFill>
                  <a:schemeClr val="tx1"/>
                </a:solidFill>
                <a:latin typeface="Calibri" panose="020F0502020204030204" pitchFamily="34" charset="0"/>
              </a:rPr>
              <a:t>El liberalismo social plantea  la no intromisión del Estado en la conducta privada de los ciudadanos y en sus relaciones sociales, existiendo plena libertad de expresión y religiosa.</a:t>
            </a:r>
          </a:p>
        </p:txBody>
      </p:sp>
      <p:sp>
        <p:nvSpPr>
          <p:cNvPr id="10" name="9 Flecha derecha"/>
          <p:cNvSpPr/>
          <p:nvPr/>
        </p:nvSpPr>
        <p:spPr>
          <a:xfrm>
            <a:off x="3347864" y="1376772"/>
            <a:ext cx="1287823" cy="504056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10 CuadroTexto"/>
          <p:cNvSpPr txBox="1"/>
          <p:nvPr/>
        </p:nvSpPr>
        <p:spPr>
          <a:xfrm>
            <a:off x="1835697" y="4827253"/>
            <a:ext cx="7177848" cy="193899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chemeClr val="tx1"/>
                </a:solidFill>
                <a:latin typeface="Calibri" panose="020F0502020204030204" pitchFamily="34" charset="0"/>
              </a:rPr>
              <a:t>El liberalismo económico se basa en la no intromisión del Estado en las relaciones mercantiles entre los ciudadanos, impulsando la reducción de impuestos a su mínima expresión y reducción de la regulación sobre comercio, producción, etc.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06649">
            <a:off x="1653514" y="2678693"/>
            <a:ext cx="2203144" cy="560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51878">
            <a:off x="117247" y="3291896"/>
            <a:ext cx="2618859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6031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1426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188640"/>
            <a:ext cx="7125113" cy="924475"/>
          </a:xfrm>
        </p:spPr>
        <p:txBody>
          <a:bodyPr/>
          <a:lstStyle/>
          <a:p>
            <a:pPr algn="ctr"/>
            <a:r>
              <a:rPr lang="es-CL" sz="2400" b="1" u="sng" dirty="0">
                <a:latin typeface="Calibri" panose="020F0502020204030204" pitchFamily="34" charset="0"/>
              </a:rPr>
              <a:t>El Liberalismo en …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251520" y="980728"/>
            <a:ext cx="8712968" cy="30469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L" sz="2400" b="1" u="sng" dirty="0">
                <a:solidFill>
                  <a:schemeClr val="tx1"/>
                </a:solidFill>
                <a:latin typeface="Calibri" panose="020F0502020204030204" pitchFamily="34" charset="0"/>
              </a:rPr>
              <a:t>Francia: </a:t>
            </a:r>
            <a:r>
              <a:rPr lang="es-CL" sz="2400" dirty="0">
                <a:solidFill>
                  <a:schemeClr val="tx1"/>
                </a:solidFill>
                <a:latin typeface="Calibri" panose="020F0502020204030204" pitchFamily="34" charset="0"/>
              </a:rPr>
              <a:t>Construido por las doctrinas de Montesquieu, Voltaire, Rousseau o </a:t>
            </a:r>
            <a:r>
              <a:rPr lang="es-CL" sz="2400" dirty="0" err="1">
                <a:solidFill>
                  <a:schemeClr val="tx1"/>
                </a:solidFill>
                <a:latin typeface="Calibri" panose="020F0502020204030204" pitchFamily="34" charset="0"/>
              </a:rPr>
              <a:t>Condorcet</a:t>
            </a:r>
            <a:r>
              <a:rPr lang="es-CL" sz="2400" dirty="0">
                <a:solidFill>
                  <a:schemeClr val="tx1"/>
                </a:solidFill>
                <a:latin typeface="Calibri" panose="020F0502020204030204" pitchFamily="34" charset="0"/>
              </a:rPr>
              <a:t>. Se consagra después de la caída de Napoleón y se extiende de Francia a Inglaterra.</a:t>
            </a:r>
          </a:p>
          <a:p>
            <a:pPr algn="just"/>
            <a:r>
              <a:rPr lang="es-CL" sz="2400" dirty="0">
                <a:solidFill>
                  <a:schemeClr val="tx1"/>
                </a:solidFill>
                <a:latin typeface="Calibri" panose="020F0502020204030204" pitchFamily="34" charset="0"/>
              </a:rPr>
              <a:t>Proponía una limitación de poder mediante el principio de separación de los poderes.</a:t>
            </a:r>
          </a:p>
          <a:p>
            <a:pPr algn="just"/>
            <a:r>
              <a:rPr lang="es-CL" sz="2400" dirty="0">
                <a:solidFill>
                  <a:schemeClr val="tx1"/>
                </a:solidFill>
                <a:latin typeface="Calibri" panose="020F0502020204030204" pitchFamily="34" charset="0"/>
              </a:rPr>
              <a:t>Buscaba construir un Estado sólido, con autodeterminación individual.</a:t>
            </a:r>
          </a:p>
          <a:p>
            <a:pPr algn="just"/>
            <a:endParaRPr lang="es-CL" sz="2400" dirty="0">
              <a:latin typeface="Calibri" panose="020F0502020204030204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379" y="3501008"/>
            <a:ext cx="7056784" cy="312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6445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CuadroTexto"/>
          <p:cNvSpPr txBox="1"/>
          <p:nvPr/>
        </p:nvSpPr>
        <p:spPr>
          <a:xfrm>
            <a:off x="323528" y="1052736"/>
            <a:ext cx="4464496" cy="489364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sz="2400" b="1" u="sng" dirty="0">
                <a:solidFill>
                  <a:schemeClr val="tx1"/>
                </a:solidFill>
                <a:latin typeface="Calibri" panose="020F0502020204030204" pitchFamily="34" charset="0"/>
              </a:rPr>
              <a:t>Inglaterra: </a:t>
            </a:r>
            <a:r>
              <a:rPr lang="es-CL" sz="2400" dirty="0">
                <a:solidFill>
                  <a:schemeClr val="tx1"/>
                </a:solidFill>
                <a:latin typeface="Calibri" panose="020F0502020204030204" pitchFamily="34" charset="0"/>
              </a:rPr>
              <a:t>Jhon Locke es considerado el padre del liberalismo moderno y fundador de este en Inglaterra.</a:t>
            </a:r>
          </a:p>
          <a:p>
            <a:r>
              <a:rPr lang="es-CL" sz="2400" dirty="0">
                <a:solidFill>
                  <a:schemeClr val="tx1"/>
                </a:solidFill>
                <a:latin typeface="Calibri" panose="020F0502020204030204" pitchFamily="34" charset="0"/>
              </a:rPr>
              <a:t>Propone que la propiedad, vida, libertad, y el derecho a la felicidad son derechos naturales de los hombres.</a:t>
            </a:r>
          </a:p>
          <a:p>
            <a:r>
              <a:rPr lang="es-CL" sz="2400" dirty="0">
                <a:solidFill>
                  <a:schemeClr val="tx1"/>
                </a:solidFill>
                <a:latin typeface="Calibri" panose="020F0502020204030204" pitchFamily="34" charset="0"/>
              </a:rPr>
              <a:t>El Estado tiene como principal misión defender estos derechos</a:t>
            </a:r>
          </a:p>
          <a:p>
            <a:r>
              <a:rPr lang="es-CL" sz="2400" dirty="0">
                <a:solidFill>
                  <a:schemeClr val="tx1"/>
                </a:solidFill>
                <a:latin typeface="Calibri" panose="020F0502020204030204" pitchFamily="34" charset="0"/>
              </a:rPr>
              <a:t>También sostiene que el gobierno debe estar constituido por un Rey y un Parlamento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32656"/>
            <a:ext cx="4104456" cy="633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1337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251520" y="188640"/>
            <a:ext cx="8640960" cy="26776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L" sz="2400" u="sng" dirty="0">
                <a:solidFill>
                  <a:schemeClr val="tx1"/>
                </a:solidFill>
                <a:latin typeface="Calibri" panose="020F0502020204030204" pitchFamily="34" charset="0"/>
              </a:rPr>
              <a:t>Estados Unidos: </a:t>
            </a:r>
            <a:r>
              <a:rPr lang="es-CL" sz="2400" dirty="0">
                <a:solidFill>
                  <a:schemeClr val="tx1"/>
                </a:solidFill>
                <a:latin typeface="Calibri" panose="020F0502020204030204" pitchFamily="34" charset="0"/>
              </a:rPr>
              <a:t>1787 se dotó una Constitución que garantiza los derechos y deberes de los ciudadanos.</a:t>
            </a:r>
          </a:p>
          <a:p>
            <a:pPr algn="just"/>
            <a:r>
              <a:rPr lang="es-CL" sz="2400" dirty="0">
                <a:solidFill>
                  <a:schemeClr val="tx1"/>
                </a:solidFill>
                <a:latin typeface="Calibri" panose="020F0502020204030204" pitchFamily="34" charset="0"/>
              </a:rPr>
              <a:t>La Republica seria una construcción, fruto de un pacto entre las élites políticas de las 13 colonias.</a:t>
            </a:r>
          </a:p>
          <a:p>
            <a:pPr algn="just"/>
            <a:r>
              <a:rPr lang="es-CL" sz="2400" dirty="0">
                <a:solidFill>
                  <a:schemeClr val="tx1"/>
                </a:solidFill>
                <a:latin typeface="Calibri" panose="020F0502020204030204" pitchFamily="34" charset="0"/>
              </a:rPr>
              <a:t>Confluyeron distintas sensibilidades liberales , liberales que conformaron posteriormente el Partido Demócrata Republicano y Federalistas. </a:t>
            </a:r>
          </a:p>
        </p:txBody>
      </p:sp>
      <p:pic>
        <p:nvPicPr>
          <p:cNvPr id="5122" name="Picture 2" descr="Resultado de imagen para liberalismo en estados uni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068960"/>
            <a:ext cx="8640959" cy="367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7365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202998" y="836712"/>
            <a:ext cx="4657034" cy="489364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sz="2400" u="sng" dirty="0">
                <a:solidFill>
                  <a:schemeClr val="tx1"/>
                </a:solidFill>
                <a:latin typeface="Calibri" panose="020F0502020204030204" pitchFamily="34" charset="0"/>
              </a:rPr>
              <a:t>España: </a:t>
            </a:r>
            <a:r>
              <a:rPr lang="es-CL" sz="2400" dirty="0">
                <a:solidFill>
                  <a:schemeClr val="tx1"/>
                </a:solidFill>
                <a:latin typeface="Calibri" panose="020F0502020204030204" pitchFamily="34" charset="0"/>
              </a:rPr>
              <a:t>Tuvo sus características propias. Las diferencias se deben a la debilidad de la burguesía y al poder que ostentaban la nobleza y el clero.</a:t>
            </a:r>
          </a:p>
          <a:p>
            <a:r>
              <a:rPr lang="es-CL" sz="2400" dirty="0">
                <a:solidFill>
                  <a:schemeClr val="tx1"/>
                </a:solidFill>
                <a:latin typeface="Calibri" panose="020F0502020204030204" pitchFamily="34" charset="0"/>
              </a:rPr>
              <a:t>Régimen político muy conservador, al servicio de un grupo minoritario formado por la antigua aristocracia terrateniente y la burguesía.</a:t>
            </a:r>
          </a:p>
          <a:p>
            <a:r>
              <a:rPr lang="es-CL" sz="2400" dirty="0">
                <a:solidFill>
                  <a:schemeClr val="tx1"/>
                </a:solidFill>
                <a:latin typeface="Calibri" panose="020F0502020204030204" pitchFamily="34" charset="0"/>
              </a:rPr>
              <a:t>Sistema socio-económico muy excluyente, donde no tenían cabida capas de la burguesía urbana y proletariado.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32656"/>
            <a:ext cx="4032448" cy="6264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219289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Primavera</Template>
  <TotalTime>125</TotalTime>
  <Words>340</Words>
  <Application>Microsoft Office PowerPoint</Application>
  <PresentationFormat>Presentación en pantalla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Courier New</vt:lpstr>
      <vt:lpstr>Verdana</vt:lpstr>
      <vt:lpstr>Wingdings 2</vt:lpstr>
      <vt:lpstr>Spring</vt:lpstr>
      <vt:lpstr>Expresiones del Liberalismo en Europa</vt:lpstr>
      <vt:lpstr>Presentación de PowerPoint</vt:lpstr>
      <vt:lpstr>El Liberalismo en …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Objetivo: Reconocer cómo influye el liberalismo en la europa del siglo XIX</dc:title>
  <dc:creator>KATHERINE</dc:creator>
  <cp:lastModifiedBy>Arancibia.martin.n@gmail.com</cp:lastModifiedBy>
  <cp:revision>15</cp:revision>
  <dcterms:created xsi:type="dcterms:W3CDTF">2018-03-10T21:15:10Z</dcterms:created>
  <dcterms:modified xsi:type="dcterms:W3CDTF">2020-03-16T16:38:10Z</dcterms:modified>
</cp:coreProperties>
</file>