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3"/>
  </p:notesMasterIdLst>
  <p:sldIdLst>
    <p:sldId id="256" r:id="rId2"/>
    <p:sldId id="368" r:id="rId3"/>
    <p:sldId id="365" r:id="rId4"/>
    <p:sldId id="366" r:id="rId5"/>
    <p:sldId id="367" r:id="rId6"/>
    <p:sldId id="372" r:id="rId7"/>
    <p:sldId id="369" r:id="rId8"/>
    <p:sldId id="370"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Lst>
  <p:sldSz cx="12192000" cy="6858000"/>
  <p:notesSz cx="6858000" cy="9144000"/>
  <p:embeddedFontLst>
    <p:embeddedFont>
      <p:font typeface="Aharoni" pitchFamily="2" charset="-79"/>
      <p:bold r:id="rId24"/>
    </p:embeddedFont>
    <p:embeddedFont>
      <p:font typeface="Source Code Pro" charset="0"/>
      <p:regular r:id="rId25"/>
      <p:bold r:id="rId26"/>
    </p:embeddedFont>
    <p:embeddedFont>
      <p:font typeface="Gabriola" pitchFamily="82" charset="0"/>
      <p:regular r:id="rId27"/>
    </p:embeddedFont>
    <p:embeddedFont>
      <p:font typeface="Brush Script MT" pitchFamily="66" charset="0"/>
      <p:italic r:id="rId28"/>
    </p:embeddedFont>
    <p:embeddedFont>
      <p:font typeface="Calibri" pitchFamily="34" charset="0"/>
      <p:regular r:id="rId29"/>
      <p:bold r:id="rId30"/>
      <p:italic r:id="rId31"/>
      <p:boldItalic r:id="rId32"/>
    </p:embeddedFont>
    <p:embeddedFont>
      <p:font typeface="Old Standard TT" charset="0"/>
      <p:regular r:id="rId33"/>
      <p:bold r:id="rId34"/>
      <p:italic r:id="rId35"/>
    </p:embeddedFont>
    <p:embeddedFont>
      <p:font typeface="Oswald" charset="0"/>
      <p:regular r:id="rId36"/>
      <p:bold r:id="rId37"/>
    </p:embeddedFont>
    <p:embeddedFont>
      <p:font typeface="Questrial"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97B6F7-CB0C-41D2-91CF-D4AE867BBDDF}">
  <a:tblStyle styleId="{0797B6F7-CB0C-41D2-91CF-D4AE867BBD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590" autoAdjust="0"/>
  </p:normalViewPr>
  <p:slideViewPr>
    <p:cSldViewPr snapToGrid="0">
      <p:cViewPr>
        <p:scale>
          <a:sx n="60" d="100"/>
          <a:sy n="60" d="100"/>
        </p:scale>
        <p:origin x="-1092" y="-216"/>
      </p:cViewPr>
      <p:guideLst>
        <p:guide orient="horz" pos="2160"/>
        <p:guide pos="3840"/>
      </p:guideLst>
    </p:cSldViewPr>
  </p:slideViewPr>
  <p:outlineViewPr>
    <p:cViewPr>
      <p:scale>
        <a:sx n="33" d="100"/>
        <a:sy n="33" d="100"/>
      </p:scale>
      <p:origin x="0" y="3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37FCA-92F9-4A8A-B0AB-06CF9C47E1A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FCC12AC2-402F-4D6A-9170-AD89716734FE}">
      <dgm:prSet phldrT="[Texto]"/>
      <dgm:spPr/>
      <dgm:t>
        <a:bodyPr/>
        <a:lstStyle/>
        <a:p>
          <a:r>
            <a:rPr lang="es-CL" dirty="0" smtClean="0"/>
            <a:t>Narrador</a:t>
          </a:r>
          <a:endParaRPr lang="es-CL" dirty="0"/>
        </a:p>
      </dgm:t>
    </dgm:pt>
    <dgm:pt modelId="{26A1CB57-6EA9-4E41-9762-702E900F5C34}" type="parTrans" cxnId="{7FB02E1A-4899-404C-B6A4-627D0485E70A}">
      <dgm:prSet/>
      <dgm:spPr/>
      <dgm:t>
        <a:bodyPr/>
        <a:lstStyle/>
        <a:p>
          <a:endParaRPr lang="es-CL"/>
        </a:p>
      </dgm:t>
    </dgm:pt>
    <dgm:pt modelId="{6AF87BFC-C8E0-435B-99DD-5F64A1498E43}" type="sibTrans" cxnId="{7FB02E1A-4899-404C-B6A4-627D0485E70A}">
      <dgm:prSet/>
      <dgm:spPr/>
      <dgm:t>
        <a:bodyPr/>
        <a:lstStyle/>
        <a:p>
          <a:endParaRPr lang="es-CL"/>
        </a:p>
      </dgm:t>
    </dgm:pt>
    <dgm:pt modelId="{AA0E3D1C-7F7E-456B-8C87-B05E7DCD522D}">
      <dgm:prSet phldrT="[Texto]"/>
      <dgm:spPr/>
      <dgm:t>
        <a:bodyPr/>
        <a:lstStyle/>
        <a:p>
          <a:r>
            <a:rPr lang="es-CL" dirty="0" smtClean="0"/>
            <a:t>Espacio</a:t>
          </a:r>
          <a:endParaRPr lang="es-CL" dirty="0"/>
        </a:p>
      </dgm:t>
    </dgm:pt>
    <dgm:pt modelId="{22C95AA2-EE35-44E6-9113-0CEAF43F09D1}" type="parTrans" cxnId="{3CED1A99-F2B9-453C-BE3B-9407153C8276}">
      <dgm:prSet/>
      <dgm:spPr/>
      <dgm:t>
        <a:bodyPr/>
        <a:lstStyle/>
        <a:p>
          <a:endParaRPr lang="es-CL"/>
        </a:p>
      </dgm:t>
    </dgm:pt>
    <dgm:pt modelId="{8E53813F-E916-4335-A203-E0663C6A20DD}" type="sibTrans" cxnId="{3CED1A99-F2B9-453C-BE3B-9407153C8276}">
      <dgm:prSet/>
      <dgm:spPr/>
      <dgm:t>
        <a:bodyPr/>
        <a:lstStyle/>
        <a:p>
          <a:endParaRPr lang="es-CL"/>
        </a:p>
      </dgm:t>
    </dgm:pt>
    <dgm:pt modelId="{AD6C6034-33EE-4827-A240-B749288A8DE6}">
      <dgm:prSet phldrT="[Texto]"/>
      <dgm:spPr/>
      <dgm:t>
        <a:bodyPr/>
        <a:lstStyle/>
        <a:p>
          <a:r>
            <a:rPr lang="es-CL" dirty="0" smtClean="0"/>
            <a:t>Personajes</a:t>
          </a:r>
          <a:endParaRPr lang="es-CL" dirty="0"/>
        </a:p>
      </dgm:t>
    </dgm:pt>
    <dgm:pt modelId="{B4374CFF-B9E6-4FF4-AD62-96E91950709F}" type="parTrans" cxnId="{1E8111F4-1D57-4965-9801-93C505097924}">
      <dgm:prSet/>
      <dgm:spPr/>
      <dgm:t>
        <a:bodyPr/>
        <a:lstStyle/>
        <a:p>
          <a:endParaRPr lang="es-CL"/>
        </a:p>
      </dgm:t>
    </dgm:pt>
    <dgm:pt modelId="{738515A8-BA25-48C1-B595-1806849BE667}" type="sibTrans" cxnId="{1E8111F4-1D57-4965-9801-93C505097924}">
      <dgm:prSet/>
      <dgm:spPr/>
      <dgm:t>
        <a:bodyPr/>
        <a:lstStyle/>
        <a:p>
          <a:endParaRPr lang="es-CL"/>
        </a:p>
      </dgm:t>
    </dgm:pt>
    <dgm:pt modelId="{C045B00E-A50E-4BAA-859A-560A647BDDF7}">
      <dgm:prSet phldrT="[Texto]"/>
      <dgm:spPr/>
      <dgm:t>
        <a:bodyPr/>
        <a:lstStyle/>
        <a:p>
          <a:r>
            <a:rPr lang="es-CL" dirty="0" smtClean="0"/>
            <a:t>Tiempo</a:t>
          </a:r>
          <a:endParaRPr lang="es-CL" dirty="0"/>
        </a:p>
      </dgm:t>
    </dgm:pt>
    <dgm:pt modelId="{55CC0184-06FF-479A-A157-FA6C1438778C}" type="parTrans" cxnId="{D5A8D80B-5CEF-4965-B4B3-B956F899879D}">
      <dgm:prSet/>
      <dgm:spPr/>
      <dgm:t>
        <a:bodyPr/>
        <a:lstStyle/>
        <a:p>
          <a:endParaRPr lang="es-CL"/>
        </a:p>
      </dgm:t>
    </dgm:pt>
    <dgm:pt modelId="{7804063E-B84E-4582-B220-BC15B9CDF7A6}" type="sibTrans" cxnId="{D5A8D80B-5CEF-4965-B4B3-B956F899879D}">
      <dgm:prSet/>
      <dgm:spPr/>
      <dgm:t>
        <a:bodyPr/>
        <a:lstStyle/>
        <a:p>
          <a:endParaRPr lang="es-CL"/>
        </a:p>
      </dgm:t>
    </dgm:pt>
    <dgm:pt modelId="{31B8F0C7-EFB8-4E02-BA90-E328BCE7C3FD}">
      <dgm:prSet phldrT="[Texto]"/>
      <dgm:spPr/>
      <dgm:t>
        <a:bodyPr/>
        <a:lstStyle/>
        <a:p>
          <a:r>
            <a:rPr lang="es-CL" dirty="0" smtClean="0"/>
            <a:t>Acontecimientos</a:t>
          </a:r>
          <a:endParaRPr lang="es-CL" dirty="0"/>
        </a:p>
      </dgm:t>
    </dgm:pt>
    <dgm:pt modelId="{7B72C3F1-34EC-4FC0-B252-DAA61686640D}" type="parTrans" cxnId="{D67A6128-098A-41B4-99EF-CEFE2F1BDD6A}">
      <dgm:prSet/>
      <dgm:spPr/>
      <dgm:t>
        <a:bodyPr/>
        <a:lstStyle/>
        <a:p>
          <a:endParaRPr lang="es-CL"/>
        </a:p>
      </dgm:t>
    </dgm:pt>
    <dgm:pt modelId="{08A1AB37-EC5D-42D4-A792-1703C7A8CC48}" type="sibTrans" cxnId="{D67A6128-098A-41B4-99EF-CEFE2F1BDD6A}">
      <dgm:prSet/>
      <dgm:spPr/>
      <dgm:t>
        <a:bodyPr/>
        <a:lstStyle/>
        <a:p>
          <a:endParaRPr lang="es-CL"/>
        </a:p>
      </dgm:t>
    </dgm:pt>
    <dgm:pt modelId="{9C5259B8-847F-44C7-83D9-BABC46005B7D}" type="pres">
      <dgm:prSet presAssocID="{01437FCA-92F9-4A8A-B0AB-06CF9C47E1A6}" presName="diagram" presStyleCnt="0">
        <dgm:presLayoutVars>
          <dgm:dir/>
          <dgm:resizeHandles val="exact"/>
        </dgm:presLayoutVars>
      </dgm:prSet>
      <dgm:spPr/>
      <dgm:t>
        <a:bodyPr/>
        <a:lstStyle/>
        <a:p>
          <a:endParaRPr lang="es-CL"/>
        </a:p>
      </dgm:t>
    </dgm:pt>
    <dgm:pt modelId="{7FF748A4-27EC-41B7-A6C1-950149FC2CFD}" type="pres">
      <dgm:prSet presAssocID="{FCC12AC2-402F-4D6A-9170-AD89716734FE}" presName="node" presStyleLbl="node1" presStyleIdx="0" presStyleCnt="5">
        <dgm:presLayoutVars>
          <dgm:bulletEnabled val="1"/>
        </dgm:presLayoutVars>
      </dgm:prSet>
      <dgm:spPr/>
      <dgm:t>
        <a:bodyPr/>
        <a:lstStyle/>
        <a:p>
          <a:endParaRPr lang="es-CL"/>
        </a:p>
      </dgm:t>
    </dgm:pt>
    <dgm:pt modelId="{13A2C61D-0C3E-4BDC-951C-B04F6906B45F}" type="pres">
      <dgm:prSet presAssocID="{6AF87BFC-C8E0-435B-99DD-5F64A1498E43}" presName="sibTrans" presStyleCnt="0"/>
      <dgm:spPr/>
    </dgm:pt>
    <dgm:pt modelId="{FBF73BF8-AF70-4FEA-BCF9-D7EDDA973AC8}" type="pres">
      <dgm:prSet presAssocID="{AA0E3D1C-7F7E-456B-8C87-B05E7DCD522D}" presName="node" presStyleLbl="node1" presStyleIdx="1" presStyleCnt="5">
        <dgm:presLayoutVars>
          <dgm:bulletEnabled val="1"/>
        </dgm:presLayoutVars>
      </dgm:prSet>
      <dgm:spPr/>
      <dgm:t>
        <a:bodyPr/>
        <a:lstStyle/>
        <a:p>
          <a:endParaRPr lang="es-CL"/>
        </a:p>
      </dgm:t>
    </dgm:pt>
    <dgm:pt modelId="{4061F2D4-B99A-4CEF-82D6-6582A59E6F59}" type="pres">
      <dgm:prSet presAssocID="{8E53813F-E916-4335-A203-E0663C6A20DD}" presName="sibTrans" presStyleCnt="0"/>
      <dgm:spPr/>
    </dgm:pt>
    <dgm:pt modelId="{36371D69-7116-43A5-8464-05F592CE26F4}" type="pres">
      <dgm:prSet presAssocID="{AD6C6034-33EE-4827-A240-B749288A8DE6}" presName="node" presStyleLbl="node1" presStyleIdx="2" presStyleCnt="5">
        <dgm:presLayoutVars>
          <dgm:bulletEnabled val="1"/>
        </dgm:presLayoutVars>
      </dgm:prSet>
      <dgm:spPr/>
      <dgm:t>
        <a:bodyPr/>
        <a:lstStyle/>
        <a:p>
          <a:endParaRPr lang="es-CL"/>
        </a:p>
      </dgm:t>
    </dgm:pt>
    <dgm:pt modelId="{29368E83-8634-4A02-9D06-177F7671FF65}" type="pres">
      <dgm:prSet presAssocID="{738515A8-BA25-48C1-B595-1806849BE667}" presName="sibTrans" presStyleCnt="0"/>
      <dgm:spPr/>
    </dgm:pt>
    <dgm:pt modelId="{93AC280A-DC52-49BA-A555-2F787A814731}" type="pres">
      <dgm:prSet presAssocID="{C045B00E-A50E-4BAA-859A-560A647BDDF7}" presName="node" presStyleLbl="node1" presStyleIdx="3" presStyleCnt="5">
        <dgm:presLayoutVars>
          <dgm:bulletEnabled val="1"/>
        </dgm:presLayoutVars>
      </dgm:prSet>
      <dgm:spPr/>
      <dgm:t>
        <a:bodyPr/>
        <a:lstStyle/>
        <a:p>
          <a:endParaRPr lang="es-CL"/>
        </a:p>
      </dgm:t>
    </dgm:pt>
    <dgm:pt modelId="{0798E4DB-537F-4FFC-A2D0-DB9CD6A00EDF}" type="pres">
      <dgm:prSet presAssocID="{7804063E-B84E-4582-B220-BC15B9CDF7A6}" presName="sibTrans" presStyleCnt="0"/>
      <dgm:spPr/>
    </dgm:pt>
    <dgm:pt modelId="{1F6463D8-CF41-41E2-AA4D-4BD2CE30C5E3}" type="pres">
      <dgm:prSet presAssocID="{31B8F0C7-EFB8-4E02-BA90-E328BCE7C3FD}" presName="node" presStyleLbl="node1" presStyleIdx="4" presStyleCnt="5">
        <dgm:presLayoutVars>
          <dgm:bulletEnabled val="1"/>
        </dgm:presLayoutVars>
      </dgm:prSet>
      <dgm:spPr/>
      <dgm:t>
        <a:bodyPr/>
        <a:lstStyle/>
        <a:p>
          <a:endParaRPr lang="es-CL"/>
        </a:p>
      </dgm:t>
    </dgm:pt>
  </dgm:ptLst>
  <dgm:cxnLst>
    <dgm:cxn modelId="{9CD0C6A8-4681-4F25-B7EA-49B9B37D0905}" type="presOf" srcId="{C045B00E-A50E-4BAA-859A-560A647BDDF7}" destId="{93AC280A-DC52-49BA-A555-2F787A814731}" srcOrd="0" destOrd="0" presId="urn:microsoft.com/office/officeart/2005/8/layout/default"/>
    <dgm:cxn modelId="{E83738F6-0A35-4467-9A75-E0C83A4FF63C}" type="presOf" srcId="{01437FCA-92F9-4A8A-B0AB-06CF9C47E1A6}" destId="{9C5259B8-847F-44C7-83D9-BABC46005B7D}" srcOrd="0" destOrd="0" presId="urn:microsoft.com/office/officeart/2005/8/layout/default"/>
    <dgm:cxn modelId="{6D3D6A1F-9043-49CF-A98F-F163FA7226B5}" type="presOf" srcId="{AA0E3D1C-7F7E-456B-8C87-B05E7DCD522D}" destId="{FBF73BF8-AF70-4FEA-BCF9-D7EDDA973AC8}" srcOrd="0" destOrd="0" presId="urn:microsoft.com/office/officeart/2005/8/layout/default"/>
    <dgm:cxn modelId="{7FB02E1A-4899-404C-B6A4-627D0485E70A}" srcId="{01437FCA-92F9-4A8A-B0AB-06CF9C47E1A6}" destId="{FCC12AC2-402F-4D6A-9170-AD89716734FE}" srcOrd="0" destOrd="0" parTransId="{26A1CB57-6EA9-4E41-9762-702E900F5C34}" sibTransId="{6AF87BFC-C8E0-435B-99DD-5F64A1498E43}"/>
    <dgm:cxn modelId="{D5A8D80B-5CEF-4965-B4B3-B956F899879D}" srcId="{01437FCA-92F9-4A8A-B0AB-06CF9C47E1A6}" destId="{C045B00E-A50E-4BAA-859A-560A647BDDF7}" srcOrd="3" destOrd="0" parTransId="{55CC0184-06FF-479A-A157-FA6C1438778C}" sibTransId="{7804063E-B84E-4582-B220-BC15B9CDF7A6}"/>
    <dgm:cxn modelId="{3CED1A99-F2B9-453C-BE3B-9407153C8276}" srcId="{01437FCA-92F9-4A8A-B0AB-06CF9C47E1A6}" destId="{AA0E3D1C-7F7E-456B-8C87-B05E7DCD522D}" srcOrd="1" destOrd="0" parTransId="{22C95AA2-EE35-44E6-9113-0CEAF43F09D1}" sibTransId="{8E53813F-E916-4335-A203-E0663C6A20DD}"/>
    <dgm:cxn modelId="{1E8111F4-1D57-4965-9801-93C505097924}" srcId="{01437FCA-92F9-4A8A-B0AB-06CF9C47E1A6}" destId="{AD6C6034-33EE-4827-A240-B749288A8DE6}" srcOrd="2" destOrd="0" parTransId="{B4374CFF-B9E6-4FF4-AD62-96E91950709F}" sibTransId="{738515A8-BA25-48C1-B595-1806849BE667}"/>
    <dgm:cxn modelId="{827555F1-867E-49D3-80C2-5681EAFB8AAC}" type="presOf" srcId="{FCC12AC2-402F-4D6A-9170-AD89716734FE}" destId="{7FF748A4-27EC-41B7-A6C1-950149FC2CFD}" srcOrd="0" destOrd="0" presId="urn:microsoft.com/office/officeart/2005/8/layout/default"/>
    <dgm:cxn modelId="{BD56F4A7-4BE2-4B7B-99BE-F755A47EED22}" type="presOf" srcId="{31B8F0C7-EFB8-4E02-BA90-E328BCE7C3FD}" destId="{1F6463D8-CF41-41E2-AA4D-4BD2CE30C5E3}" srcOrd="0" destOrd="0" presId="urn:microsoft.com/office/officeart/2005/8/layout/default"/>
    <dgm:cxn modelId="{A51D712E-D218-42DB-9A5E-913925D2FCF1}" type="presOf" srcId="{AD6C6034-33EE-4827-A240-B749288A8DE6}" destId="{36371D69-7116-43A5-8464-05F592CE26F4}" srcOrd="0" destOrd="0" presId="urn:microsoft.com/office/officeart/2005/8/layout/default"/>
    <dgm:cxn modelId="{D67A6128-098A-41B4-99EF-CEFE2F1BDD6A}" srcId="{01437FCA-92F9-4A8A-B0AB-06CF9C47E1A6}" destId="{31B8F0C7-EFB8-4E02-BA90-E328BCE7C3FD}" srcOrd="4" destOrd="0" parTransId="{7B72C3F1-34EC-4FC0-B252-DAA61686640D}" sibTransId="{08A1AB37-EC5D-42D4-A792-1703C7A8CC48}"/>
    <dgm:cxn modelId="{AC216C6F-E884-4D17-9A49-1BC25353517A}" type="presParOf" srcId="{9C5259B8-847F-44C7-83D9-BABC46005B7D}" destId="{7FF748A4-27EC-41B7-A6C1-950149FC2CFD}" srcOrd="0" destOrd="0" presId="urn:microsoft.com/office/officeart/2005/8/layout/default"/>
    <dgm:cxn modelId="{2BEADA0B-D3A8-44D2-88E2-7E9597EA9C9F}" type="presParOf" srcId="{9C5259B8-847F-44C7-83D9-BABC46005B7D}" destId="{13A2C61D-0C3E-4BDC-951C-B04F6906B45F}" srcOrd="1" destOrd="0" presId="urn:microsoft.com/office/officeart/2005/8/layout/default"/>
    <dgm:cxn modelId="{FA3E4EA5-094D-4D55-9715-C00D47FA29FC}" type="presParOf" srcId="{9C5259B8-847F-44C7-83D9-BABC46005B7D}" destId="{FBF73BF8-AF70-4FEA-BCF9-D7EDDA973AC8}" srcOrd="2" destOrd="0" presId="urn:microsoft.com/office/officeart/2005/8/layout/default"/>
    <dgm:cxn modelId="{1ADC1833-9B40-44AE-8EF7-BDB134AD7505}" type="presParOf" srcId="{9C5259B8-847F-44C7-83D9-BABC46005B7D}" destId="{4061F2D4-B99A-4CEF-82D6-6582A59E6F59}" srcOrd="3" destOrd="0" presId="urn:microsoft.com/office/officeart/2005/8/layout/default"/>
    <dgm:cxn modelId="{128710A8-1C7D-41D0-A62A-2528CDDF7396}" type="presParOf" srcId="{9C5259B8-847F-44C7-83D9-BABC46005B7D}" destId="{36371D69-7116-43A5-8464-05F592CE26F4}" srcOrd="4" destOrd="0" presId="urn:microsoft.com/office/officeart/2005/8/layout/default"/>
    <dgm:cxn modelId="{C08D1CBE-2A2A-424E-9096-CC46A303C72A}" type="presParOf" srcId="{9C5259B8-847F-44C7-83D9-BABC46005B7D}" destId="{29368E83-8634-4A02-9D06-177F7671FF65}" srcOrd="5" destOrd="0" presId="urn:microsoft.com/office/officeart/2005/8/layout/default"/>
    <dgm:cxn modelId="{3E086AB5-27ED-4E3B-A425-B30AD2D2B99F}" type="presParOf" srcId="{9C5259B8-847F-44C7-83D9-BABC46005B7D}" destId="{93AC280A-DC52-49BA-A555-2F787A814731}" srcOrd="6" destOrd="0" presId="urn:microsoft.com/office/officeart/2005/8/layout/default"/>
    <dgm:cxn modelId="{962579D9-BB08-49A7-A16C-1E91929E8CED}" type="presParOf" srcId="{9C5259B8-847F-44C7-83D9-BABC46005B7D}" destId="{0798E4DB-537F-4FFC-A2D0-DB9CD6A00EDF}" srcOrd="7" destOrd="0" presId="urn:microsoft.com/office/officeart/2005/8/layout/default"/>
    <dgm:cxn modelId="{6AA5D98E-073B-4DC8-BE71-1CE3F11D165A}" type="presParOf" srcId="{9C5259B8-847F-44C7-83D9-BABC46005B7D}" destId="{1F6463D8-CF41-41E2-AA4D-4BD2CE30C5E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748A4-27EC-41B7-A6C1-950149FC2CFD}">
      <dsp:nvSpPr>
        <dsp:cNvPr id="0" name=""/>
        <dsp:cNvSpPr/>
      </dsp:nvSpPr>
      <dsp:spPr>
        <a:xfrm>
          <a:off x="0" y="426043"/>
          <a:ext cx="3512754" cy="21076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CL" sz="3400" kern="1200" dirty="0" smtClean="0"/>
            <a:t>Narrador</a:t>
          </a:r>
          <a:endParaRPr lang="es-CL" sz="3400" kern="1200" dirty="0"/>
        </a:p>
      </dsp:txBody>
      <dsp:txXfrm>
        <a:off x="0" y="426043"/>
        <a:ext cx="3512754" cy="2107652"/>
      </dsp:txXfrm>
    </dsp:sp>
    <dsp:sp modelId="{FBF73BF8-AF70-4FEA-BCF9-D7EDDA973AC8}">
      <dsp:nvSpPr>
        <dsp:cNvPr id="0" name=""/>
        <dsp:cNvSpPr/>
      </dsp:nvSpPr>
      <dsp:spPr>
        <a:xfrm>
          <a:off x="3864029" y="426043"/>
          <a:ext cx="3512754" cy="2107652"/>
        </a:xfrm>
        <a:prstGeom prst="rect">
          <a:avLst/>
        </a:prstGeom>
        <a:solidFill>
          <a:schemeClr val="accent5">
            <a:hueOff val="-2016657"/>
            <a:satOff val="-1260"/>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CL" sz="3400" kern="1200" dirty="0" smtClean="0"/>
            <a:t>Espacio</a:t>
          </a:r>
          <a:endParaRPr lang="es-CL" sz="3400" kern="1200" dirty="0"/>
        </a:p>
      </dsp:txBody>
      <dsp:txXfrm>
        <a:off x="3864029" y="426043"/>
        <a:ext cx="3512754" cy="2107652"/>
      </dsp:txXfrm>
    </dsp:sp>
    <dsp:sp modelId="{36371D69-7116-43A5-8464-05F592CE26F4}">
      <dsp:nvSpPr>
        <dsp:cNvPr id="0" name=""/>
        <dsp:cNvSpPr/>
      </dsp:nvSpPr>
      <dsp:spPr>
        <a:xfrm>
          <a:off x="7728059" y="426043"/>
          <a:ext cx="3512754" cy="2107652"/>
        </a:xfrm>
        <a:prstGeom prst="rect">
          <a:avLst/>
        </a:prstGeom>
        <a:solidFill>
          <a:schemeClr val="accent5">
            <a:hueOff val="-4033314"/>
            <a:satOff val="-252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CL" sz="3400" kern="1200" dirty="0" smtClean="0"/>
            <a:t>Personajes</a:t>
          </a:r>
          <a:endParaRPr lang="es-CL" sz="3400" kern="1200" dirty="0"/>
        </a:p>
      </dsp:txBody>
      <dsp:txXfrm>
        <a:off x="7728059" y="426043"/>
        <a:ext cx="3512754" cy="2107652"/>
      </dsp:txXfrm>
    </dsp:sp>
    <dsp:sp modelId="{93AC280A-DC52-49BA-A555-2F787A814731}">
      <dsp:nvSpPr>
        <dsp:cNvPr id="0" name=""/>
        <dsp:cNvSpPr/>
      </dsp:nvSpPr>
      <dsp:spPr>
        <a:xfrm>
          <a:off x="1932014" y="2884971"/>
          <a:ext cx="3512754" cy="2107652"/>
        </a:xfrm>
        <a:prstGeom prst="rect">
          <a:avLst/>
        </a:prstGeom>
        <a:solidFill>
          <a:schemeClr val="accent5">
            <a:hueOff val="-6049970"/>
            <a:satOff val="-3781"/>
            <a:lumOff val="9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CL" sz="3400" kern="1200" dirty="0" smtClean="0"/>
            <a:t>Tiempo</a:t>
          </a:r>
          <a:endParaRPr lang="es-CL" sz="3400" kern="1200" dirty="0"/>
        </a:p>
      </dsp:txBody>
      <dsp:txXfrm>
        <a:off x="1932014" y="2884971"/>
        <a:ext cx="3512754" cy="2107652"/>
      </dsp:txXfrm>
    </dsp:sp>
    <dsp:sp modelId="{1F6463D8-CF41-41E2-AA4D-4BD2CE30C5E3}">
      <dsp:nvSpPr>
        <dsp:cNvPr id="0" name=""/>
        <dsp:cNvSpPr/>
      </dsp:nvSpPr>
      <dsp:spPr>
        <a:xfrm>
          <a:off x="5796044" y="2884971"/>
          <a:ext cx="3512754" cy="2107652"/>
        </a:xfrm>
        <a:prstGeom prst="rect">
          <a:avLst/>
        </a:prstGeom>
        <a:solidFill>
          <a:schemeClr val="accent5">
            <a:hueOff val="-8066627"/>
            <a:satOff val="-5041"/>
            <a:lumOff val="129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CL" sz="3400" kern="1200" dirty="0" smtClean="0"/>
            <a:t>Acontecimientos</a:t>
          </a:r>
          <a:endParaRPr lang="es-CL" sz="3400" kern="1200" dirty="0"/>
        </a:p>
      </dsp:txBody>
      <dsp:txXfrm>
        <a:off x="5796044" y="2884971"/>
        <a:ext cx="3512754" cy="21076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7065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5982146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5982146d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5982146d0_0_1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55982146d0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5634700" y="3911300"/>
            <a:ext cx="922500" cy="5181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p2"/>
          <p:cNvSpPr/>
          <p:nvPr/>
        </p:nvSpPr>
        <p:spPr>
          <a:xfrm>
            <a:off x="-33" y="0"/>
            <a:ext cx="12192000" cy="41655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548233" y="859067"/>
            <a:ext cx="11043300" cy="2811900"/>
          </a:xfrm>
          <a:prstGeom prst="rect">
            <a:avLst/>
          </a:prstGeom>
        </p:spPr>
        <p:txBody>
          <a:bodyPr spcFirstLastPara="1" wrap="square" lIns="121900" tIns="121900" rIns="121900" bIns="121900" anchor="b"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13" name="Google Shape;13;p2"/>
          <p:cNvSpPr txBox="1">
            <a:spLocks noGrp="1"/>
          </p:cNvSpPr>
          <p:nvPr>
            <p:ph type="subTitle" idx="1"/>
          </p:nvPr>
        </p:nvSpPr>
        <p:spPr>
          <a:xfrm>
            <a:off x="548233" y="4531000"/>
            <a:ext cx="11043300" cy="1680900"/>
          </a:xfrm>
          <a:prstGeom prst="rect">
            <a:avLst/>
          </a:prstGeom>
        </p:spPr>
        <p:txBody>
          <a:bodyPr spcFirstLastPara="1" wrap="square" lIns="121900" tIns="121900" rIns="121900" bIns="121900" anchor="ctr" anchorCtr="0"/>
          <a:lstStyle>
            <a:lvl1pPr lvl="0" algn="ctr">
              <a:lnSpc>
                <a:spcPct val="100000"/>
              </a:lnSpc>
              <a:spcBef>
                <a:spcPts val="0"/>
              </a:spcBef>
              <a:spcAft>
                <a:spcPts val="0"/>
              </a:spcAft>
              <a:buSzPts val="4800"/>
              <a:buFont typeface="Oswald"/>
              <a:buNone/>
              <a:defRPr sz="4800">
                <a:latin typeface="Oswald"/>
                <a:ea typeface="Oswald"/>
                <a:cs typeface="Oswald"/>
                <a:sym typeface="Oswald"/>
              </a:defRPr>
            </a:lvl1pPr>
            <a:lvl2pPr lvl="1" algn="ctr">
              <a:lnSpc>
                <a:spcPct val="100000"/>
              </a:lnSpc>
              <a:spcBef>
                <a:spcPts val="0"/>
              </a:spcBef>
              <a:spcAft>
                <a:spcPts val="0"/>
              </a:spcAft>
              <a:buSzPts val="4800"/>
              <a:buFont typeface="Oswald"/>
              <a:buNone/>
              <a:defRPr sz="4800">
                <a:latin typeface="Oswald"/>
                <a:ea typeface="Oswald"/>
                <a:cs typeface="Oswald"/>
                <a:sym typeface="Oswald"/>
              </a:defRPr>
            </a:lvl2pPr>
            <a:lvl3pPr lvl="2" algn="ctr">
              <a:lnSpc>
                <a:spcPct val="100000"/>
              </a:lnSpc>
              <a:spcBef>
                <a:spcPts val="0"/>
              </a:spcBef>
              <a:spcAft>
                <a:spcPts val="0"/>
              </a:spcAft>
              <a:buSzPts val="4800"/>
              <a:buFont typeface="Oswald"/>
              <a:buNone/>
              <a:defRPr sz="4800">
                <a:latin typeface="Oswald"/>
                <a:ea typeface="Oswald"/>
                <a:cs typeface="Oswald"/>
                <a:sym typeface="Oswald"/>
              </a:defRPr>
            </a:lvl3pPr>
            <a:lvl4pPr lvl="3" algn="ctr">
              <a:lnSpc>
                <a:spcPct val="100000"/>
              </a:lnSpc>
              <a:spcBef>
                <a:spcPts val="0"/>
              </a:spcBef>
              <a:spcAft>
                <a:spcPts val="0"/>
              </a:spcAft>
              <a:buSzPts val="4800"/>
              <a:buFont typeface="Oswald"/>
              <a:buNone/>
              <a:defRPr sz="4800">
                <a:latin typeface="Oswald"/>
                <a:ea typeface="Oswald"/>
                <a:cs typeface="Oswald"/>
                <a:sym typeface="Oswald"/>
              </a:defRPr>
            </a:lvl4pPr>
            <a:lvl5pPr lvl="4" algn="ctr">
              <a:lnSpc>
                <a:spcPct val="100000"/>
              </a:lnSpc>
              <a:spcBef>
                <a:spcPts val="0"/>
              </a:spcBef>
              <a:spcAft>
                <a:spcPts val="0"/>
              </a:spcAft>
              <a:buSzPts val="4800"/>
              <a:buFont typeface="Oswald"/>
              <a:buNone/>
              <a:defRPr sz="4800">
                <a:latin typeface="Oswald"/>
                <a:ea typeface="Oswald"/>
                <a:cs typeface="Oswald"/>
                <a:sym typeface="Oswald"/>
              </a:defRPr>
            </a:lvl5pPr>
            <a:lvl6pPr lvl="5" algn="ctr">
              <a:lnSpc>
                <a:spcPct val="100000"/>
              </a:lnSpc>
              <a:spcBef>
                <a:spcPts val="0"/>
              </a:spcBef>
              <a:spcAft>
                <a:spcPts val="0"/>
              </a:spcAft>
              <a:buSzPts val="4800"/>
              <a:buFont typeface="Oswald"/>
              <a:buNone/>
              <a:defRPr sz="4800">
                <a:latin typeface="Oswald"/>
                <a:ea typeface="Oswald"/>
                <a:cs typeface="Oswald"/>
                <a:sym typeface="Oswald"/>
              </a:defRPr>
            </a:lvl6pPr>
            <a:lvl7pPr lvl="6" algn="ctr">
              <a:lnSpc>
                <a:spcPct val="100000"/>
              </a:lnSpc>
              <a:spcBef>
                <a:spcPts val="0"/>
              </a:spcBef>
              <a:spcAft>
                <a:spcPts val="0"/>
              </a:spcAft>
              <a:buSzPts val="4800"/>
              <a:buFont typeface="Oswald"/>
              <a:buNone/>
              <a:defRPr sz="4800">
                <a:latin typeface="Oswald"/>
                <a:ea typeface="Oswald"/>
                <a:cs typeface="Oswald"/>
                <a:sym typeface="Oswald"/>
              </a:defRPr>
            </a:lvl7pPr>
            <a:lvl8pPr lvl="7" algn="ctr">
              <a:lnSpc>
                <a:spcPct val="100000"/>
              </a:lnSpc>
              <a:spcBef>
                <a:spcPts val="0"/>
              </a:spcBef>
              <a:spcAft>
                <a:spcPts val="0"/>
              </a:spcAft>
              <a:buSzPts val="4800"/>
              <a:buFont typeface="Oswald"/>
              <a:buNone/>
              <a:defRPr sz="4800">
                <a:latin typeface="Oswald"/>
                <a:ea typeface="Oswald"/>
                <a:cs typeface="Oswald"/>
                <a:sym typeface="Oswald"/>
              </a:defRPr>
            </a:lvl8pPr>
            <a:lvl9pPr lvl="8" algn="ctr">
              <a:lnSpc>
                <a:spcPct val="100000"/>
              </a:lnSpc>
              <a:spcBef>
                <a:spcPts val="0"/>
              </a:spcBef>
              <a:spcAft>
                <a:spcPts val="0"/>
              </a:spcAft>
              <a:buSzPts val="4800"/>
              <a:buFont typeface="Oswald"/>
              <a:buNone/>
              <a:defRPr sz="48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cabezado de sección">
  <p:cSld name="SECTION_HEADER_1">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4960137"/>
            <a:ext cx="7772400" cy="1463100"/>
          </a:xfrm>
          <a:prstGeom prst="rect">
            <a:avLst/>
          </a:prstGeom>
          <a:noFill/>
          <a:ln>
            <a:noFill/>
          </a:ln>
        </p:spPr>
        <p:txBody>
          <a:bodyPr spcFirstLastPara="1" wrap="square" lIns="91425" tIns="45700" rIns="91425" bIns="45700"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rtl="0">
              <a:spcBef>
                <a:spcPts val="0"/>
              </a:spcBef>
              <a:spcAft>
                <a:spcPts val="0"/>
              </a:spcAft>
              <a:buSzPts val="4000"/>
              <a:buNone/>
              <a:defRPr sz="1800"/>
            </a:lvl2pPr>
            <a:lvl3pPr lvl="2" rtl="0">
              <a:spcBef>
                <a:spcPts val="0"/>
              </a:spcBef>
              <a:spcAft>
                <a:spcPts val="0"/>
              </a:spcAft>
              <a:buSzPts val="4000"/>
              <a:buNone/>
              <a:defRPr sz="1800"/>
            </a:lvl3pPr>
            <a:lvl4pPr lvl="3" rtl="0">
              <a:spcBef>
                <a:spcPts val="0"/>
              </a:spcBef>
              <a:spcAft>
                <a:spcPts val="0"/>
              </a:spcAft>
              <a:buSzPts val="4000"/>
              <a:buNone/>
              <a:defRPr sz="1800"/>
            </a:lvl4pPr>
            <a:lvl5pPr lvl="4" rtl="0">
              <a:spcBef>
                <a:spcPts val="0"/>
              </a:spcBef>
              <a:spcAft>
                <a:spcPts val="0"/>
              </a:spcAft>
              <a:buSzPts val="4000"/>
              <a:buNone/>
              <a:defRPr sz="1800"/>
            </a:lvl5pPr>
            <a:lvl6pPr lvl="5" rtl="0">
              <a:spcBef>
                <a:spcPts val="0"/>
              </a:spcBef>
              <a:spcAft>
                <a:spcPts val="0"/>
              </a:spcAft>
              <a:buSzPts val="4000"/>
              <a:buNone/>
              <a:defRPr sz="1800"/>
            </a:lvl6pPr>
            <a:lvl7pPr lvl="6" rtl="0">
              <a:spcBef>
                <a:spcPts val="0"/>
              </a:spcBef>
              <a:spcAft>
                <a:spcPts val="0"/>
              </a:spcAft>
              <a:buSzPts val="4000"/>
              <a:buNone/>
              <a:defRPr sz="1800"/>
            </a:lvl7pPr>
            <a:lvl8pPr lvl="7" rtl="0">
              <a:spcBef>
                <a:spcPts val="0"/>
              </a:spcBef>
              <a:spcAft>
                <a:spcPts val="0"/>
              </a:spcAft>
              <a:buSzPts val="4000"/>
              <a:buNone/>
              <a:defRPr sz="1800"/>
            </a:lvl8pPr>
            <a:lvl9pPr lvl="8" rtl="0">
              <a:spcBef>
                <a:spcPts val="0"/>
              </a:spcBef>
              <a:spcAft>
                <a:spcPts val="0"/>
              </a:spcAft>
              <a:buSzPts val="4000"/>
              <a:buNone/>
              <a:defRPr sz="1800"/>
            </a:lvl9pPr>
          </a:lstStyle>
          <a:p>
            <a:endParaRPr/>
          </a:p>
        </p:txBody>
      </p:sp>
      <p:sp>
        <p:nvSpPr>
          <p:cNvPr id="60" name="Google Shape;60;p13"/>
          <p:cNvSpPr txBox="1">
            <a:spLocks noGrp="1"/>
          </p:cNvSpPr>
          <p:nvPr>
            <p:ph type="body" idx="1"/>
          </p:nvPr>
        </p:nvSpPr>
        <p:spPr>
          <a:xfrm>
            <a:off x="8610600" y="4960137"/>
            <a:ext cx="3200400" cy="14631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61" name="Google Shape;61;p13"/>
          <p:cNvSpPr txBox="1">
            <a:spLocks noGrp="1"/>
          </p:cNvSpPr>
          <p:nvPr>
            <p:ph type="dt" idx="10"/>
          </p:nvPr>
        </p:nvSpPr>
        <p:spPr>
          <a:xfrm>
            <a:off x="1024129" y="6470704"/>
            <a:ext cx="2154000" cy="274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2" name="Google Shape;62;p13"/>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Google Shape;63;p1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s-CL"/>
              <a:t>‹Nº›</a:t>
            </a:fld>
            <a:endParaRPr/>
          </a:p>
        </p:txBody>
      </p:sp>
      <p:cxnSp>
        <p:nvCxnSpPr>
          <p:cNvPr id="64" name="Google Shape;64;p13"/>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
        <p:nvSpPr>
          <p:cNvPr id="65" name="Google Shape;65;p13"/>
          <p:cNvSpPr/>
          <p:nvPr/>
        </p:nvSpPr>
        <p:spPr>
          <a:xfrm>
            <a:off x="0" y="-1"/>
            <a:ext cx="12192000" cy="4572000"/>
          </a:xfrm>
          <a:prstGeom prst="rect">
            <a:avLst/>
          </a:prstGeom>
          <a:blipFill rotWithShape="1">
            <a:blip r:embed="rId2">
              <a:alphaModFix/>
            </a:blip>
            <a:tile tx="-133350" ty="-6350" sx="50002" sy="50002"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 name="Google Shape;87;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extLst>
      <p:ext uri="{BB962C8B-B14F-4D97-AF65-F5344CB8AC3E}">
        <p14:creationId xmlns:p14="http://schemas.microsoft.com/office/powerpoint/2010/main" val="364750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2089800"/>
            <a:ext cx="12192000" cy="2678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574400" y="2519600"/>
            <a:ext cx="11043300" cy="2022000"/>
          </a:xfrm>
          <a:prstGeom prst="rect">
            <a:avLst/>
          </a:prstGeom>
        </p:spPr>
        <p:txBody>
          <a:bodyPr spcFirstLastPara="1" wrap="square" lIns="121900" tIns="121900" rIns="121900" bIns="121900"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2" name="Google Shape;22;p4"/>
          <p:cNvSpPr txBox="1">
            <a:spLocks noGrp="1"/>
          </p:cNvSpPr>
          <p:nvPr>
            <p:ph type="body" idx="1"/>
          </p:nvPr>
        </p:nvSpPr>
        <p:spPr>
          <a:xfrm>
            <a:off x="415600" y="1958433"/>
            <a:ext cx="11360700" cy="41331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415600" y="496667"/>
            <a:ext cx="11360700" cy="978000"/>
          </a:xfrm>
          <a:prstGeom prst="rect">
            <a:avLst/>
          </a:prstGeom>
        </p:spPr>
        <p:txBody>
          <a:bodyPr spcFirstLastPara="1" wrap="square" lIns="121900" tIns="121900" rIns="121900" bIns="121900"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p5"/>
          <p:cNvSpPr txBox="1">
            <a:spLocks noGrp="1"/>
          </p:cNvSpPr>
          <p:nvPr>
            <p:ph type="body" idx="1"/>
          </p:nvPr>
        </p:nvSpPr>
        <p:spPr>
          <a:xfrm>
            <a:off x="415600" y="1958433"/>
            <a:ext cx="5333100" cy="41331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body" idx="2"/>
          </p:nvPr>
        </p:nvSpPr>
        <p:spPr>
          <a:xfrm>
            <a:off x="6443200" y="1958433"/>
            <a:ext cx="5333100" cy="41331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9" name="Google Shape;29;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558233" y="1943716"/>
            <a:ext cx="8187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6" name="Google Shape;36;p7"/>
          <p:cNvSpPr txBox="1">
            <a:spLocks noGrp="1"/>
          </p:cNvSpPr>
          <p:nvPr>
            <p:ph type="body" idx="1"/>
          </p:nvPr>
        </p:nvSpPr>
        <p:spPr>
          <a:xfrm>
            <a:off x="415600" y="2157605"/>
            <a:ext cx="3744000" cy="39345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7" name="Google Shape;37;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5200"/>
            <a:ext cx="7570800" cy="5447700"/>
          </a:xfrm>
          <a:prstGeom prst="rect">
            <a:avLst/>
          </a:prstGeom>
        </p:spPr>
        <p:txBody>
          <a:bodyPr spcFirstLastPara="1" wrap="square" lIns="121900" tIns="121900" rIns="121900" bIns="121900" anchor="ctr" anchorCtr="0"/>
          <a:lstStyle>
            <a:lvl1pPr lvl="0">
              <a:spcBef>
                <a:spcPts val="0"/>
              </a:spcBef>
              <a:spcAft>
                <a:spcPts val="0"/>
              </a:spcAft>
              <a:buClr>
                <a:schemeClr val="lt1"/>
              </a:buClr>
              <a:buSzPts val="7200"/>
              <a:buNone/>
              <a:defRPr sz="7200">
                <a:solidFill>
                  <a:schemeClr val="lt1"/>
                </a:solidFill>
              </a:defRPr>
            </a:lvl1pPr>
            <a:lvl2pPr lvl="1">
              <a:spcBef>
                <a:spcPts val="0"/>
              </a:spcBef>
              <a:spcAft>
                <a:spcPts val="0"/>
              </a:spcAft>
              <a:buClr>
                <a:schemeClr val="lt1"/>
              </a:buClr>
              <a:buSzPts val="7200"/>
              <a:buNone/>
              <a:defRPr sz="7200">
                <a:solidFill>
                  <a:schemeClr val="lt1"/>
                </a:solidFill>
              </a:defRPr>
            </a:lvl2pPr>
            <a:lvl3pPr lvl="2">
              <a:spcBef>
                <a:spcPts val="0"/>
              </a:spcBef>
              <a:spcAft>
                <a:spcPts val="0"/>
              </a:spcAft>
              <a:buClr>
                <a:schemeClr val="lt1"/>
              </a:buClr>
              <a:buSzPts val="7200"/>
              <a:buNone/>
              <a:defRPr sz="7200">
                <a:solidFill>
                  <a:schemeClr val="lt1"/>
                </a:solidFill>
              </a:defRPr>
            </a:lvl3pPr>
            <a:lvl4pPr lvl="3">
              <a:spcBef>
                <a:spcPts val="0"/>
              </a:spcBef>
              <a:spcAft>
                <a:spcPts val="0"/>
              </a:spcAft>
              <a:buClr>
                <a:schemeClr val="lt1"/>
              </a:buClr>
              <a:buSzPts val="7200"/>
              <a:buNone/>
              <a:defRPr sz="7200">
                <a:solidFill>
                  <a:schemeClr val="lt1"/>
                </a:solidFill>
              </a:defRPr>
            </a:lvl4pPr>
            <a:lvl5pPr lvl="4">
              <a:spcBef>
                <a:spcPts val="0"/>
              </a:spcBef>
              <a:spcAft>
                <a:spcPts val="0"/>
              </a:spcAft>
              <a:buClr>
                <a:schemeClr val="lt1"/>
              </a:buClr>
              <a:buSzPts val="7200"/>
              <a:buNone/>
              <a:defRPr sz="7200">
                <a:solidFill>
                  <a:schemeClr val="lt1"/>
                </a:solidFill>
              </a:defRPr>
            </a:lvl5pPr>
            <a:lvl6pPr lvl="5">
              <a:spcBef>
                <a:spcPts val="0"/>
              </a:spcBef>
              <a:spcAft>
                <a:spcPts val="0"/>
              </a:spcAft>
              <a:buClr>
                <a:schemeClr val="lt1"/>
              </a:buClr>
              <a:buSzPts val="7200"/>
              <a:buNone/>
              <a:defRPr sz="7200">
                <a:solidFill>
                  <a:schemeClr val="lt1"/>
                </a:solidFill>
              </a:defRPr>
            </a:lvl6pPr>
            <a:lvl7pPr lvl="6">
              <a:spcBef>
                <a:spcPts val="0"/>
              </a:spcBef>
              <a:spcAft>
                <a:spcPts val="0"/>
              </a:spcAft>
              <a:buClr>
                <a:schemeClr val="lt1"/>
              </a:buClr>
              <a:buSzPts val="7200"/>
              <a:buNone/>
              <a:defRPr sz="7200">
                <a:solidFill>
                  <a:schemeClr val="lt1"/>
                </a:solidFill>
              </a:defRPr>
            </a:lvl7pPr>
            <a:lvl8pPr lvl="7">
              <a:spcBef>
                <a:spcPts val="0"/>
              </a:spcBef>
              <a:spcAft>
                <a:spcPts val="0"/>
              </a:spcAft>
              <a:buClr>
                <a:schemeClr val="lt1"/>
              </a:buClr>
              <a:buSzPts val="7200"/>
              <a:buNone/>
              <a:defRPr sz="7200">
                <a:solidFill>
                  <a:schemeClr val="lt1"/>
                </a:solidFill>
              </a:defRPr>
            </a:lvl8pPr>
            <a:lvl9pPr lvl="8">
              <a:spcBef>
                <a:spcPts val="0"/>
              </a:spcBef>
              <a:spcAft>
                <a:spcPts val="0"/>
              </a:spcAft>
              <a:buClr>
                <a:schemeClr val="lt1"/>
              </a:buClr>
              <a:buSzPts val="7200"/>
              <a:buNone/>
              <a:defRPr sz="7200">
                <a:solidFill>
                  <a:schemeClr val="lt1"/>
                </a:solidFill>
              </a:defRPr>
            </a:lvl9pPr>
          </a:lstStyle>
          <a:p>
            <a:endParaRPr/>
          </a:p>
        </p:txBody>
      </p:sp>
      <p:sp>
        <p:nvSpPr>
          <p:cNvPr id="40" name="Google Shape;4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800"/>
              <a:buFont typeface="Oswald"/>
              <a:buNone/>
              <a:defRPr sz="28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551033" y="3984367"/>
            <a:ext cx="12141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spcBef>
                <a:spcPts val="0"/>
              </a:spcBef>
              <a:spcAft>
                <a:spcPts val="0"/>
              </a:spcAft>
              <a:buSzPts val="16000"/>
              <a:buNone/>
              <a:defRPr sz="16000"/>
            </a:lvl1pPr>
            <a:lvl2pPr lvl="1">
              <a:spcBef>
                <a:spcPts val="0"/>
              </a:spcBef>
              <a:spcAft>
                <a:spcPts val="0"/>
              </a:spcAft>
              <a:buSzPts val="16000"/>
              <a:buNone/>
              <a:defRPr sz="16000"/>
            </a:lvl2pPr>
            <a:lvl3pPr lvl="2">
              <a:spcBef>
                <a:spcPts val="0"/>
              </a:spcBef>
              <a:spcAft>
                <a:spcPts val="0"/>
              </a:spcAft>
              <a:buSzPts val="16000"/>
              <a:buNone/>
              <a:defRPr sz="16000"/>
            </a:lvl3pPr>
            <a:lvl4pPr lvl="3">
              <a:spcBef>
                <a:spcPts val="0"/>
              </a:spcBef>
              <a:spcAft>
                <a:spcPts val="0"/>
              </a:spcAft>
              <a:buSzPts val="16000"/>
              <a:buNone/>
              <a:defRPr sz="16000"/>
            </a:lvl4pPr>
            <a:lvl5pPr lvl="4">
              <a:spcBef>
                <a:spcPts val="0"/>
              </a:spcBef>
              <a:spcAft>
                <a:spcPts val="0"/>
              </a:spcAft>
              <a:buSzPts val="16000"/>
              <a:buNone/>
              <a:defRPr sz="16000"/>
            </a:lvl5pPr>
            <a:lvl6pPr lvl="5">
              <a:spcBef>
                <a:spcPts val="0"/>
              </a:spcBef>
              <a:spcAft>
                <a:spcPts val="0"/>
              </a:spcAft>
              <a:buSzPts val="16000"/>
              <a:buNone/>
              <a:defRPr sz="16000"/>
            </a:lvl6pPr>
            <a:lvl7pPr lvl="6">
              <a:spcBef>
                <a:spcPts val="0"/>
              </a:spcBef>
              <a:spcAft>
                <a:spcPts val="0"/>
              </a:spcAft>
              <a:buSzPts val="16000"/>
              <a:buNone/>
              <a:defRPr sz="16000"/>
            </a:lvl7pPr>
            <a:lvl8pPr lvl="7">
              <a:spcBef>
                <a:spcPts val="0"/>
              </a:spcBef>
              <a:spcAft>
                <a:spcPts val="0"/>
              </a:spcAft>
              <a:buSzPts val="16000"/>
              <a:buNone/>
              <a:defRPr sz="16000"/>
            </a:lvl8pPr>
            <a:lvl9pPr lvl="8">
              <a:spcBef>
                <a:spcPts val="0"/>
              </a:spcBef>
              <a:spcAft>
                <a:spcPts val="0"/>
              </a:spcAft>
              <a:buSzPts val="16000"/>
              <a:buNone/>
              <a:defRPr sz="16000"/>
            </a:lvl9pPr>
          </a:lstStyle>
          <a:p>
            <a:r>
              <a:t>xx%</a:t>
            </a:r>
          </a:p>
        </p:txBody>
      </p:sp>
      <p:sp>
        <p:nvSpPr>
          <p:cNvPr id="54" name="Google Shape;54;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5" name="Google Shape;55;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96667"/>
            <a:ext cx="11360700" cy="978000"/>
          </a:xfrm>
          <a:prstGeom prst="rect">
            <a:avLst/>
          </a:prstGeom>
          <a:noFill/>
          <a:ln>
            <a:noFill/>
          </a:ln>
        </p:spPr>
        <p:txBody>
          <a:bodyPr spcFirstLastPara="1" wrap="square" lIns="121900" tIns="121900" rIns="121900" bIns="121900" anchor="b" anchorCtr="0"/>
          <a:lstStyle>
            <a:lvl1pPr lv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958433"/>
            <a:ext cx="11360700" cy="41331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a:lnSpc>
                <a:spcPct val="115000"/>
              </a:lnSpc>
              <a:spcBef>
                <a:spcPts val="210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a:lnSpc>
                <a:spcPct val="115000"/>
              </a:lnSpc>
              <a:spcBef>
                <a:spcPts val="2100"/>
              </a:spcBef>
              <a:spcAft>
                <a:spcPts val="210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latin typeface="Source Code Pro"/>
                <a:ea typeface="Source Code Pro"/>
                <a:cs typeface="Source Code Pro"/>
                <a:sym typeface="Source Code Pro"/>
              </a:defRPr>
            </a:lvl1pPr>
            <a:lvl2pPr lvl="1" algn="r">
              <a:buNone/>
              <a:defRPr sz="1300">
                <a:solidFill>
                  <a:schemeClr val="dk2"/>
                </a:solidFill>
                <a:latin typeface="Source Code Pro"/>
                <a:ea typeface="Source Code Pro"/>
                <a:cs typeface="Source Code Pro"/>
                <a:sym typeface="Source Code Pro"/>
              </a:defRPr>
            </a:lvl2pPr>
            <a:lvl3pPr lvl="2" algn="r">
              <a:buNone/>
              <a:defRPr sz="1300">
                <a:solidFill>
                  <a:schemeClr val="dk2"/>
                </a:solidFill>
                <a:latin typeface="Source Code Pro"/>
                <a:ea typeface="Source Code Pro"/>
                <a:cs typeface="Source Code Pro"/>
                <a:sym typeface="Source Code Pro"/>
              </a:defRPr>
            </a:lvl3pPr>
            <a:lvl4pPr lvl="3" algn="r">
              <a:buNone/>
              <a:defRPr sz="1300">
                <a:solidFill>
                  <a:schemeClr val="dk2"/>
                </a:solidFill>
                <a:latin typeface="Source Code Pro"/>
                <a:ea typeface="Source Code Pro"/>
                <a:cs typeface="Source Code Pro"/>
                <a:sym typeface="Source Code Pro"/>
              </a:defRPr>
            </a:lvl4pPr>
            <a:lvl5pPr lvl="4" algn="r">
              <a:buNone/>
              <a:defRPr sz="1300">
                <a:solidFill>
                  <a:schemeClr val="dk2"/>
                </a:solidFill>
                <a:latin typeface="Source Code Pro"/>
                <a:ea typeface="Source Code Pro"/>
                <a:cs typeface="Source Code Pro"/>
                <a:sym typeface="Source Code Pro"/>
              </a:defRPr>
            </a:lvl5pPr>
            <a:lvl6pPr lvl="5" algn="r">
              <a:buNone/>
              <a:defRPr sz="1300">
                <a:solidFill>
                  <a:schemeClr val="dk2"/>
                </a:solidFill>
                <a:latin typeface="Source Code Pro"/>
                <a:ea typeface="Source Code Pro"/>
                <a:cs typeface="Source Code Pro"/>
                <a:sym typeface="Source Code Pro"/>
              </a:defRPr>
            </a:lvl6pPr>
            <a:lvl7pPr lvl="6" algn="r">
              <a:buNone/>
              <a:defRPr sz="1300">
                <a:solidFill>
                  <a:schemeClr val="dk2"/>
                </a:solidFill>
                <a:latin typeface="Source Code Pro"/>
                <a:ea typeface="Source Code Pro"/>
                <a:cs typeface="Source Code Pro"/>
                <a:sym typeface="Source Code Pro"/>
              </a:defRPr>
            </a:lvl7pPr>
            <a:lvl8pPr lvl="7" algn="r">
              <a:buNone/>
              <a:defRPr sz="1300">
                <a:solidFill>
                  <a:schemeClr val="dk2"/>
                </a:solidFill>
                <a:latin typeface="Source Code Pro"/>
                <a:ea typeface="Source Code Pro"/>
                <a:cs typeface="Source Code Pro"/>
                <a:sym typeface="Source Code Pro"/>
              </a:defRPr>
            </a:lvl8pPr>
            <a:lvl9pPr lvl="8" algn="r">
              <a:buNone/>
              <a:defRPr sz="13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 id="2147483657" r:id="rId8"/>
    <p:sldLayoutId id="2147483658" r:id="rId9"/>
    <p:sldLayoutId id="2147483659"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ctrTitle"/>
          </p:nvPr>
        </p:nvSpPr>
        <p:spPr>
          <a:xfrm>
            <a:off x="-141579" y="4841788"/>
            <a:ext cx="7945200" cy="14631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FF0000"/>
              </a:buClr>
              <a:buSzPts val="4800"/>
              <a:buFont typeface="Questrial"/>
              <a:buNone/>
            </a:pPr>
            <a:r>
              <a:rPr lang="es-CL" sz="4800" dirty="0" smtClean="0">
                <a:solidFill>
                  <a:schemeClr val="accent2"/>
                </a:solidFill>
              </a:rPr>
              <a:t>Elementos de</a:t>
            </a:r>
            <a:r>
              <a:rPr lang="es-CL" sz="4800" dirty="0" smtClean="0">
                <a:solidFill>
                  <a:srgbClr val="FF0000"/>
                </a:solidFill>
              </a:rPr>
              <a:t> la narración</a:t>
            </a:r>
            <a:endParaRPr sz="4800" dirty="0">
              <a:solidFill>
                <a:srgbClr val="FF0000"/>
              </a:solidFill>
            </a:endParaRPr>
          </a:p>
          <a:p>
            <a:pPr marL="0" marR="0" lvl="0" indent="0" algn="ctr" rtl="0">
              <a:lnSpc>
                <a:spcPct val="80000"/>
              </a:lnSpc>
              <a:spcBef>
                <a:spcPts val="0"/>
              </a:spcBef>
              <a:spcAft>
                <a:spcPts val="0"/>
              </a:spcAft>
              <a:buClr>
                <a:srgbClr val="FF0000"/>
              </a:buClr>
              <a:buSzPts val="4800"/>
              <a:buFont typeface="Questrial"/>
              <a:buNone/>
            </a:pPr>
            <a:endParaRPr sz="3600" dirty="0">
              <a:solidFill>
                <a:srgbClr val="366092"/>
              </a:solidFill>
            </a:endParaRPr>
          </a:p>
        </p:txBody>
      </p:sp>
      <p:sp>
        <p:nvSpPr>
          <p:cNvPr id="153" name="Google Shape;153;p27"/>
          <p:cNvSpPr txBox="1">
            <a:spLocks noGrp="1"/>
          </p:cNvSpPr>
          <p:nvPr>
            <p:ph type="subTitle" idx="1"/>
          </p:nvPr>
        </p:nvSpPr>
        <p:spPr>
          <a:xfrm>
            <a:off x="7645300" y="4904850"/>
            <a:ext cx="4546800" cy="1812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ctr"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just" rtl="0">
              <a:lnSpc>
                <a:spcPct val="80000"/>
              </a:lnSpc>
              <a:spcBef>
                <a:spcPts val="0"/>
              </a:spcBef>
              <a:spcAft>
                <a:spcPts val="0"/>
              </a:spcAft>
              <a:buClr>
                <a:schemeClr val="accent1"/>
              </a:buClr>
              <a:buSzPts val="1665"/>
              <a:buFont typeface="Questrial"/>
              <a:buNone/>
            </a:pPr>
            <a:r>
              <a:rPr lang="es-CL" sz="2000" b="1" i="0" u="none" strike="noStrike" cap="none" dirty="0" smtClean="0">
                <a:solidFill>
                  <a:srgbClr val="FF0000"/>
                </a:solidFill>
                <a:latin typeface="Questrial"/>
                <a:ea typeface="Questrial"/>
                <a:cs typeface="Questrial"/>
                <a:sym typeface="Questrial"/>
              </a:rPr>
              <a:t>OBJETIVO</a:t>
            </a:r>
            <a:r>
              <a:rPr lang="es-CL" sz="2000" b="1" dirty="0" smtClean="0">
                <a:solidFill>
                  <a:srgbClr val="FF0000"/>
                </a:solidFill>
                <a:latin typeface="Questrial"/>
                <a:ea typeface="Questrial"/>
                <a:cs typeface="Questrial"/>
                <a:sym typeface="Questrial"/>
              </a:rPr>
              <a:t> </a:t>
            </a:r>
            <a:r>
              <a:rPr lang="es-CL" sz="2000" b="1" i="0" u="none" strike="noStrike" cap="none" dirty="0">
                <a:solidFill>
                  <a:srgbClr val="FF0000"/>
                </a:solidFill>
                <a:latin typeface="Questrial"/>
                <a:ea typeface="Questrial"/>
                <a:cs typeface="Questrial"/>
                <a:sym typeface="Questrial"/>
              </a:rPr>
              <a:t>DE LA </a:t>
            </a:r>
            <a:r>
              <a:rPr lang="es-CL" sz="2000" b="1" i="0" u="none" strike="noStrike" cap="none" dirty="0" smtClean="0">
                <a:solidFill>
                  <a:srgbClr val="FF0000"/>
                </a:solidFill>
                <a:latin typeface="Questrial"/>
                <a:ea typeface="Questrial"/>
                <a:cs typeface="Questrial"/>
                <a:sym typeface="Questrial"/>
              </a:rPr>
              <a:t>CLASE: </a:t>
            </a:r>
            <a:r>
              <a:rPr lang="es-CL" sz="2000" b="1" i="0" u="none" strike="noStrike" cap="none" dirty="0" smtClean="0">
                <a:solidFill>
                  <a:srgbClr val="FF0000"/>
                </a:solidFill>
                <a:latin typeface="Questrial"/>
                <a:ea typeface="Questrial"/>
                <a:cs typeface="Questrial"/>
                <a:sym typeface="Questrial"/>
              </a:rPr>
              <a:t>Conocer los elementos de la narración</a:t>
            </a:r>
            <a:endParaRPr lang="es-CL" sz="2000" b="1" i="0" u="none" strike="noStrike" cap="none" dirty="0" smtClean="0">
              <a:solidFill>
                <a:srgbClr val="FF0000"/>
              </a:solidFill>
              <a:latin typeface="Questrial"/>
              <a:ea typeface="Questrial"/>
              <a:cs typeface="Questrial"/>
              <a:sym typeface="Questrial"/>
            </a:endParaRPr>
          </a:p>
          <a:p>
            <a:pPr marL="342900" marR="0" lvl="0" indent="-342900" algn="just" rtl="0">
              <a:lnSpc>
                <a:spcPct val="80000"/>
              </a:lnSpc>
              <a:spcBef>
                <a:spcPts val="0"/>
              </a:spcBef>
              <a:spcAft>
                <a:spcPts val="0"/>
              </a:spcAft>
              <a:buClr>
                <a:schemeClr val="accent1"/>
              </a:buClr>
              <a:buSzPts val="1665"/>
              <a:buFontTx/>
              <a:buChar char="-"/>
            </a:pPr>
            <a:r>
              <a:rPr lang="es-CL" sz="2000" b="1" dirty="0" smtClean="0">
                <a:solidFill>
                  <a:srgbClr val="FF0000"/>
                </a:solidFill>
                <a:latin typeface="Questrial"/>
                <a:ea typeface="Questrial"/>
                <a:cs typeface="Questrial"/>
                <a:sym typeface="Questrial"/>
              </a:rPr>
              <a:t>Personajes</a:t>
            </a:r>
          </a:p>
          <a:p>
            <a:pPr marL="342900" marR="0" lvl="0" indent="-342900" algn="just" rtl="0">
              <a:lnSpc>
                <a:spcPct val="80000"/>
              </a:lnSpc>
              <a:spcBef>
                <a:spcPts val="0"/>
              </a:spcBef>
              <a:spcAft>
                <a:spcPts val="0"/>
              </a:spcAft>
              <a:buClr>
                <a:schemeClr val="accent1"/>
              </a:buClr>
              <a:buSzPts val="1665"/>
              <a:buFontTx/>
              <a:buChar char="-"/>
            </a:pPr>
            <a:r>
              <a:rPr lang="es-CL" sz="2000" b="1" dirty="0" smtClean="0">
                <a:solidFill>
                  <a:srgbClr val="FF0000"/>
                </a:solidFill>
                <a:latin typeface="Questrial"/>
                <a:ea typeface="Questrial"/>
                <a:cs typeface="Questrial"/>
                <a:sym typeface="Questrial"/>
              </a:rPr>
              <a:t>Ambiente</a:t>
            </a:r>
          </a:p>
          <a:p>
            <a:pPr marL="342900" marR="0" lvl="0" indent="-342900" algn="just" rtl="0">
              <a:lnSpc>
                <a:spcPct val="80000"/>
              </a:lnSpc>
              <a:spcBef>
                <a:spcPts val="0"/>
              </a:spcBef>
              <a:spcAft>
                <a:spcPts val="0"/>
              </a:spcAft>
              <a:buClr>
                <a:schemeClr val="accent1"/>
              </a:buClr>
              <a:buSzPts val="1665"/>
              <a:buFontTx/>
              <a:buChar char="-"/>
            </a:pPr>
            <a:r>
              <a:rPr lang="es-CL" sz="2000" b="1" dirty="0" smtClean="0">
                <a:solidFill>
                  <a:srgbClr val="FF0000"/>
                </a:solidFill>
                <a:latin typeface="Questrial"/>
                <a:ea typeface="Questrial"/>
                <a:cs typeface="Questrial"/>
                <a:sym typeface="Questrial"/>
              </a:rPr>
              <a:t>Tiempo</a:t>
            </a:r>
          </a:p>
          <a:p>
            <a:pPr marL="342900" marR="0" lvl="0" indent="-342900" algn="just" rtl="0">
              <a:lnSpc>
                <a:spcPct val="80000"/>
              </a:lnSpc>
              <a:spcBef>
                <a:spcPts val="0"/>
              </a:spcBef>
              <a:spcAft>
                <a:spcPts val="0"/>
              </a:spcAft>
              <a:buClr>
                <a:schemeClr val="accent1"/>
              </a:buClr>
              <a:buSzPts val="1665"/>
              <a:buFontTx/>
              <a:buChar char="-"/>
            </a:pPr>
            <a:r>
              <a:rPr lang="es-CL" sz="2000" b="1" dirty="0" smtClean="0">
                <a:solidFill>
                  <a:srgbClr val="FF0000"/>
                </a:solidFill>
                <a:latin typeface="Questrial"/>
                <a:ea typeface="Questrial"/>
                <a:cs typeface="Questrial"/>
                <a:sym typeface="Questrial"/>
              </a:rPr>
              <a:t>Narrador </a:t>
            </a:r>
            <a:endParaRPr sz="2000" b="1" dirty="0">
              <a:solidFill>
                <a:srgbClr val="FF0000"/>
              </a:solidFill>
              <a:latin typeface="Questrial"/>
              <a:ea typeface="Questrial"/>
              <a:cs typeface="Questrial"/>
              <a:sym typeface="Questrial"/>
            </a:endParaRPr>
          </a:p>
          <a:p>
            <a:pPr marL="0" marR="0" lvl="0" indent="0" algn="just" rtl="0">
              <a:lnSpc>
                <a:spcPct val="80000"/>
              </a:lnSpc>
              <a:spcBef>
                <a:spcPts val="0"/>
              </a:spcBef>
              <a:spcAft>
                <a:spcPts val="0"/>
              </a:spcAft>
              <a:buClr>
                <a:schemeClr val="accent1"/>
              </a:buClr>
              <a:buSzPts val="1665"/>
              <a:buFont typeface="Questrial"/>
              <a:buNone/>
            </a:pPr>
            <a:endParaRPr sz="2000" b="1" dirty="0">
              <a:solidFill>
                <a:srgbClr val="FF0000"/>
              </a:solidFill>
              <a:latin typeface="Questrial"/>
              <a:ea typeface="Questrial"/>
              <a:cs typeface="Questrial"/>
              <a:sym typeface="Questrial"/>
            </a:endParaRPr>
          </a:p>
          <a:p>
            <a:pPr marL="0" marR="0" lvl="0" indent="0" algn="l" rtl="0">
              <a:lnSpc>
                <a:spcPct val="80000"/>
              </a:lnSpc>
              <a:spcBef>
                <a:spcPts val="0"/>
              </a:spcBef>
              <a:spcAft>
                <a:spcPts val="0"/>
              </a:spcAft>
              <a:buClr>
                <a:schemeClr val="accent1"/>
              </a:buClr>
              <a:buSzPts val="1665"/>
              <a:buFont typeface="Questrial"/>
              <a:buNone/>
            </a:pPr>
            <a:endParaRPr sz="1665" dirty="0"/>
          </a:p>
          <a:p>
            <a:pPr marL="0" marR="0" lvl="0" indent="0" algn="l" rtl="0">
              <a:lnSpc>
                <a:spcPct val="80000"/>
              </a:lnSpc>
              <a:spcBef>
                <a:spcPts val="0"/>
              </a:spcBef>
              <a:spcAft>
                <a:spcPts val="0"/>
              </a:spcAft>
              <a:buClr>
                <a:schemeClr val="accent1"/>
              </a:buClr>
              <a:buSzPts val="1665"/>
              <a:buFont typeface="Questrial"/>
              <a:buNone/>
            </a:pPr>
            <a:endParaRPr sz="1665" dirty="0"/>
          </a:p>
        </p:txBody>
      </p:sp>
      <p:sp>
        <p:nvSpPr>
          <p:cNvPr id="154" name="Google Shape;154;p27" descr="Resultado de imagen para texture p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sp>
        <p:nvSpPr>
          <p:cNvPr id="155" name="Google Shape;155;p27" descr="Resultado de imagen para texture pn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sp>
        <p:nvSpPr>
          <p:cNvPr id="156" name="Google Shape;156;p27" descr="Resultado de imagen para texture pn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estrial"/>
              <a:ea typeface="Questrial"/>
              <a:cs typeface="Questrial"/>
              <a:sym typeface="Questrial"/>
            </a:endParaRPr>
          </a:p>
        </p:txBody>
      </p:sp>
      <p:pic>
        <p:nvPicPr>
          <p:cNvPr id="2" name="Picture 2" descr="Resultado de imagen para narr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783724" cy="4774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uen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723" y="-2"/>
            <a:ext cx="3891371" cy="477441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1177752" y="7937"/>
            <a:ext cx="1014248" cy="476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6" name="Picture 2" descr="Resultado de imagen para blanca nie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093" y="-3"/>
            <a:ext cx="4516907" cy="4774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¿Qué es el género narrativo?</a:t>
            </a:r>
            <a:endParaRPr lang="es-CL" dirty="0"/>
          </a:p>
        </p:txBody>
      </p:sp>
      <p:sp>
        <p:nvSpPr>
          <p:cNvPr id="3" name="2 Marcador de texto"/>
          <p:cNvSpPr>
            <a:spLocks noGrp="1"/>
          </p:cNvSpPr>
          <p:nvPr>
            <p:ph type="body" idx="1"/>
          </p:nvPr>
        </p:nvSpPr>
        <p:spPr/>
        <p:txBody>
          <a:bodyPr/>
          <a:lstStyle/>
          <a:p>
            <a:r>
              <a:rPr lang="es-CL" dirty="0" smtClean="0"/>
              <a:t>El género narrativo se compone de textos orales o escritos que cuentan con la </a:t>
            </a:r>
            <a:r>
              <a:rPr lang="es-CL" dirty="0" smtClean="0">
                <a:solidFill>
                  <a:srgbClr val="FF0000"/>
                </a:solidFill>
              </a:rPr>
              <a:t>voz de un narrador</a:t>
            </a:r>
            <a:r>
              <a:rPr lang="es-CL" dirty="0" smtClean="0"/>
              <a:t>, </a:t>
            </a:r>
            <a:r>
              <a:rPr lang="es-CL" dirty="0" smtClean="0">
                <a:solidFill>
                  <a:srgbClr val="FF0000"/>
                </a:solidFill>
              </a:rPr>
              <a:t>hechos protagonizados por personas </a:t>
            </a:r>
            <a:r>
              <a:rPr lang="es-CL" dirty="0" smtClean="0"/>
              <a:t>(o seres personificados) en un </a:t>
            </a:r>
            <a:r>
              <a:rPr lang="es-CL" dirty="0" smtClean="0">
                <a:solidFill>
                  <a:srgbClr val="FF0000"/>
                </a:solidFill>
              </a:rPr>
              <a:t>tiempo</a:t>
            </a:r>
            <a:r>
              <a:rPr lang="es-CL" dirty="0" smtClean="0"/>
              <a:t> y </a:t>
            </a:r>
            <a:r>
              <a:rPr lang="es-CL" dirty="0" smtClean="0">
                <a:solidFill>
                  <a:srgbClr val="FF0000"/>
                </a:solidFill>
              </a:rPr>
              <a:t>espacio</a:t>
            </a:r>
            <a:r>
              <a:rPr lang="es-CL" dirty="0" smtClean="0"/>
              <a:t> determinado. </a:t>
            </a:r>
          </a:p>
          <a:p>
            <a:r>
              <a:rPr lang="es-CL" dirty="0" smtClean="0"/>
              <a:t>Aunque sea imaginaria, la historia toma características del mundo real.</a:t>
            </a:r>
          </a:p>
          <a:p>
            <a:r>
              <a:rPr lang="es-CL" dirty="0" smtClean="0"/>
              <a:t>Su propósito es relatar, entretener y enseñar.</a:t>
            </a:r>
            <a:endParaRPr lang="es-CL" dirty="0"/>
          </a:p>
        </p:txBody>
      </p:sp>
    </p:spTree>
    <p:extLst>
      <p:ext uri="{BB962C8B-B14F-4D97-AF65-F5344CB8AC3E}">
        <p14:creationId xmlns:p14="http://schemas.microsoft.com/office/powerpoint/2010/main" val="203397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sz="4400" dirty="0" smtClean="0">
                <a:solidFill>
                  <a:srgbClr val="FF0000"/>
                </a:solidFill>
              </a:rPr>
              <a:t>Elementos de la narración</a:t>
            </a:r>
            <a:endParaRPr lang="es-CL" sz="4400" dirty="0">
              <a:solidFill>
                <a:srgbClr val="FF0000"/>
              </a:solidFill>
            </a:endParaRPr>
          </a:p>
        </p:txBody>
      </p:sp>
      <p:sp>
        <p:nvSpPr>
          <p:cNvPr id="3" name="2 Marcador de texto"/>
          <p:cNvSpPr>
            <a:spLocks noGrp="1"/>
          </p:cNvSpPr>
          <p:nvPr>
            <p:ph type="body" idx="1"/>
          </p:nvPr>
        </p:nvSpPr>
        <p:spPr/>
        <p:txBody>
          <a:bodyPr/>
          <a:lstStyle/>
          <a:p>
            <a:pPr marL="76200" indent="0">
              <a:buNone/>
            </a:pPr>
            <a:endParaRPr lang="es-CL" dirty="0"/>
          </a:p>
        </p:txBody>
      </p:sp>
      <p:graphicFrame>
        <p:nvGraphicFramePr>
          <p:cNvPr id="4" name="3 Diagrama"/>
          <p:cNvGraphicFramePr/>
          <p:nvPr>
            <p:extLst>
              <p:ext uri="{D42A27DB-BD31-4B8C-83A1-F6EECF244321}">
                <p14:modId xmlns:p14="http://schemas.microsoft.com/office/powerpoint/2010/main" val="1774305786"/>
              </p:ext>
            </p:extLst>
          </p:nvPr>
        </p:nvGraphicFramePr>
        <p:xfrm>
          <a:off x="583324" y="1439333"/>
          <a:ext cx="112408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2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solidFill>
                  <a:srgbClr val="0070C0"/>
                </a:solidFill>
              </a:rPr>
              <a:t>Autor</a:t>
            </a:r>
            <a:r>
              <a:rPr lang="es-CL" dirty="0" smtClean="0"/>
              <a:t> y </a:t>
            </a:r>
            <a:r>
              <a:rPr lang="es-CL" dirty="0" smtClean="0">
                <a:solidFill>
                  <a:schemeClr val="tx1"/>
                </a:solidFill>
              </a:rPr>
              <a:t>narrador</a:t>
            </a:r>
            <a:endParaRPr lang="es-CL" dirty="0">
              <a:solidFill>
                <a:schemeClr val="tx1"/>
              </a:solidFill>
            </a:endParaRPr>
          </a:p>
        </p:txBody>
      </p:sp>
      <p:sp>
        <p:nvSpPr>
          <p:cNvPr id="3" name="2 Marcador de texto"/>
          <p:cNvSpPr>
            <a:spLocks noGrp="1"/>
          </p:cNvSpPr>
          <p:nvPr>
            <p:ph type="body" idx="1"/>
          </p:nvPr>
        </p:nvSpPr>
        <p:spPr/>
        <p:txBody>
          <a:bodyPr/>
          <a:lstStyle/>
          <a:p>
            <a:endParaRPr lang="es-CL"/>
          </a:p>
        </p:txBody>
      </p:sp>
      <p:pic>
        <p:nvPicPr>
          <p:cNvPr id="3074" name="Picture 2" descr="Resultado de imagen para au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35" y="3792168"/>
            <a:ext cx="4146332" cy="28216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narr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345" y="3792168"/>
            <a:ext cx="4133740" cy="232522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09903" y="1682869"/>
            <a:ext cx="5675587" cy="2109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800" dirty="0" smtClean="0"/>
              <a:t>Autor: Persona en el mundo real que se encarga de escribir la historia. Es quien inventa a los personajes, el narrador, el entorno y tiempo de la historia. Por ejemplo:</a:t>
            </a:r>
          </a:p>
          <a:p>
            <a:pPr algn="ctr"/>
            <a:endParaRPr lang="es-CL" sz="1800" dirty="0"/>
          </a:p>
          <a:p>
            <a:pPr algn="ctr"/>
            <a:r>
              <a:rPr lang="es-CL" sz="1800" dirty="0" smtClean="0"/>
              <a:t>Yolanda Reyes escritora del “Terror del 6°B”</a:t>
            </a:r>
            <a:endParaRPr lang="es-CL" sz="1800" dirty="0"/>
          </a:p>
        </p:txBody>
      </p:sp>
      <p:sp>
        <p:nvSpPr>
          <p:cNvPr id="7" name="6 Rectángulo"/>
          <p:cNvSpPr/>
          <p:nvPr/>
        </p:nvSpPr>
        <p:spPr>
          <a:xfrm>
            <a:off x="6542690" y="1682868"/>
            <a:ext cx="5218386" cy="21092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1800" dirty="0" smtClean="0"/>
              <a:t>Narrador: Ente ficticio, puede o no ser un personaje dentro de la historia.  Por ejemplo:</a:t>
            </a:r>
          </a:p>
          <a:p>
            <a:pPr algn="ctr"/>
            <a:endParaRPr lang="es-CL" sz="1800" dirty="0" smtClean="0"/>
          </a:p>
          <a:p>
            <a:pPr algn="ctr"/>
            <a:endParaRPr lang="es-CL" sz="1800" dirty="0"/>
          </a:p>
          <a:p>
            <a:pPr algn="ctr"/>
            <a:r>
              <a:rPr lang="es-CL" sz="1800" dirty="0" smtClean="0"/>
              <a:t>Santiago personaje protagonista de “Frida”</a:t>
            </a:r>
            <a:endParaRPr lang="es-CL" sz="1800" dirty="0"/>
          </a:p>
        </p:txBody>
      </p:sp>
    </p:spTree>
    <p:extLst>
      <p:ext uri="{BB962C8B-B14F-4D97-AF65-F5344CB8AC3E}">
        <p14:creationId xmlns:p14="http://schemas.microsoft.com/office/powerpoint/2010/main" val="387775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tx1"/>
                </a:solidFill>
              </a:rPr>
              <a:t>Por lo tanto, un narrador es:</a:t>
            </a:r>
            <a:endParaRPr lang="es-CL" dirty="0">
              <a:solidFill>
                <a:schemeClr val="tx1"/>
              </a:solidFill>
            </a:endParaRPr>
          </a:p>
        </p:txBody>
      </p:sp>
      <p:sp>
        <p:nvSpPr>
          <p:cNvPr id="3" name="2 Marcador de texto"/>
          <p:cNvSpPr>
            <a:spLocks noGrp="1"/>
          </p:cNvSpPr>
          <p:nvPr>
            <p:ph type="body" idx="1"/>
          </p:nvPr>
        </p:nvSpPr>
        <p:spPr/>
        <p:txBody>
          <a:bodyPr/>
          <a:lstStyle/>
          <a:p>
            <a:r>
              <a:rPr lang="es-CL" dirty="0" smtClean="0"/>
              <a:t>Es un ser ficticio creado por el autor.</a:t>
            </a:r>
          </a:p>
          <a:p>
            <a:r>
              <a:rPr lang="es-CL" dirty="0" smtClean="0"/>
              <a:t>Es el emisor, es decir, quien se encarga de relatar la historia, personar los personajes y explicar las circunstancias en que se desarrollo.</a:t>
            </a:r>
            <a:endParaRPr lang="es-CL" dirty="0"/>
          </a:p>
        </p:txBody>
      </p:sp>
      <p:pic>
        <p:nvPicPr>
          <p:cNvPr id="4098" name="Picture 2" descr="Resultado de imagen para narr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566" y="4067503"/>
            <a:ext cx="7930055" cy="278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accent2"/>
                </a:solidFill>
              </a:rPr>
              <a:t>Personajes</a:t>
            </a:r>
            <a:endParaRPr lang="es-CL" dirty="0">
              <a:solidFill>
                <a:schemeClr val="accent2"/>
              </a:solidFill>
            </a:endParaRPr>
          </a:p>
        </p:txBody>
      </p:sp>
      <p:sp>
        <p:nvSpPr>
          <p:cNvPr id="3" name="2 Marcador de texto"/>
          <p:cNvSpPr>
            <a:spLocks noGrp="1"/>
          </p:cNvSpPr>
          <p:nvPr>
            <p:ph type="body" idx="1"/>
          </p:nvPr>
        </p:nvSpPr>
        <p:spPr/>
        <p:txBody>
          <a:bodyPr/>
          <a:lstStyle/>
          <a:p>
            <a:r>
              <a:rPr lang="es-CL" dirty="0" smtClean="0"/>
              <a:t>Seres de ficción creados por el autor que participan en los acontecimientos de la historia.</a:t>
            </a:r>
          </a:p>
          <a:p>
            <a:r>
              <a:rPr lang="es-CL" dirty="0" smtClean="0"/>
              <a:t>Según su nivel de participación en el mundo narrado se separan en:</a:t>
            </a:r>
          </a:p>
          <a:p>
            <a:pPr marL="76200" indent="0">
              <a:buNone/>
            </a:pPr>
            <a:endParaRPr lang="es-CL" dirty="0"/>
          </a:p>
          <a:p>
            <a:pPr>
              <a:buFontTx/>
              <a:buChar char="-"/>
            </a:pPr>
            <a:r>
              <a:rPr lang="es-CL" dirty="0" smtClean="0"/>
              <a:t>Personajes principales</a:t>
            </a:r>
          </a:p>
          <a:p>
            <a:pPr>
              <a:buFontTx/>
              <a:buChar char="-"/>
            </a:pPr>
            <a:r>
              <a:rPr lang="es-CL" dirty="0" smtClean="0"/>
              <a:t>Personajes secundarios</a:t>
            </a:r>
            <a:endParaRPr lang="es-CL" dirty="0"/>
          </a:p>
        </p:txBody>
      </p:sp>
    </p:spTree>
    <p:extLst>
      <p:ext uri="{BB962C8B-B14F-4D97-AF65-F5344CB8AC3E}">
        <p14:creationId xmlns:p14="http://schemas.microsoft.com/office/powerpoint/2010/main" val="13984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accent3"/>
                </a:solidFill>
              </a:rPr>
              <a:t>Espacio o ambiente narrativo</a:t>
            </a:r>
            <a:endParaRPr lang="es-CL" dirty="0">
              <a:solidFill>
                <a:schemeClr val="accent3"/>
              </a:solidFill>
            </a:endParaRPr>
          </a:p>
        </p:txBody>
      </p:sp>
      <p:sp>
        <p:nvSpPr>
          <p:cNvPr id="3" name="2 Marcador de texto"/>
          <p:cNvSpPr>
            <a:spLocks noGrp="1"/>
          </p:cNvSpPr>
          <p:nvPr>
            <p:ph type="body" idx="1"/>
          </p:nvPr>
        </p:nvSpPr>
        <p:spPr/>
        <p:txBody>
          <a:bodyPr/>
          <a:lstStyle/>
          <a:p>
            <a:r>
              <a:rPr lang="es-CL" dirty="0" smtClean="0"/>
              <a:t>Lugar en el que transcurre la acción del relato, presentado por el narrador y a veces por el personaje.</a:t>
            </a:r>
          </a:p>
          <a:p>
            <a:r>
              <a:rPr lang="es-CL" dirty="0" smtClean="0"/>
              <a:t>Es el entorno donde sucede la historia. Puede ser una ciudad, una habitación, recuerdos e incluso sueños.</a:t>
            </a:r>
          </a:p>
          <a:p>
            <a:pPr marL="76200" indent="0">
              <a:buNone/>
            </a:pPr>
            <a:endParaRPr lang="es-CL" dirty="0" smtClean="0"/>
          </a:p>
          <a:p>
            <a:endParaRPr lang="es-CL" dirty="0"/>
          </a:p>
        </p:txBody>
      </p:sp>
    </p:spTree>
    <p:extLst>
      <p:ext uri="{BB962C8B-B14F-4D97-AF65-F5344CB8AC3E}">
        <p14:creationId xmlns:p14="http://schemas.microsoft.com/office/powerpoint/2010/main" val="370326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rgbClr val="FF0000"/>
                </a:solidFill>
              </a:rPr>
              <a:t>El tiempo del relato</a:t>
            </a:r>
            <a:endParaRPr lang="es-CL" dirty="0">
              <a:solidFill>
                <a:srgbClr val="FF0000"/>
              </a:solidFill>
            </a:endParaRPr>
          </a:p>
        </p:txBody>
      </p:sp>
      <p:sp>
        <p:nvSpPr>
          <p:cNvPr id="3" name="2 Marcador de texto"/>
          <p:cNvSpPr>
            <a:spLocks noGrp="1"/>
          </p:cNvSpPr>
          <p:nvPr>
            <p:ph type="body" idx="1"/>
          </p:nvPr>
        </p:nvSpPr>
        <p:spPr/>
        <p:txBody>
          <a:bodyPr/>
          <a:lstStyle/>
          <a:p>
            <a:r>
              <a:rPr lang="es-CL" dirty="0" smtClean="0"/>
              <a:t>Es una narración, el tiempo adquiere un valor diferente, según sea un tiempo real, imaginario, determinado o indeterminado.</a:t>
            </a:r>
          </a:p>
          <a:p>
            <a:pPr marL="76200" indent="0">
              <a:buNone/>
            </a:pPr>
            <a:endParaRPr lang="es-CL" dirty="0" smtClean="0"/>
          </a:p>
          <a:p>
            <a:pPr marL="76200" indent="0">
              <a:buNone/>
            </a:pPr>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val="2489316586"/>
              </p:ext>
            </p:extLst>
          </p:nvPr>
        </p:nvGraphicFramePr>
        <p:xfrm>
          <a:off x="1953172" y="3904301"/>
          <a:ext cx="8128000" cy="1559560"/>
        </p:xfrm>
        <a:graphic>
          <a:graphicData uri="http://schemas.openxmlformats.org/drawingml/2006/table">
            <a:tbl>
              <a:tblPr firstRow="1" bandRow="1">
                <a:tableStyleId>{69C7853C-536D-4A76-A0AE-DD22124D55A5}</a:tableStyleId>
              </a:tblPr>
              <a:tblGrid>
                <a:gridCol w="4064000"/>
                <a:gridCol w="4064000"/>
              </a:tblGrid>
              <a:tr h="370840">
                <a:tc>
                  <a:txBody>
                    <a:bodyPr/>
                    <a:lstStyle/>
                    <a:p>
                      <a:r>
                        <a:rPr lang="es-CL" sz="1800" dirty="0" smtClean="0"/>
                        <a:t>Tiempo real</a:t>
                      </a:r>
                      <a:endParaRPr lang="es-CL" sz="1800" dirty="0"/>
                    </a:p>
                  </a:txBody>
                  <a:tcPr/>
                </a:tc>
                <a:tc>
                  <a:txBody>
                    <a:bodyPr/>
                    <a:lstStyle/>
                    <a:p>
                      <a:r>
                        <a:rPr lang="es-CL" sz="1800" dirty="0" smtClean="0"/>
                        <a:t>Tiempo imaginario</a:t>
                      </a:r>
                      <a:endParaRPr lang="es-CL" sz="1800" dirty="0"/>
                    </a:p>
                  </a:txBody>
                  <a:tcPr/>
                </a:tc>
              </a:tr>
              <a:tr h="370840">
                <a:tc>
                  <a:txBody>
                    <a:bodyPr/>
                    <a:lstStyle/>
                    <a:p>
                      <a:r>
                        <a:rPr lang="es-CL" sz="1800" dirty="0" smtClean="0"/>
                        <a:t>Tiempo cronológico (va transcurriendo en orden, sin alteraciones de tiempo).</a:t>
                      </a:r>
                      <a:endParaRPr lang="es-CL" sz="1800" dirty="0"/>
                    </a:p>
                  </a:txBody>
                  <a:tcPr/>
                </a:tc>
                <a:tc>
                  <a:txBody>
                    <a:bodyPr/>
                    <a:lstStyle/>
                    <a:p>
                      <a:r>
                        <a:rPr lang="es-CL" sz="1800" dirty="0" smtClean="0"/>
                        <a:t>Se produce una ruptura del tiempo cronológico (se vuelve al pasado o incluso se adelantan acontecimientos del futuro).</a:t>
                      </a:r>
                      <a:endParaRPr lang="es-CL" sz="1800" dirty="0"/>
                    </a:p>
                  </a:txBody>
                  <a:tcPr/>
                </a:tc>
              </a:tr>
            </a:tbl>
          </a:graphicData>
        </a:graphic>
      </p:graphicFrame>
    </p:spTree>
    <p:extLst>
      <p:ext uri="{BB962C8B-B14F-4D97-AF65-F5344CB8AC3E}">
        <p14:creationId xmlns:p14="http://schemas.microsoft.com/office/powerpoint/2010/main" val="223122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Por último: La estructura de un texto narrativo</a:t>
            </a:r>
            <a:endParaRPr lang="es-CL" dirty="0"/>
          </a:p>
        </p:txBody>
      </p:sp>
    </p:spTree>
    <p:extLst>
      <p:ext uri="{BB962C8B-B14F-4D97-AF65-F5344CB8AC3E}">
        <p14:creationId xmlns:p14="http://schemas.microsoft.com/office/powerpoint/2010/main" val="251712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440175" y="610975"/>
            <a:ext cx="5577000" cy="9780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s-CL" i="1" dirty="0" smtClean="0">
                <a:solidFill>
                  <a:srgbClr val="FF0000"/>
                </a:solidFill>
              </a:rPr>
              <a:t>¿Qué es un conflicto?</a:t>
            </a:r>
            <a:endParaRPr i="1" dirty="0">
              <a:solidFill>
                <a:srgbClr val="FF0000"/>
              </a:solidFill>
            </a:endParaRPr>
          </a:p>
        </p:txBody>
      </p:sp>
      <p:sp>
        <p:nvSpPr>
          <p:cNvPr id="195" name="Google Shape;195;p32"/>
          <p:cNvSpPr txBox="1"/>
          <p:nvPr/>
        </p:nvSpPr>
        <p:spPr>
          <a:xfrm>
            <a:off x="293925" y="1771175"/>
            <a:ext cx="5869500" cy="3000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dirty="0"/>
          </a:p>
          <a:p>
            <a:pPr marL="0" lvl="0" indent="0" algn="just" rtl="0">
              <a:lnSpc>
                <a:spcPct val="115000"/>
              </a:lnSpc>
              <a:spcBef>
                <a:spcPts val="0"/>
              </a:spcBef>
              <a:spcAft>
                <a:spcPts val="0"/>
              </a:spcAft>
              <a:buNone/>
            </a:pPr>
            <a:r>
              <a:rPr lang="es-CL" sz="2400" dirty="0">
                <a:solidFill>
                  <a:srgbClr val="545454"/>
                </a:solidFill>
                <a:latin typeface="Old Standard TT"/>
                <a:ea typeface="Old Standard TT"/>
                <a:cs typeface="Old Standard TT"/>
                <a:sym typeface="Old Standard TT"/>
              </a:rPr>
              <a:t>Los conflictos narrativos son </a:t>
            </a:r>
            <a:r>
              <a:rPr lang="es-CL" sz="2400" dirty="0">
                <a:solidFill>
                  <a:srgbClr val="FF0000"/>
                </a:solidFill>
                <a:latin typeface="Old Standard TT"/>
                <a:ea typeface="Old Standard TT"/>
                <a:cs typeface="Old Standard TT"/>
                <a:sym typeface="Old Standard TT"/>
              </a:rPr>
              <a:t>hechos o acciones que rompen el equilibrio de la historia</a:t>
            </a:r>
            <a:r>
              <a:rPr lang="es-CL" sz="2400" dirty="0">
                <a:solidFill>
                  <a:srgbClr val="545454"/>
                </a:solidFill>
                <a:latin typeface="Old Standard TT"/>
                <a:ea typeface="Old Standard TT"/>
                <a:cs typeface="Old Standard TT"/>
                <a:sym typeface="Old Standard TT"/>
              </a:rPr>
              <a:t>. Puede tratarse de un hecho que sale de lo usual o producto de alguna decisión de los personajes. </a:t>
            </a:r>
            <a:r>
              <a:rPr lang="es-CL" sz="2400" dirty="0">
                <a:solidFill>
                  <a:srgbClr val="FF0000"/>
                </a:solidFill>
                <a:latin typeface="Old Standard TT"/>
                <a:ea typeface="Old Standard TT"/>
                <a:cs typeface="Old Standard TT"/>
                <a:sym typeface="Old Standard TT"/>
              </a:rPr>
              <a:t>Al final de la historia, el conflicto se resuelve</a:t>
            </a:r>
            <a:r>
              <a:rPr lang="es-CL" sz="2400" dirty="0">
                <a:solidFill>
                  <a:srgbClr val="545454"/>
                </a:solidFill>
                <a:latin typeface="Old Standard TT"/>
                <a:ea typeface="Old Standard TT"/>
                <a:cs typeface="Old Standard TT"/>
                <a:sym typeface="Old Standard TT"/>
              </a:rPr>
              <a:t> positiva o negativamente. Es el </a:t>
            </a:r>
            <a:r>
              <a:rPr lang="es-CL" sz="2400" dirty="0">
                <a:solidFill>
                  <a:srgbClr val="FF0000"/>
                </a:solidFill>
                <a:latin typeface="Old Standard TT"/>
                <a:ea typeface="Old Standard TT"/>
                <a:cs typeface="Old Standard TT"/>
                <a:sym typeface="Old Standard TT"/>
              </a:rPr>
              <a:t>momento de mayor tensión en la narración.</a:t>
            </a:r>
            <a:endParaRPr sz="2400" dirty="0">
              <a:solidFill>
                <a:srgbClr val="FF0000"/>
              </a:solidFill>
              <a:latin typeface="Old Standard TT"/>
              <a:ea typeface="Old Standard TT"/>
              <a:cs typeface="Old Standard TT"/>
              <a:sym typeface="Old Standard TT"/>
            </a:endParaRPr>
          </a:p>
          <a:p>
            <a:pPr marL="0" lvl="0" indent="0" algn="just" rtl="0">
              <a:lnSpc>
                <a:spcPct val="115000"/>
              </a:lnSpc>
              <a:spcBef>
                <a:spcPts val="0"/>
              </a:spcBef>
              <a:spcAft>
                <a:spcPts val="0"/>
              </a:spcAft>
              <a:buNone/>
            </a:pPr>
            <a:endParaRPr sz="2200" dirty="0">
              <a:solidFill>
                <a:srgbClr val="545454"/>
              </a:solidFill>
              <a:latin typeface="Old Standard TT"/>
              <a:ea typeface="Old Standard TT"/>
              <a:cs typeface="Old Standard TT"/>
              <a:sym typeface="Old Standard TT"/>
            </a:endParaRPr>
          </a:p>
          <a:p>
            <a:pPr marL="0" lvl="0" indent="0" algn="just" rtl="0">
              <a:lnSpc>
                <a:spcPct val="115000"/>
              </a:lnSpc>
              <a:spcBef>
                <a:spcPts val="0"/>
              </a:spcBef>
              <a:spcAft>
                <a:spcPts val="0"/>
              </a:spcAft>
              <a:buNone/>
            </a:pPr>
            <a:endParaRPr sz="2200" dirty="0">
              <a:solidFill>
                <a:srgbClr val="545454"/>
              </a:solidFill>
              <a:latin typeface="Old Standard TT"/>
              <a:ea typeface="Old Standard TT"/>
              <a:cs typeface="Old Standard TT"/>
              <a:sym typeface="Old Standard TT"/>
            </a:endParaRPr>
          </a:p>
        </p:txBody>
      </p:sp>
      <p:pic>
        <p:nvPicPr>
          <p:cNvPr id="196" name="Google Shape;196;p32"/>
          <p:cNvPicPr preferRelativeResize="0"/>
          <p:nvPr/>
        </p:nvPicPr>
        <p:blipFill rotWithShape="1">
          <a:blip r:embed="rId3">
            <a:alphaModFix/>
          </a:blip>
          <a:srcRect/>
          <a:stretch/>
        </p:blipFill>
        <p:spPr>
          <a:xfrm>
            <a:off x="7921435" y="3872753"/>
            <a:ext cx="2239304" cy="2985246"/>
          </a:xfrm>
          <a:prstGeom prst="rect">
            <a:avLst/>
          </a:prstGeom>
          <a:noFill/>
          <a:ln>
            <a:noFill/>
          </a:ln>
        </p:spPr>
      </p:pic>
      <p:pic>
        <p:nvPicPr>
          <p:cNvPr id="197" name="Google Shape;197;p32"/>
          <p:cNvPicPr preferRelativeResize="0"/>
          <p:nvPr/>
        </p:nvPicPr>
        <p:blipFill rotWithShape="1">
          <a:blip r:embed="rId4">
            <a:alphaModFix/>
          </a:blip>
          <a:srcRect/>
          <a:stretch/>
        </p:blipFill>
        <p:spPr>
          <a:xfrm>
            <a:off x="7513225" y="89698"/>
            <a:ext cx="3365075" cy="2571850"/>
          </a:xfrm>
          <a:prstGeom prst="rect">
            <a:avLst/>
          </a:prstGeom>
          <a:noFill/>
          <a:ln>
            <a:noFill/>
          </a:ln>
        </p:spPr>
      </p:pic>
      <p:sp>
        <p:nvSpPr>
          <p:cNvPr id="198" name="Google Shape;198;p32"/>
          <p:cNvSpPr/>
          <p:nvPr/>
        </p:nvSpPr>
        <p:spPr>
          <a:xfrm rot="251945">
            <a:off x="6727384" y="2307811"/>
            <a:ext cx="4778868" cy="1725339"/>
          </a:xfrm>
          <a:prstGeom prst="irregularSeal1">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Font typeface="Arial"/>
              <a:buNone/>
            </a:pPr>
            <a:r>
              <a:rPr lang="es-CL" sz="3600" b="1">
                <a:solidFill>
                  <a:schemeClr val="lt1"/>
                </a:solidFill>
                <a:latin typeface="Calibri"/>
                <a:ea typeface="Calibri"/>
                <a:cs typeface="Calibri"/>
                <a:sym typeface="Calibri"/>
              </a:rPr>
              <a:t>CONFLICTO</a:t>
            </a:r>
            <a:endParaRPr/>
          </a:p>
        </p:txBody>
      </p:sp>
    </p:spTree>
    <p:extLst>
      <p:ext uri="{BB962C8B-B14F-4D97-AF65-F5344CB8AC3E}">
        <p14:creationId xmlns:p14="http://schemas.microsoft.com/office/powerpoint/2010/main" val="326393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3"/>
          <p:cNvPicPr preferRelativeResize="0"/>
          <p:nvPr/>
        </p:nvPicPr>
        <p:blipFill>
          <a:blip r:embed="rId3">
            <a:alphaModFix/>
          </a:blip>
          <a:stretch>
            <a:fillRect/>
          </a:stretch>
        </p:blipFill>
        <p:spPr>
          <a:xfrm>
            <a:off x="0" y="0"/>
            <a:ext cx="12191984" cy="6858000"/>
          </a:xfrm>
          <a:prstGeom prst="rect">
            <a:avLst/>
          </a:prstGeom>
          <a:noFill/>
          <a:ln>
            <a:noFill/>
          </a:ln>
        </p:spPr>
      </p:pic>
      <p:sp>
        <p:nvSpPr>
          <p:cNvPr id="204" name="Google Shape;204;p33"/>
          <p:cNvSpPr/>
          <p:nvPr/>
        </p:nvSpPr>
        <p:spPr>
          <a:xfrm>
            <a:off x="1478825" y="1210225"/>
            <a:ext cx="3003600" cy="5647800"/>
          </a:xfrm>
          <a:prstGeom prst="round2SameRect">
            <a:avLst>
              <a:gd name="adj1" fmla="val 16667"/>
              <a:gd name="adj2" fmla="val 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2400" dirty="0">
                <a:solidFill>
                  <a:schemeClr val="lt1"/>
                </a:solidFill>
                <a:latin typeface="Arial"/>
                <a:ea typeface="Arial"/>
                <a:cs typeface="Arial"/>
                <a:sym typeface="Arial"/>
              </a:rPr>
              <a:t>Primera instancia, donde se </a:t>
            </a:r>
            <a:r>
              <a:rPr lang="es-CL" sz="2400" dirty="0">
                <a:solidFill>
                  <a:schemeClr val="lt1"/>
                </a:solidFill>
              </a:rPr>
              <a:t>presentan los personajes, sus</a:t>
            </a:r>
            <a:r>
              <a:rPr lang="es-CL" sz="2400" dirty="0">
                <a:solidFill>
                  <a:schemeClr val="lt1"/>
                </a:solidFill>
                <a:latin typeface="Arial"/>
                <a:ea typeface="Arial"/>
                <a:cs typeface="Arial"/>
                <a:sym typeface="Arial"/>
              </a:rPr>
              <a:t> propósitos, motivaciones y caractere</a:t>
            </a:r>
            <a:r>
              <a:rPr lang="es-CL" sz="2400" dirty="0">
                <a:solidFill>
                  <a:schemeClr val="lt1"/>
                </a:solidFill>
              </a:rPr>
              <a:t>s</a:t>
            </a:r>
            <a:r>
              <a:rPr lang="es-CL" sz="2400" dirty="0">
                <a:solidFill>
                  <a:schemeClr val="lt1"/>
                </a:solidFill>
                <a:latin typeface="Arial"/>
                <a:ea typeface="Arial"/>
                <a:cs typeface="Arial"/>
                <a:sym typeface="Arial"/>
              </a:rPr>
              <a:t>. Aq</a:t>
            </a:r>
            <a:r>
              <a:rPr lang="es-CL" sz="2400" dirty="0">
                <a:solidFill>
                  <a:schemeClr val="lt1"/>
                </a:solidFill>
              </a:rPr>
              <a:t>uí se </a:t>
            </a:r>
            <a:r>
              <a:rPr lang="es-CL" sz="2400" dirty="0" smtClean="0">
                <a:solidFill>
                  <a:schemeClr val="lt1"/>
                </a:solidFill>
              </a:rPr>
              <a:t>establece el objetivo del protagonista o el problema que debe enfrentar (conflicto)</a:t>
            </a:r>
            <a:endParaRPr dirty="0"/>
          </a:p>
        </p:txBody>
      </p:sp>
      <p:sp>
        <p:nvSpPr>
          <p:cNvPr id="205" name="Google Shape;205;p33"/>
          <p:cNvSpPr/>
          <p:nvPr/>
        </p:nvSpPr>
        <p:spPr>
          <a:xfrm>
            <a:off x="4482309" y="1210234"/>
            <a:ext cx="3227400" cy="5647800"/>
          </a:xfrm>
          <a:prstGeom prst="round2SameRect">
            <a:avLst>
              <a:gd name="adj1" fmla="val 16667"/>
              <a:gd name="adj2" fmla="val 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2400" dirty="0" smtClean="0">
                <a:solidFill>
                  <a:schemeClr val="lt1"/>
                </a:solidFill>
              </a:rPr>
              <a:t> </a:t>
            </a:r>
            <a:r>
              <a:rPr lang="es-CL" sz="2400" dirty="0">
                <a:solidFill>
                  <a:schemeClr val="lt1"/>
                </a:solidFill>
                <a:latin typeface="Arial"/>
                <a:ea typeface="Arial"/>
                <a:cs typeface="Arial"/>
                <a:sym typeface="Arial"/>
              </a:rPr>
              <a:t>Se producen enfrentamientos por las acciones </a:t>
            </a:r>
            <a:r>
              <a:rPr lang="es-CL" sz="2400" dirty="0" smtClean="0">
                <a:solidFill>
                  <a:schemeClr val="lt1"/>
                </a:solidFill>
                <a:latin typeface="Arial"/>
                <a:ea typeface="Arial"/>
                <a:cs typeface="Arial"/>
                <a:sym typeface="Arial"/>
              </a:rPr>
              <a:t>de </a:t>
            </a:r>
            <a:r>
              <a:rPr lang="es-CL" sz="2400" dirty="0">
                <a:solidFill>
                  <a:schemeClr val="lt1"/>
                </a:solidFill>
                <a:latin typeface="Arial"/>
                <a:ea typeface="Arial"/>
                <a:cs typeface="Arial"/>
                <a:sym typeface="Arial"/>
              </a:rPr>
              <a:t>los personajes. </a:t>
            </a:r>
            <a:r>
              <a:rPr lang="es-CL" sz="2400" dirty="0" smtClean="0">
                <a:solidFill>
                  <a:schemeClr val="lt1"/>
                </a:solidFill>
                <a:latin typeface="Arial"/>
                <a:ea typeface="Arial"/>
                <a:cs typeface="Arial"/>
                <a:sym typeface="Arial"/>
              </a:rPr>
              <a:t>El protagonista busca conseguir su objetivo y sufre diferentes problemas por ello. Es el m</a:t>
            </a:r>
            <a:r>
              <a:rPr lang="es-CL" sz="2400" dirty="0" smtClean="0">
                <a:solidFill>
                  <a:schemeClr val="lt1"/>
                </a:solidFill>
              </a:rPr>
              <a:t>omento </a:t>
            </a:r>
            <a:r>
              <a:rPr lang="es-CL" sz="2400" dirty="0">
                <a:solidFill>
                  <a:schemeClr val="lt1"/>
                </a:solidFill>
              </a:rPr>
              <a:t>de mayor tensión.</a:t>
            </a:r>
            <a:r>
              <a:rPr lang="es-CL" sz="2400" dirty="0">
                <a:solidFill>
                  <a:schemeClr val="lt1"/>
                </a:solidFill>
                <a:latin typeface="Arial"/>
                <a:ea typeface="Arial"/>
                <a:cs typeface="Arial"/>
                <a:sym typeface="Arial"/>
              </a:rPr>
              <a:t> </a:t>
            </a:r>
            <a:endParaRPr sz="2400" dirty="0">
              <a:solidFill>
                <a:schemeClr val="lt1"/>
              </a:solidFill>
              <a:latin typeface="Arial"/>
              <a:ea typeface="Arial"/>
              <a:cs typeface="Arial"/>
              <a:sym typeface="Arial"/>
            </a:endParaRPr>
          </a:p>
        </p:txBody>
      </p:sp>
      <p:sp>
        <p:nvSpPr>
          <p:cNvPr id="206" name="Google Shape;206;p33"/>
          <p:cNvSpPr/>
          <p:nvPr/>
        </p:nvSpPr>
        <p:spPr>
          <a:xfrm>
            <a:off x="7709700" y="1210225"/>
            <a:ext cx="3104700" cy="5647800"/>
          </a:xfrm>
          <a:prstGeom prst="round2SameRect">
            <a:avLst>
              <a:gd name="adj1" fmla="val 16667"/>
              <a:gd name="adj2" fmla="val 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2400" dirty="0" smtClean="0">
                <a:solidFill>
                  <a:schemeClr val="lt1"/>
                </a:solidFill>
              </a:rPr>
              <a:t>El problema se elimina, ya sea de manera positiva o negativa para el protagonista. Al no existir conflicto, el texto termina.</a:t>
            </a:r>
            <a:endParaRPr sz="2400" dirty="0"/>
          </a:p>
        </p:txBody>
      </p:sp>
      <p:graphicFrame>
        <p:nvGraphicFramePr>
          <p:cNvPr id="207" name="Google Shape;207;p33"/>
          <p:cNvGraphicFramePr/>
          <p:nvPr>
            <p:extLst>
              <p:ext uri="{D42A27DB-BD31-4B8C-83A1-F6EECF244321}">
                <p14:modId xmlns:p14="http://schemas.microsoft.com/office/powerpoint/2010/main" val="3935741251"/>
              </p:ext>
            </p:extLst>
          </p:nvPr>
        </p:nvGraphicFramePr>
        <p:xfrm>
          <a:off x="1377661" y="36975"/>
          <a:ext cx="9436675" cy="1173250"/>
        </p:xfrm>
        <a:graphic>
          <a:graphicData uri="http://schemas.openxmlformats.org/drawingml/2006/table">
            <a:tbl>
              <a:tblPr firstRow="1" bandRow="1">
                <a:noFill/>
              </a:tblPr>
              <a:tblGrid>
                <a:gridCol w="3148675"/>
                <a:gridCol w="3139325"/>
                <a:gridCol w="3148675"/>
              </a:tblGrid>
              <a:tr h="1173250">
                <a:tc>
                  <a:txBody>
                    <a:bodyPr/>
                    <a:lstStyle/>
                    <a:p>
                      <a:pPr marL="0" marR="0" lvl="0" indent="0" algn="ctr" rtl="0">
                        <a:spcBef>
                          <a:spcPts val="0"/>
                        </a:spcBef>
                        <a:spcAft>
                          <a:spcPts val="0"/>
                        </a:spcAft>
                        <a:buNone/>
                      </a:pPr>
                      <a:endParaRPr sz="2400" u="none" strike="noStrike" cap="none" dirty="0">
                        <a:latin typeface="Aharoni" pitchFamily="2" charset="-79"/>
                        <a:cs typeface="Aharoni" pitchFamily="2" charset="-79"/>
                      </a:endParaRPr>
                    </a:p>
                    <a:p>
                      <a:pPr marL="0" marR="0" lvl="0" indent="0" algn="ctr" rtl="0">
                        <a:spcBef>
                          <a:spcPts val="0"/>
                        </a:spcBef>
                        <a:spcAft>
                          <a:spcPts val="0"/>
                        </a:spcAft>
                        <a:buNone/>
                      </a:pPr>
                      <a:r>
                        <a:rPr lang="es-CL" sz="2400" dirty="0">
                          <a:latin typeface="Aharoni" pitchFamily="2" charset="-79"/>
                          <a:cs typeface="Aharoni" pitchFamily="2" charset="-79"/>
                        </a:rPr>
                        <a:t>INICIO</a:t>
                      </a:r>
                      <a:endParaRPr sz="2400" u="none" strike="noStrike" cap="none" dirty="0">
                        <a:latin typeface="Aharoni" pitchFamily="2" charset="-79"/>
                        <a:cs typeface="Aharoni" pitchFamily="2" charset="-79"/>
                      </a:endParaRPr>
                    </a:p>
                  </a:txBody>
                  <a:tcPr marL="91450" marR="91450" marT="45725" marB="45725">
                    <a:solidFill>
                      <a:srgbClr val="00B050"/>
                    </a:solidFill>
                  </a:tcPr>
                </a:tc>
                <a:tc>
                  <a:txBody>
                    <a:bodyPr/>
                    <a:lstStyle/>
                    <a:p>
                      <a:pPr marL="0" marR="0" lvl="0" indent="0" algn="ctr" rtl="0">
                        <a:spcBef>
                          <a:spcPts val="0"/>
                        </a:spcBef>
                        <a:spcAft>
                          <a:spcPts val="0"/>
                        </a:spcAft>
                        <a:buNone/>
                      </a:pPr>
                      <a:endParaRPr sz="2400" u="none" strike="noStrike" cap="none" dirty="0">
                        <a:latin typeface="Aharoni" pitchFamily="2" charset="-79"/>
                        <a:cs typeface="Aharoni" pitchFamily="2" charset="-79"/>
                      </a:endParaRPr>
                    </a:p>
                    <a:p>
                      <a:pPr marL="0" marR="0" lvl="0" indent="0" algn="ctr" rtl="0">
                        <a:spcBef>
                          <a:spcPts val="0"/>
                        </a:spcBef>
                        <a:spcAft>
                          <a:spcPts val="0"/>
                        </a:spcAft>
                        <a:buNone/>
                      </a:pPr>
                      <a:r>
                        <a:rPr lang="es-CL" sz="2400" dirty="0">
                          <a:latin typeface="Aharoni" pitchFamily="2" charset="-79"/>
                          <a:cs typeface="Aharoni" pitchFamily="2" charset="-79"/>
                        </a:rPr>
                        <a:t>NUDO O PROBLEMA</a:t>
                      </a:r>
                      <a:endParaRPr sz="2400" u="none" strike="noStrike" cap="none" dirty="0">
                        <a:latin typeface="Aharoni" pitchFamily="2" charset="-79"/>
                        <a:cs typeface="Aharoni" pitchFamily="2" charset="-79"/>
                      </a:endParaRPr>
                    </a:p>
                  </a:txBody>
                  <a:tcPr marL="91450" marR="91450" marT="45725" marB="45725">
                    <a:solidFill>
                      <a:srgbClr val="00B050"/>
                    </a:solidFill>
                  </a:tcPr>
                </a:tc>
                <a:tc>
                  <a:txBody>
                    <a:bodyPr/>
                    <a:lstStyle/>
                    <a:p>
                      <a:pPr marL="0" marR="0" lvl="0" indent="0" algn="ctr" rtl="0">
                        <a:spcBef>
                          <a:spcPts val="0"/>
                        </a:spcBef>
                        <a:spcAft>
                          <a:spcPts val="0"/>
                        </a:spcAft>
                        <a:buNone/>
                      </a:pPr>
                      <a:endParaRPr sz="2400" u="none" strike="noStrike" cap="none" dirty="0">
                        <a:latin typeface="Aharoni" pitchFamily="2" charset="-79"/>
                        <a:cs typeface="Aharoni" pitchFamily="2" charset="-79"/>
                      </a:endParaRPr>
                    </a:p>
                    <a:p>
                      <a:pPr marL="0" marR="0" lvl="0" indent="0" algn="ctr" rtl="0">
                        <a:spcBef>
                          <a:spcPts val="0"/>
                        </a:spcBef>
                        <a:spcAft>
                          <a:spcPts val="0"/>
                        </a:spcAft>
                        <a:buNone/>
                      </a:pPr>
                      <a:r>
                        <a:rPr lang="es-CL" sz="2400" u="none" strike="noStrike" cap="none" dirty="0">
                          <a:latin typeface="Aharoni" pitchFamily="2" charset="-79"/>
                          <a:cs typeface="Aharoni" pitchFamily="2" charset="-79"/>
                        </a:rPr>
                        <a:t>DESENLACE</a:t>
                      </a:r>
                      <a:endParaRPr sz="2400" u="none" strike="noStrike" cap="none" dirty="0">
                        <a:latin typeface="Aharoni" pitchFamily="2" charset="-79"/>
                        <a:cs typeface="Aharoni" pitchFamily="2" charset="-79"/>
                      </a:endParaRPr>
                    </a:p>
                  </a:txBody>
                  <a:tcPr marL="91450" marR="91450" marT="45725" marB="45725">
                    <a:solidFill>
                      <a:srgbClr val="00B050"/>
                    </a:solidFill>
                  </a:tcPr>
                </a:tc>
              </a:tr>
            </a:tbl>
          </a:graphicData>
        </a:graphic>
      </p:graphicFrame>
    </p:spTree>
    <p:extLst>
      <p:ext uri="{BB962C8B-B14F-4D97-AF65-F5344CB8AC3E}">
        <p14:creationId xmlns:p14="http://schemas.microsoft.com/office/powerpoint/2010/main" val="24793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animEffect transition="in" filter="fade">
                                      <p:cBhvr>
                                        <p:cTn id="15"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defRPr/>
            </a:pPr>
            <a:r>
              <a:rPr lang="es-CL" dirty="0" smtClean="0"/>
              <a:t>¡Escuchemos y sigamos la </a:t>
            </a:r>
            <a:r>
              <a:rPr lang="es-CL" dirty="0" smtClean="0"/>
              <a:t>lectura de: “El </a:t>
            </a:r>
            <a:r>
              <a:rPr lang="es-CL" dirty="0" err="1" smtClean="0"/>
              <a:t>tunel</a:t>
            </a:r>
            <a:r>
              <a:rPr lang="es-CL" dirty="0" smtClean="0"/>
              <a:t>”!</a:t>
            </a:r>
            <a:endParaRPr lang="es-CL" dirty="0"/>
          </a:p>
        </p:txBody>
      </p:sp>
      <p:sp>
        <p:nvSpPr>
          <p:cNvPr id="3" name="2 Subtítulo"/>
          <p:cNvSpPr>
            <a:spLocks noGrp="1"/>
          </p:cNvSpPr>
          <p:nvPr>
            <p:ph type="subTitle" idx="1"/>
          </p:nvPr>
        </p:nvSpPr>
        <p:spPr>
          <a:xfrm>
            <a:off x="2081632" y="4681921"/>
            <a:ext cx="8043333" cy="1003300"/>
          </a:xfrm>
        </p:spPr>
        <p:txBody>
          <a:bodyPr/>
          <a:lstStyle/>
          <a:p>
            <a:pPr>
              <a:defRPr/>
            </a:pPr>
            <a:endParaRPr lang="es-CL" dirty="0"/>
          </a:p>
        </p:txBody>
      </p:sp>
    </p:spTree>
    <p:extLst>
      <p:ext uri="{BB962C8B-B14F-4D97-AF65-F5344CB8AC3E}">
        <p14:creationId xmlns:p14="http://schemas.microsoft.com/office/powerpoint/2010/main" val="364815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Mi tarea en casa es:</a:t>
            </a:r>
            <a:endParaRPr lang="es-CL" dirty="0"/>
          </a:p>
        </p:txBody>
      </p:sp>
      <p:sp>
        <p:nvSpPr>
          <p:cNvPr id="3" name="2 Subtítulo"/>
          <p:cNvSpPr>
            <a:spLocks noGrp="1"/>
          </p:cNvSpPr>
          <p:nvPr>
            <p:ph type="subTitle" idx="1"/>
          </p:nvPr>
        </p:nvSpPr>
        <p:spPr/>
        <p:txBody>
          <a:bodyPr/>
          <a:lstStyle/>
          <a:p>
            <a:r>
              <a:rPr lang="es-CL" dirty="0" smtClean="0"/>
              <a:t>Ver una película, serie o leer un texto y llenar la siguiente ficha</a:t>
            </a:r>
            <a:endParaRPr lang="es-CL" dirty="0"/>
          </a:p>
        </p:txBody>
      </p:sp>
    </p:spTree>
    <p:extLst>
      <p:ext uri="{BB962C8B-B14F-4D97-AF65-F5344CB8AC3E}">
        <p14:creationId xmlns:p14="http://schemas.microsoft.com/office/powerpoint/2010/main" val="1156900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 nombre de la película/serie es:</a:t>
            </a:r>
            <a:endParaRPr lang="es-CL" dirty="0"/>
          </a:p>
        </p:txBody>
      </p:sp>
      <p:sp>
        <p:nvSpPr>
          <p:cNvPr id="3" name="2 Marcador de texto"/>
          <p:cNvSpPr>
            <a:spLocks noGrp="1"/>
          </p:cNvSpPr>
          <p:nvPr>
            <p:ph type="body" idx="1"/>
          </p:nvPr>
        </p:nvSpPr>
        <p:spPr/>
        <p:txBody>
          <a:bodyPr/>
          <a:lstStyle/>
          <a:p>
            <a:r>
              <a:rPr lang="es-CL" dirty="0" smtClean="0"/>
              <a:t>El protagonista o protagonistas son:</a:t>
            </a:r>
          </a:p>
          <a:p>
            <a:r>
              <a:rPr lang="es-CL" dirty="0" smtClean="0"/>
              <a:t>Su objetivo o el problema que deben enfrentar es:</a:t>
            </a:r>
          </a:p>
          <a:p>
            <a:r>
              <a:rPr lang="es-CL" dirty="0" smtClean="0"/>
              <a:t>El conflicto es:</a:t>
            </a:r>
          </a:p>
          <a:p>
            <a:r>
              <a:rPr lang="es-CL" dirty="0" smtClean="0"/>
              <a:t>La acción se desarrolla en:</a:t>
            </a:r>
          </a:p>
          <a:p>
            <a:r>
              <a:rPr lang="es-CL" dirty="0" smtClean="0"/>
              <a:t>El tiempo del relato transcurre en:</a:t>
            </a:r>
          </a:p>
          <a:p>
            <a:endParaRPr lang="es-CL" dirty="0"/>
          </a:p>
        </p:txBody>
      </p:sp>
    </p:spTree>
    <p:extLst>
      <p:ext uri="{BB962C8B-B14F-4D97-AF65-F5344CB8AC3E}">
        <p14:creationId xmlns:p14="http://schemas.microsoft.com/office/powerpoint/2010/main" val="32262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12192000" cy="75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168651" y="250826"/>
            <a:ext cx="5628216" cy="1325563"/>
          </a:xfrm>
          <a:noFill/>
          <a:ln w="19050"/>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s-ES" dirty="0" smtClean="0">
                <a:latin typeface="Brush Script MT" panose="03060802040406070304" pitchFamily="66" charset="0"/>
              </a:rPr>
              <a:t>Nuestra Primera oración</a:t>
            </a:r>
            <a:r>
              <a:rPr lang="es-ES" dirty="0" smtClean="0"/>
              <a:t>…</a:t>
            </a:r>
            <a:endParaRPr lang="en-US" dirty="0"/>
          </a:p>
        </p:txBody>
      </p:sp>
      <p:sp>
        <p:nvSpPr>
          <p:cNvPr id="3" name="Marcador de contenido 2"/>
          <p:cNvSpPr>
            <a:spLocks noGrp="1"/>
          </p:cNvSpPr>
          <p:nvPr>
            <p:ph idx="1"/>
          </p:nvPr>
        </p:nvSpPr>
        <p:spPr/>
        <p:txBody>
          <a:bodyPr rtlCol="0">
            <a:normAutofit lnSpcReduction="10000"/>
          </a:bodyPr>
          <a:lstStyle/>
          <a:p>
            <a:pPr algn="just" eaLnBrk="1" fontAlgn="auto" hangingPunct="1">
              <a:spcAft>
                <a:spcPts val="0"/>
              </a:spcAft>
              <a:buFont typeface="Arial" panose="020B0604020202020204" pitchFamily="34" charset="0"/>
              <a:buChar char="•"/>
              <a:defRPr/>
            </a:pPr>
            <a:r>
              <a:rPr lang="es-ES" b="1" dirty="0" smtClean="0">
                <a:latin typeface="Gabriola" panose="04040605051002020D02" pitchFamily="82" charset="0"/>
              </a:rPr>
              <a:t>Primera carta de corintios:</a:t>
            </a:r>
          </a:p>
          <a:p>
            <a:pPr marL="0" indent="0" algn="just" eaLnBrk="1" fontAlgn="auto" hangingPunct="1">
              <a:spcAft>
                <a:spcPts val="0"/>
              </a:spcAft>
              <a:buFont typeface="Arial" panose="020B0604020202020204" pitchFamily="34" charset="0"/>
              <a:buNone/>
              <a:defRPr/>
            </a:pPr>
            <a:r>
              <a:rPr lang="es-ES" dirty="0" smtClean="0">
                <a:latin typeface="Gabriola" panose="04040605051002020D02" pitchFamily="82" charset="0"/>
              </a:rPr>
              <a:t>“las partes del cuerpo son muchas, pero el cuerpo es uno. Un solo miembro no basta para formar un cuerpo, sino que hacen falta muchos. Si el pie dice: “no soy mano y por lo tanto yo no soy del cuerpo” no por eso deja de ser parte del cuerpo. O también la oreja diga “ya que no soy ojo, no soy del cuerpo”. Tampoco por eso deja de ser parte del cuerpo. Si todo el cuerpo fuera ojo, ¿cómo podríamos oír? Y si todo el cuerpo fuera oído ¿cómo podríamos oler? Dios ha dispuesto los diversos miembros, colocando cada uno en el cuerpo como ha querido. Si todos fueran el mismo miembro, ¿dónde estaría el cuerpo? Pero hay muchos miembros, y un solo cuerpo. El ojo no puede decir a la mano: no te necesito. Ni tampoco la cabeza decir a los pies: no los necesito. Si un miembro sufre, todos sufren con él; y si un miembro recibe aplausos, todos se alegran con él. Ustedes son el cuerpo de cristo y cada uno en su lugar es parte de él”.</a:t>
            </a:r>
            <a:endParaRPr lang="en-US" dirty="0">
              <a:latin typeface="Gabriola" panose="04040605051002020D02" pitchFamily="82" charset="0"/>
            </a:endParaRPr>
          </a:p>
        </p:txBody>
      </p:sp>
      <p:pic>
        <p:nvPicPr>
          <p:cNvPr id="29701" name="Picture 6" descr="Resultado de imagen para el tunel de anthony brow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988"/>
            <a:ext cx="12240684" cy="752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41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CL" dirty="0" smtClean="0"/>
              <a:t>Antes de comenzar…</a:t>
            </a:r>
          </a:p>
        </p:txBody>
      </p:sp>
      <p:sp>
        <p:nvSpPr>
          <p:cNvPr id="30723" name="2 Marcador de contenido"/>
          <p:cNvSpPr>
            <a:spLocks noGrp="1"/>
          </p:cNvSpPr>
          <p:nvPr>
            <p:ph idx="1"/>
          </p:nvPr>
        </p:nvSpPr>
        <p:spPr>
          <a:xfrm>
            <a:off x="912285" y="1989138"/>
            <a:ext cx="10560049" cy="3657600"/>
          </a:xfrm>
        </p:spPr>
        <p:txBody>
          <a:bodyPr/>
          <a:lstStyle/>
          <a:p>
            <a:pPr marL="514350" indent="-514350">
              <a:buFontTx/>
              <a:buAutoNum type="arabicParenR"/>
            </a:pPr>
            <a:r>
              <a:rPr lang="es-CL" sz="2800" dirty="0" smtClean="0">
                <a:solidFill>
                  <a:schemeClr val="bg2"/>
                </a:solidFill>
              </a:rPr>
              <a:t>¿Saben ustedes qué es un túnel? ¿para qué se utilizan?</a:t>
            </a:r>
          </a:p>
          <a:p>
            <a:pPr marL="514350" indent="-514350">
              <a:buFontTx/>
              <a:buAutoNum type="arabicParenR"/>
            </a:pPr>
            <a:r>
              <a:rPr lang="es-CL" sz="2800" dirty="0" smtClean="0">
                <a:solidFill>
                  <a:schemeClr val="bg2"/>
                </a:solidFill>
              </a:rPr>
              <a:t>¿Alguien ha visto o cruzado por un túnel?</a:t>
            </a:r>
          </a:p>
          <a:p>
            <a:pPr marL="514350" indent="-514350">
              <a:buFontTx/>
              <a:buAutoNum type="arabicParenR"/>
            </a:pPr>
            <a:r>
              <a:rPr lang="es-CL" sz="2800" dirty="0" smtClean="0">
                <a:solidFill>
                  <a:schemeClr val="bg2"/>
                </a:solidFill>
              </a:rPr>
              <a:t> ¿Ustedes tienen hermanos? ¿Se parecen con sus hermanos o son muy diferentes?</a:t>
            </a:r>
          </a:p>
          <a:p>
            <a:pPr marL="514350" indent="-514350">
              <a:buFontTx/>
              <a:buAutoNum type="arabicParenR"/>
            </a:pPr>
            <a:r>
              <a:rPr lang="es-CL" sz="2800" dirty="0" smtClean="0">
                <a:solidFill>
                  <a:schemeClr val="bg2"/>
                </a:solidFill>
              </a:rPr>
              <a:t>¿Es fácil o difícil comprenderse con los hermanos?</a:t>
            </a:r>
          </a:p>
        </p:txBody>
      </p:sp>
    </p:spTree>
    <p:extLst>
      <p:ext uri="{BB962C8B-B14F-4D97-AF65-F5344CB8AC3E}">
        <p14:creationId xmlns:p14="http://schemas.microsoft.com/office/powerpoint/2010/main" val="188487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CL" dirty="0" smtClean="0"/>
              <a:t>Antes de comenzar…</a:t>
            </a:r>
          </a:p>
        </p:txBody>
      </p:sp>
      <p:sp>
        <p:nvSpPr>
          <p:cNvPr id="31747" name="2 Marcador de contenido"/>
          <p:cNvSpPr>
            <a:spLocks noGrp="1"/>
          </p:cNvSpPr>
          <p:nvPr>
            <p:ph idx="1"/>
          </p:nvPr>
        </p:nvSpPr>
        <p:spPr>
          <a:xfrm>
            <a:off x="912285" y="1989138"/>
            <a:ext cx="10560049" cy="3657600"/>
          </a:xfrm>
        </p:spPr>
        <p:txBody>
          <a:bodyPr/>
          <a:lstStyle/>
          <a:p>
            <a:pPr marL="0" indent="0">
              <a:buFontTx/>
              <a:buNone/>
            </a:pPr>
            <a:r>
              <a:rPr lang="es-CL" sz="2800" dirty="0" smtClean="0"/>
              <a:t>5) </a:t>
            </a:r>
            <a:r>
              <a:rPr lang="es-CL" sz="2800" dirty="0" smtClean="0">
                <a:solidFill>
                  <a:schemeClr val="bg2"/>
                </a:solidFill>
              </a:rPr>
              <a:t>Una vez que vimos la portada, ¿saben qué tipo de texto vamos a leer? ¿Cómo lo sabes?</a:t>
            </a:r>
          </a:p>
          <a:p>
            <a:pPr marL="0" indent="0">
              <a:buFontTx/>
              <a:buNone/>
            </a:pPr>
            <a:endParaRPr lang="es-CL" sz="2800" dirty="0" smtClean="0"/>
          </a:p>
          <a:p>
            <a:pPr marL="0" indent="0">
              <a:buFontTx/>
              <a:buNone/>
            </a:pPr>
            <a:r>
              <a:rPr lang="es-CL" sz="2800" dirty="0" smtClean="0"/>
              <a:t>6) </a:t>
            </a:r>
            <a:r>
              <a:rPr lang="es-CL" sz="2800" dirty="0" smtClean="0">
                <a:solidFill>
                  <a:schemeClr val="bg2"/>
                </a:solidFill>
              </a:rPr>
              <a:t>¿Según la imagen de que creen que va a tratar el cuento?  ¿Quién será esta persona una niña o una señora?</a:t>
            </a:r>
          </a:p>
        </p:txBody>
      </p:sp>
    </p:spTree>
    <p:extLst>
      <p:ext uri="{BB962C8B-B14F-4D97-AF65-F5344CB8AC3E}">
        <p14:creationId xmlns:p14="http://schemas.microsoft.com/office/powerpoint/2010/main" val="247585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¡Comencemos la lectura!</a:t>
            </a:r>
            <a:endParaRPr lang="es-CL" dirty="0"/>
          </a:p>
        </p:txBody>
      </p:sp>
      <p:sp>
        <p:nvSpPr>
          <p:cNvPr id="3" name="2 Subtítulo"/>
          <p:cNvSpPr>
            <a:spLocks noGrp="1"/>
          </p:cNvSpPr>
          <p:nvPr>
            <p:ph type="subTitle" idx="1"/>
          </p:nvPr>
        </p:nvSpPr>
        <p:spPr>
          <a:xfrm>
            <a:off x="0" y="4672889"/>
            <a:ext cx="11981793" cy="1680900"/>
          </a:xfrm>
        </p:spPr>
        <p:txBody>
          <a:bodyPr/>
          <a:lstStyle/>
          <a:p>
            <a:r>
              <a:rPr lang="es-CL" dirty="0" smtClean="0"/>
              <a:t>Ingresa al </a:t>
            </a:r>
            <a:r>
              <a:rPr lang="es-CL" dirty="0"/>
              <a:t>siguiente Link: https://www.youtube.com/watch?v=Co9hhIPw4AU</a:t>
            </a:r>
          </a:p>
        </p:txBody>
      </p:sp>
    </p:spTree>
    <p:extLst>
      <p:ext uri="{BB962C8B-B14F-4D97-AF65-F5344CB8AC3E}">
        <p14:creationId xmlns:p14="http://schemas.microsoft.com/office/powerpoint/2010/main" val="404351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r>
              <a:rPr lang="es-CL" dirty="0" smtClean="0"/>
              <a:t>Una vez vimos y escuchamos el cuento, contesta en </a:t>
            </a:r>
            <a:r>
              <a:rPr lang="es-CL" dirty="0" smtClean="0"/>
              <a:t>tu cuaderno:</a:t>
            </a:r>
          </a:p>
        </p:txBody>
      </p:sp>
      <p:sp>
        <p:nvSpPr>
          <p:cNvPr id="33795" name="2 Marcador de contenido"/>
          <p:cNvSpPr>
            <a:spLocks noGrp="1"/>
          </p:cNvSpPr>
          <p:nvPr>
            <p:ph idx="1"/>
          </p:nvPr>
        </p:nvSpPr>
        <p:spPr/>
        <p:txBody>
          <a:bodyPr/>
          <a:lstStyle/>
          <a:p>
            <a:pPr marL="0" indent="0">
              <a:buFontTx/>
              <a:buNone/>
            </a:pPr>
            <a:r>
              <a:rPr lang="es-CL" sz="2400" dirty="0" smtClean="0">
                <a:solidFill>
                  <a:schemeClr val="bg2"/>
                </a:solidFill>
              </a:rPr>
              <a:t>1. ¿Crees que el hermano de Rosa sintió miedo cuando estuvo en ese lugar?</a:t>
            </a:r>
          </a:p>
          <a:p>
            <a:pPr marL="0" indent="0">
              <a:buFontTx/>
              <a:buNone/>
            </a:pPr>
            <a:r>
              <a:rPr lang="es-CL" sz="2400" dirty="0" smtClean="0">
                <a:solidFill>
                  <a:schemeClr val="bg2"/>
                </a:solidFill>
              </a:rPr>
              <a:t>2. ¿Cómo piensan que se sentía la mamá de los niños al verlos peleando todo el tiempo?</a:t>
            </a:r>
          </a:p>
          <a:p>
            <a:pPr marL="0" indent="0">
              <a:buFontTx/>
              <a:buNone/>
            </a:pPr>
            <a:r>
              <a:rPr lang="es-CL" sz="2400" dirty="0" smtClean="0">
                <a:solidFill>
                  <a:schemeClr val="bg2"/>
                </a:solidFill>
              </a:rPr>
              <a:t>3. ¿Cómo crees que se sintió rosa después de haber encontrado a su hermano?</a:t>
            </a:r>
          </a:p>
          <a:p>
            <a:pPr marL="0" indent="0">
              <a:buFontTx/>
              <a:buNone/>
            </a:pPr>
            <a:r>
              <a:rPr lang="es-CL" sz="2400" dirty="0" smtClean="0">
                <a:solidFill>
                  <a:schemeClr val="bg2"/>
                </a:solidFill>
              </a:rPr>
              <a:t>4. ¿Por qué que el hermano de rosa se convirtió en piedra y ella no?</a:t>
            </a:r>
          </a:p>
          <a:p>
            <a:pPr marL="0" indent="0">
              <a:buFontTx/>
              <a:buNone/>
            </a:pPr>
            <a:r>
              <a:rPr lang="es-CL" sz="2400" dirty="0" smtClean="0">
                <a:solidFill>
                  <a:schemeClr val="bg2"/>
                </a:solidFill>
              </a:rPr>
              <a:t>5. ¿Qué crees que intenta enseñarnos el cuento?</a:t>
            </a:r>
          </a:p>
        </p:txBody>
      </p:sp>
    </p:spTree>
    <p:extLst>
      <p:ext uri="{BB962C8B-B14F-4D97-AF65-F5344CB8AC3E}">
        <p14:creationId xmlns:p14="http://schemas.microsoft.com/office/powerpoint/2010/main" val="2947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9764" y="1363563"/>
            <a:ext cx="11043300" cy="2811900"/>
          </a:xfrm>
        </p:spPr>
        <p:txBody>
          <a:bodyPr/>
          <a:lstStyle/>
          <a:p>
            <a:r>
              <a:rPr lang="es-CL" dirty="0" smtClean="0"/>
              <a:t>¿Qué tipo de texto es  lo que acabamos de leer y escuchar?</a:t>
            </a:r>
            <a:endParaRPr lang="es-CL" dirty="0"/>
          </a:p>
        </p:txBody>
      </p:sp>
      <p:sp>
        <p:nvSpPr>
          <p:cNvPr id="3" name="2 Subtítulo"/>
          <p:cNvSpPr>
            <a:spLocks noGrp="1"/>
          </p:cNvSpPr>
          <p:nvPr>
            <p:ph type="subTitle" idx="1"/>
          </p:nvPr>
        </p:nvSpPr>
        <p:spPr/>
        <p:txBody>
          <a:bodyPr/>
          <a:lstStyle/>
          <a:p>
            <a:r>
              <a:rPr lang="es-CL" dirty="0" smtClean="0"/>
              <a:t>Es una narración</a:t>
            </a:r>
            <a:endParaRPr lang="es-CL" dirty="0"/>
          </a:p>
        </p:txBody>
      </p:sp>
    </p:spTree>
    <p:extLst>
      <p:ext uri="{BB962C8B-B14F-4D97-AF65-F5344CB8AC3E}">
        <p14:creationId xmlns:p14="http://schemas.microsoft.com/office/powerpoint/2010/main" val="316491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rgbClr val="FF0000"/>
                </a:solidFill>
              </a:rPr>
              <a:t>La narración</a:t>
            </a:r>
            <a:endParaRPr lang="es-CL" dirty="0">
              <a:solidFill>
                <a:srgbClr val="FF0000"/>
              </a:solidFill>
            </a:endParaRPr>
          </a:p>
        </p:txBody>
      </p:sp>
      <p:sp>
        <p:nvSpPr>
          <p:cNvPr id="3" name="2 Marcador de texto"/>
          <p:cNvSpPr>
            <a:spLocks noGrp="1"/>
          </p:cNvSpPr>
          <p:nvPr>
            <p:ph type="body" idx="1"/>
          </p:nvPr>
        </p:nvSpPr>
        <p:spPr/>
        <p:txBody>
          <a:bodyPr/>
          <a:lstStyle/>
          <a:p>
            <a:pPr marL="76200" indent="0">
              <a:buNone/>
            </a:pPr>
            <a:r>
              <a:rPr lang="es-CL" dirty="0" smtClean="0"/>
              <a:t>El acto de narrar una historia es tan cotidiano y antiguo como el propio ser humano. Todo el tiempo estamos contando partes de nuestra historia personal a quienes nos rodean, por ejemplo, a través de anécdotas y experiencias.</a:t>
            </a:r>
            <a:endParaRPr lang="es-CL" dirty="0"/>
          </a:p>
        </p:txBody>
      </p:sp>
      <p:pic>
        <p:nvPicPr>
          <p:cNvPr id="2050" name="Picture 2" descr="Resultado de imagen para snoopy ley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406" y="4313432"/>
            <a:ext cx="2490185" cy="194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4212"/>
      </p:ext>
    </p:extLst>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1095</Words>
  <Application>Microsoft Office PowerPoint</Application>
  <PresentationFormat>Personalizado</PresentationFormat>
  <Paragraphs>92</Paragraphs>
  <Slides>21</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Arial</vt:lpstr>
      <vt:lpstr>Aharoni</vt:lpstr>
      <vt:lpstr>Source Code Pro</vt:lpstr>
      <vt:lpstr>Noto Sans Symbols</vt:lpstr>
      <vt:lpstr>Gabriola</vt:lpstr>
      <vt:lpstr>Brush Script MT</vt:lpstr>
      <vt:lpstr>Calibri</vt:lpstr>
      <vt:lpstr>Old Standard TT</vt:lpstr>
      <vt:lpstr>Oswald</vt:lpstr>
      <vt:lpstr>Questrial</vt:lpstr>
      <vt:lpstr>Modern Writer</vt:lpstr>
      <vt:lpstr>Elementos de la narración </vt:lpstr>
      <vt:lpstr>¡Escuchemos y sigamos la lectura de: “El tunel”!</vt:lpstr>
      <vt:lpstr>Nuestra Primera oración…</vt:lpstr>
      <vt:lpstr>Antes de comenzar…</vt:lpstr>
      <vt:lpstr>Antes de comenzar…</vt:lpstr>
      <vt:lpstr>¡Comencemos la lectura!</vt:lpstr>
      <vt:lpstr>Una vez vimos y escuchamos el cuento, contesta en tu cuaderno:</vt:lpstr>
      <vt:lpstr>¿Qué tipo de texto es  lo que acabamos de leer y escuchar?</vt:lpstr>
      <vt:lpstr>La narración</vt:lpstr>
      <vt:lpstr>¿Qué es el género narrativo?</vt:lpstr>
      <vt:lpstr>Elementos de la narración</vt:lpstr>
      <vt:lpstr>Autor y narrador</vt:lpstr>
      <vt:lpstr>Por lo tanto, un narrador es:</vt:lpstr>
      <vt:lpstr>Personajes</vt:lpstr>
      <vt:lpstr>Espacio o ambiente narrativo</vt:lpstr>
      <vt:lpstr>El tiempo del relato</vt:lpstr>
      <vt:lpstr>Por último: La estructura de un texto narrativo</vt:lpstr>
      <vt:lpstr>¿Qué es un conflicto?</vt:lpstr>
      <vt:lpstr>Presentación de PowerPoint</vt:lpstr>
      <vt:lpstr>Mi tarea en casa es:</vt:lpstr>
      <vt:lpstr>El nombre de la película/serie 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conflicto y el héroe</dc:title>
  <dc:creator>user1</dc:creator>
  <cp:lastModifiedBy>user1</cp:lastModifiedBy>
  <cp:revision>41</cp:revision>
  <dcterms:modified xsi:type="dcterms:W3CDTF">2020-03-17T02:26:03Z</dcterms:modified>
</cp:coreProperties>
</file>