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0" r:id="rId2"/>
    <p:sldId id="259" r:id="rId3"/>
    <p:sldId id="256" r:id="rId4"/>
    <p:sldId id="258" r:id="rId5"/>
    <p:sldId id="257" r:id="rId6"/>
    <p:sldId id="265" r:id="rId7"/>
    <p:sldId id="261" r:id="rId8"/>
    <p:sldId id="263" r:id="rId9"/>
    <p:sldId id="267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F9878D-976C-4161-9351-8644B578752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C5DE0C6-1341-4E2A-9FD4-229020667A1F}">
      <dgm:prSet phldrT="[Texto]"/>
      <dgm:spPr/>
      <dgm:t>
        <a:bodyPr/>
        <a:lstStyle/>
        <a:p>
          <a:r>
            <a:rPr lang="es-ES" dirty="0" smtClean="0"/>
            <a:t>cuento</a:t>
          </a:r>
          <a:endParaRPr lang="es-ES" dirty="0"/>
        </a:p>
      </dgm:t>
    </dgm:pt>
    <dgm:pt modelId="{426CAE63-54A5-4766-91D9-086F5DD01E13}" type="parTrans" cxnId="{5AB17FF6-0C66-4C50-85C1-EEDB607B9125}">
      <dgm:prSet/>
      <dgm:spPr/>
      <dgm:t>
        <a:bodyPr/>
        <a:lstStyle/>
        <a:p>
          <a:endParaRPr lang="es-ES"/>
        </a:p>
      </dgm:t>
    </dgm:pt>
    <dgm:pt modelId="{22808E6C-4FD6-4F33-B4FD-A0421B1FC435}" type="sibTrans" cxnId="{5AB17FF6-0C66-4C50-85C1-EEDB607B9125}">
      <dgm:prSet/>
      <dgm:spPr/>
      <dgm:t>
        <a:bodyPr/>
        <a:lstStyle/>
        <a:p>
          <a:endParaRPr lang="es-ES"/>
        </a:p>
      </dgm:t>
    </dgm:pt>
    <dgm:pt modelId="{087A6D31-B47E-4375-AED6-79ED7DDC01EC}">
      <dgm:prSet phldrT="[Texto]"/>
      <dgm:spPr/>
      <dgm:t>
        <a:bodyPr/>
        <a:lstStyle/>
        <a:p>
          <a:r>
            <a:rPr lang="es-ES" dirty="0" smtClean="0"/>
            <a:t>Inicio</a:t>
          </a:r>
          <a:endParaRPr lang="es-ES" dirty="0"/>
        </a:p>
      </dgm:t>
    </dgm:pt>
    <dgm:pt modelId="{7DEFF5B6-BD77-462C-9B32-01D3CB0CFDC6}" type="parTrans" cxnId="{30C1E457-3907-4AB4-BD91-7422015B124E}">
      <dgm:prSet/>
      <dgm:spPr/>
      <dgm:t>
        <a:bodyPr/>
        <a:lstStyle/>
        <a:p>
          <a:endParaRPr lang="es-ES"/>
        </a:p>
      </dgm:t>
    </dgm:pt>
    <dgm:pt modelId="{58FA9DD4-9B30-467E-A741-EDEEE666C765}" type="sibTrans" cxnId="{30C1E457-3907-4AB4-BD91-7422015B124E}">
      <dgm:prSet/>
      <dgm:spPr/>
      <dgm:t>
        <a:bodyPr/>
        <a:lstStyle/>
        <a:p>
          <a:endParaRPr lang="es-ES"/>
        </a:p>
      </dgm:t>
    </dgm:pt>
    <dgm:pt modelId="{B1A08938-76AB-4878-9467-F67E8247D2DE}">
      <dgm:prSet phldrT="[Texto]"/>
      <dgm:spPr/>
      <dgm:t>
        <a:bodyPr/>
        <a:lstStyle/>
        <a:p>
          <a:r>
            <a:rPr lang="es-ES" dirty="0" smtClean="0"/>
            <a:t>Desarrollo</a:t>
          </a:r>
          <a:endParaRPr lang="es-ES" dirty="0"/>
        </a:p>
      </dgm:t>
    </dgm:pt>
    <dgm:pt modelId="{2265B68F-60EB-462B-B2E3-895650E2801F}" type="parTrans" cxnId="{94356DB7-582E-43FD-9D1D-E419E2DFF913}">
      <dgm:prSet/>
      <dgm:spPr/>
      <dgm:t>
        <a:bodyPr/>
        <a:lstStyle/>
        <a:p>
          <a:endParaRPr lang="es-ES"/>
        </a:p>
      </dgm:t>
    </dgm:pt>
    <dgm:pt modelId="{BEA5841C-D4A5-4D0C-AFAD-2C10E65FB470}" type="sibTrans" cxnId="{94356DB7-582E-43FD-9D1D-E419E2DFF913}">
      <dgm:prSet/>
      <dgm:spPr/>
      <dgm:t>
        <a:bodyPr/>
        <a:lstStyle/>
        <a:p>
          <a:endParaRPr lang="es-ES"/>
        </a:p>
      </dgm:t>
    </dgm:pt>
    <dgm:pt modelId="{0106CD17-24ED-4CC6-963F-71C97F51433E}">
      <dgm:prSet phldrT="[Texto]"/>
      <dgm:spPr/>
      <dgm:t>
        <a:bodyPr/>
        <a:lstStyle/>
        <a:p>
          <a:r>
            <a:rPr lang="es-ES" dirty="0" smtClean="0"/>
            <a:t>Final o desenlace</a:t>
          </a:r>
          <a:endParaRPr lang="es-ES" dirty="0"/>
        </a:p>
      </dgm:t>
    </dgm:pt>
    <dgm:pt modelId="{50529B55-B370-4ACC-B1A5-1E0C14F49B6C}" type="parTrans" cxnId="{3D434FFF-0E68-4921-B645-31A10DCA380B}">
      <dgm:prSet/>
      <dgm:spPr/>
      <dgm:t>
        <a:bodyPr/>
        <a:lstStyle/>
        <a:p>
          <a:endParaRPr lang="es-ES"/>
        </a:p>
      </dgm:t>
    </dgm:pt>
    <dgm:pt modelId="{FA6E8F6E-6598-40C6-8280-70B5CA1A26B9}" type="sibTrans" cxnId="{3D434FFF-0E68-4921-B645-31A10DCA380B}">
      <dgm:prSet/>
      <dgm:spPr/>
      <dgm:t>
        <a:bodyPr/>
        <a:lstStyle/>
        <a:p>
          <a:endParaRPr lang="es-ES"/>
        </a:p>
      </dgm:t>
    </dgm:pt>
    <dgm:pt modelId="{BA7C6D3C-5501-4156-8411-427DCAEC3B58}" type="pres">
      <dgm:prSet presAssocID="{60F9878D-976C-4161-9351-8644B578752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322D4C8C-D647-4D5E-B20B-F1C28F49F769}" type="pres">
      <dgm:prSet presAssocID="{1C5DE0C6-1341-4E2A-9FD4-229020667A1F}" presName="hierRoot1" presStyleCnt="0">
        <dgm:presLayoutVars>
          <dgm:hierBranch val="init"/>
        </dgm:presLayoutVars>
      </dgm:prSet>
      <dgm:spPr/>
    </dgm:pt>
    <dgm:pt modelId="{336AFED5-451D-4875-A8EB-EFEA1E19F211}" type="pres">
      <dgm:prSet presAssocID="{1C5DE0C6-1341-4E2A-9FD4-229020667A1F}" presName="rootComposite1" presStyleCnt="0"/>
      <dgm:spPr/>
    </dgm:pt>
    <dgm:pt modelId="{F3528EFB-30B3-4969-BA0F-EABF37413197}" type="pres">
      <dgm:prSet presAssocID="{1C5DE0C6-1341-4E2A-9FD4-229020667A1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45B53A-50B8-4FBB-AA71-DE5DBD797E65}" type="pres">
      <dgm:prSet presAssocID="{1C5DE0C6-1341-4E2A-9FD4-229020667A1F}" presName="rootConnector1" presStyleLbl="node1" presStyleIdx="0" presStyleCnt="0"/>
      <dgm:spPr/>
      <dgm:t>
        <a:bodyPr/>
        <a:lstStyle/>
        <a:p>
          <a:endParaRPr lang="es-ES"/>
        </a:p>
      </dgm:t>
    </dgm:pt>
    <dgm:pt modelId="{3B7F9DDD-79A5-42B7-9947-19FB161EF2FF}" type="pres">
      <dgm:prSet presAssocID="{1C5DE0C6-1341-4E2A-9FD4-229020667A1F}" presName="hierChild2" presStyleCnt="0"/>
      <dgm:spPr/>
    </dgm:pt>
    <dgm:pt modelId="{9881FFFF-BD6F-42E8-B619-070A1A5B0A7C}" type="pres">
      <dgm:prSet presAssocID="{7DEFF5B6-BD77-462C-9B32-01D3CB0CFDC6}" presName="Name37" presStyleLbl="parChTrans1D2" presStyleIdx="0" presStyleCnt="3"/>
      <dgm:spPr/>
      <dgm:t>
        <a:bodyPr/>
        <a:lstStyle/>
        <a:p>
          <a:endParaRPr lang="es-ES"/>
        </a:p>
      </dgm:t>
    </dgm:pt>
    <dgm:pt modelId="{D00A2B03-3327-408E-A96C-92BE1F451417}" type="pres">
      <dgm:prSet presAssocID="{087A6D31-B47E-4375-AED6-79ED7DDC01EC}" presName="hierRoot2" presStyleCnt="0">
        <dgm:presLayoutVars>
          <dgm:hierBranch val="init"/>
        </dgm:presLayoutVars>
      </dgm:prSet>
      <dgm:spPr/>
    </dgm:pt>
    <dgm:pt modelId="{C493CA72-78C5-491F-8919-D434AE3CCEC6}" type="pres">
      <dgm:prSet presAssocID="{087A6D31-B47E-4375-AED6-79ED7DDC01EC}" presName="rootComposite" presStyleCnt="0"/>
      <dgm:spPr/>
    </dgm:pt>
    <dgm:pt modelId="{F767AE5A-43D7-4D49-A093-F084B73BA9BC}" type="pres">
      <dgm:prSet presAssocID="{087A6D31-B47E-4375-AED6-79ED7DDC01E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E6132AC-9D49-4E64-9682-663C49CAF155}" type="pres">
      <dgm:prSet presAssocID="{087A6D31-B47E-4375-AED6-79ED7DDC01EC}" presName="rootConnector" presStyleLbl="node2" presStyleIdx="0" presStyleCnt="3"/>
      <dgm:spPr/>
      <dgm:t>
        <a:bodyPr/>
        <a:lstStyle/>
        <a:p>
          <a:endParaRPr lang="es-ES"/>
        </a:p>
      </dgm:t>
    </dgm:pt>
    <dgm:pt modelId="{233CEA22-4A21-4931-8E98-2BAF45D9330C}" type="pres">
      <dgm:prSet presAssocID="{087A6D31-B47E-4375-AED6-79ED7DDC01EC}" presName="hierChild4" presStyleCnt="0"/>
      <dgm:spPr/>
    </dgm:pt>
    <dgm:pt modelId="{28E2D880-6CBB-4A9D-B25D-172042A2A543}" type="pres">
      <dgm:prSet presAssocID="{087A6D31-B47E-4375-AED6-79ED7DDC01EC}" presName="hierChild5" presStyleCnt="0"/>
      <dgm:spPr/>
    </dgm:pt>
    <dgm:pt modelId="{948D40EA-0CD3-4B42-903F-1EF5CE49FB2C}" type="pres">
      <dgm:prSet presAssocID="{2265B68F-60EB-462B-B2E3-895650E2801F}" presName="Name37" presStyleLbl="parChTrans1D2" presStyleIdx="1" presStyleCnt="3"/>
      <dgm:spPr/>
      <dgm:t>
        <a:bodyPr/>
        <a:lstStyle/>
        <a:p>
          <a:endParaRPr lang="es-ES"/>
        </a:p>
      </dgm:t>
    </dgm:pt>
    <dgm:pt modelId="{A1300942-E4B3-499D-B217-ECBBACA4FB9F}" type="pres">
      <dgm:prSet presAssocID="{B1A08938-76AB-4878-9467-F67E8247D2DE}" presName="hierRoot2" presStyleCnt="0">
        <dgm:presLayoutVars>
          <dgm:hierBranch val="init"/>
        </dgm:presLayoutVars>
      </dgm:prSet>
      <dgm:spPr/>
    </dgm:pt>
    <dgm:pt modelId="{F42EFD1B-368E-4EE5-A2E1-3E73786B2981}" type="pres">
      <dgm:prSet presAssocID="{B1A08938-76AB-4878-9467-F67E8247D2DE}" presName="rootComposite" presStyleCnt="0"/>
      <dgm:spPr/>
    </dgm:pt>
    <dgm:pt modelId="{A3DAE4E1-D0EA-4C4C-B942-EB83F98176D0}" type="pres">
      <dgm:prSet presAssocID="{B1A08938-76AB-4878-9467-F67E8247D2D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BA5679-AD1C-4E97-811E-57EDFA14CD39}" type="pres">
      <dgm:prSet presAssocID="{B1A08938-76AB-4878-9467-F67E8247D2DE}" presName="rootConnector" presStyleLbl="node2" presStyleIdx="1" presStyleCnt="3"/>
      <dgm:spPr/>
      <dgm:t>
        <a:bodyPr/>
        <a:lstStyle/>
        <a:p>
          <a:endParaRPr lang="es-ES"/>
        </a:p>
      </dgm:t>
    </dgm:pt>
    <dgm:pt modelId="{6D0FF670-DF05-4BE4-9663-C96C16A17F88}" type="pres">
      <dgm:prSet presAssocID="{B1A08938-76AB-4878-9467-F67E8247D2DE}" presName="hierChild4" presStyleCnt="0"/>
      <dgm:spPr/>
    </dgm:pt>
    <dgm:pt modelId="{1E6E230D-2285-4184-99AE-4BDC583FB413}" type="pres">
      <dgm:prSet presAssocID="{B1A08938-76AB-4878-9467-F67E8247D2DE}" presName="hierChild5" presStyleCnt="0"/>
      <dgm:spPr/>
    </dgm:pt>
    <dgm:pt modelId="{F78977B5-35CC-4EFA-83E7-479CC0FE4CCB}" type="pres">
      <dgm:prSet presAssocID="{50529B55-B370-4ACC-B1A5-1E0C14F49B6C}" presName="Name37" presStyleLbl="parChTrans1D2" presStyleIdx="2" presStyleCnt="3"/>
      <dgm:spPr/>
      <dgm:t>
        <a:bodyPr/>
        <a:lstStyle/>
        <a:p>
          <a:endParaRPr lang="es-ES"/>
        </a:p>
      </dgm:t>
    </dgm:pt>
    <dgm:pt modelId="{018E0D6C-B06C-4E2C-874E-29D5468736E6}" type="pres">
      <dgm:prSet presAssocID="{0106CD17-24ED-4CC6-963F-71C97F51433E}" presName="hierRoot2" presStyleCnt="0">
        <dgm:presLayoutVars>
          <dgm:hierBranch val="init"/>
        </dgm:presLayoutVars>
      </dgm:prSet>
      <dgm:spPr/>
    </dgm:pt>
    <dgm:pt modelId="{ABBB723E-238A-4D99-AA12-13451FEDB3E6}" type="pres">
      <dgm:prSet presAssocID="{0106CD17-24ED-4CC6-963F-71C97F51433E}" presName="rootComposite" presStyleCnt="0"/>
      <dgm:spPr/>
    </dgm:pt>
    <dgm:pt modelId="{66BA9755-0FE3-4847-A476-AB4C88919F6F}" type="pres">
      <dgm:prSet presAssocID="{0106CD17-24ED-4CC6-963F-71C97F51433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BA6950-AFDA-4226-A4EF-A105976ACC43}" type="pres">
      <dgm:prSet presAssocID="{0106CD17-24ED-4CC6-963F-71C97F51433E}" presName="rootConnector" presStyleLbl="node2" presStyleIdx="2" presStyleCnt="3"/>
      <dgm:spPr/>
      <dgm:t>
        <a:bodyPr/>
        <a:lstStyle/>
        <a:p>
          <a:endParaRPr lang="es-ES"/>
        </a:p>
      </dgm:t>
    </dgm:pt>
    <dgm:pt modelId="{FDD96B17-A643-46C2-ABA1-BD8776CBAAAD}" type="pres">
      <dgm:prSet presAssocID="{0106CD17-24ED-4CC6-963F-71C97F51433E}" presName="hierChild4" presStyleCnt="0"/>
      <dgm:spPr/>
    </dgm:pt>
    <dgm:pt modelId="{02217492-353D-4D78-87EF-B3856126A263}" type="pres">
      <dgm:prSet presAssocID="{0106CD17-24ED-4CC6-963F-71C97F51433E}" presName="hierChild5" presStyleCnt="0"/>
      <dgm:spPr/>
    </dgm:pt>
    <dgm:pt modelId="{52A522F1-3A5F-4519-8A3D-BA6ADC27AF89}" type="pres">
      <dgm:prSet presAssocID="{1C5DE0C6-1341-4E2A-9FD4-229020667A1F}" presName="hierChild3" presStyleCnt="0"/>
      <dgm:spPr/>
    </dgm:pt>
  </dgm:ptLst>
  <dgm:cxnLst>
    <dgm:cxn modelId="{3D434FFF-0E68-4921-B645-31A10DCA380B}" srcId="{1C5DE0C6-1341-4E2A-9FD4-229020667A1F}" destId="{0106CD17-24ED-4CC6-963F-71C97F51433E}" srcOrd="2" destOrd="0" parTransId="{50529B55-B370-4ACC-B1A5-1E0C14F49B6C}" sibTransId="{FA6E8F6E-6598-40C6-8280-70B5CA1A26B9}"/>
    <dgm:cxn modelId="{39E0FE4E-3E7B-4445-B6D3-267F83CC9796}" type="presOf" srcId="{7DEFF5B6-BD77-462C-9B32-01D3CB0CFDC6}" destId="{9881FFFF-BD6F-42E8-B619-070A1A5B0A7C}" srcOrd="0" destOrd="0" presId="urn:microsoft.com/office/officeart/2005/8/layout/orgChart1"/>
    <dgm:cxn modelId="{CB849AD5-5947-47C9-AB8D-B3830A09E623}" type="presOf" srcId="{50529B55-B370-4ACC-B1A5-1E0C14F49B6C}" destId="{F78977B5-35CC-4EFA-83E7-479CC0FE4CCB}" srcOrd="0" destOrd="0" presId="urn:microsoft.com/office/officeart/2005/8/layout/orgChart1"/>
    <dgm:cxn modelId="{CDD254D0-B26B-4840-882E-3EF573AA2071}" type="presOf" srcId="{087A6D31-B47E-4375-AED6-79ED7DDC01EC}" destId="{CE6132AC-9D49-4E64-9682-663C49CAF155}" srcOrd="1" destOrd="0" presId="urn:microsoft.com/office/officeart/2005/8/layout/orgChart1"/>
    <dgm:cxn modelId="{B0F24650-25D2-4165-AEBE-A1372059A20D}" type="presOf" srcId="{B1A08938-76AB-4878-9467-F67E8247D2DE}" destId="{A3DAE4E1-D0EA-4C4C-B942-EB83F98176D0}" srcOrd="0" destOrd="0" presId="urn:microsoft.com/office/officeart/2005/8/layout/orgChart1"/>
    <dgm:cxn modelId="{30C1E457-3907-4AB4-BD91-7422015B124E}" srcId="{1C5DE0C6-1341-4E2A-9FD4-229020667A1F}" destId="{087A6D31-B47E-4375-AED6-79ED7DDC01EC}" srcOrd="0" destOrd="0" parTransId="{7DEFF5B6-BD77-462C-9B32-01D3CB0CFDC6}" sibTransId="{58FA9DD4-9B30-467E-A741-EDEEE666C765}"/>
    <dgm:cxn modelId="{3D7AB072-C7DB-45AF-AD85-561E0547EFFA}" type="presOf" srcId="{B1A08938-76AB-4878-9467-F67E8247D2DE}" destId="{0BBA5679-AD1C-4E97-811E-57EDFA14CD39}" srcOrd="1" destOrd="0" presId="urn:microsoft.com/office/officeart/2005/8/layout/orgChart1"/>
    <dgm:cxn modelId="{5AB17FF6-0C66-4C50-85C1-EEDB607B9125}" srcId="{60F9878D-976C-4161-9351-8644B5787522}" destId="{1C5DE0C6-1341-4E2A-9FD4-229020667A1F}" srcOrd="0" destOrd="0" parTransId="{426CAE63-54A5-4766-91D9-086F5DD01E13}" sibTransId="{22808E6C-4FD6-4F33-B4FD-A0421B1FC435}"/>
    <dgm:cxn modelId="{94356DB7-582E-43FD-9D1D-E419E2DFF913}" srcId="{1C5DE0C6-1341-4E2A-9FD4-229020667A1F}" destId="{B1A08938-76AB-4878-9467-F67E8247D2DE}" srcOrd="1" destOrd="0" parTransId="{2265B68F-60EB-462B-B2E3-895650E2801F}" sibTransId="{BEA5841C-D4A5-4D0C-AFAD-2C10E65FB470}"/>
    <dgm:cxn modelId="{26C5950B-542F-4307-AB40-42746A8AD014}" type="presOf" srcId="{1C5DE0C6-1341-4E2A-9FD4-229020667A1F}" destId="{7845B53A-50B8-4FBB-AA71-DE5DBD797E65}" srcOrd="1" destOrd="0" presId="urn:microsoft.com/office/officeart/2005/8/layout/orgChart1"/>
    <dgm:cxn modelId="{3BF17570-97FE-4383-ADB7-9AAE830836E1}" type="presOf" srcId="{2265B68F-60EB-462B-B2E3-895650E2801F}" destId="{948D40EA-0CD3-4B42-903F-1EF5CE49FB2C}" srcOrd="0" destOrd="0" presId="urn:microsoft.com/office/officeart/2005/8/layout/orgChart1"/>
    <dgm:cxn modelId="{DA9152C2-E053-4AA6-BC01-D5964FDF83F0}" type="presOf" srcId="{0106CD17-24ED-4CC6-963F-71C97F51433E}" destId="{66BA9755-0FE3-4847-A476-AB4C88919F6F}" srcOrd="0" destOrd="0" presId="urn:microsoft.com/office/officeart/2005/8/layout/orgChart1"/>
    <dgm:cxn modelId="{D4611EC1-1211-494D-96B6-A6470E18E701}" type="presOf" srcId="{60F9878D-976C-4161-9351-8644B5787522}" destId="{BA7C6D3C-5501-4156-8411-427DCAEC3B58}" srcOrd="0" destOrd="0" presId="urn:microsoft.com/office/officeart/2005/8/layout/orgChart1"/>
    <dgm:cxn modelId="{0D6B1F9B-26DF-4E51-8842-35A94B3D1DBE}" type="presOf" srcId="{0106CD17-24ED-4CC6-963F-71C97F51433E}" destId="{7EBA6950-AFDA-4226-A4EF-A105976ACC43}" srcOrd="1" destOrd="0" presId="urn:microsoft.com/office/officeart/2005/8/layout/orgChart1"/>
    <dgm:cxn modelId="{B55EE50F-7AED-4979-9AB2-3A4024480077}" type="presOf" srcId="{1C5DE0C6-1341-4E2A-9FD4-229020667A1F}" destId="{F3528EFB-30B3-4969-BA0F-EABF37413197}" srcOrd="0" destOrd="0" presId="urn:microsoft.com/office/officeart/2005/8/layout/orgChart1"/>
    <dgm:cxn modelId="{2473C3D1-02CA-4B5A-9DF0-321247EE0880}" type="presOf" srcId="{087A6D31-B47E-4375-AED6-79ED7DDC01EC}" destId="{F767AE5A-43D7-4D49-A093-F084B73BA9BC}" srcOrd="0" destOrd="0" presId="urn:microsoft.com/office/officeart/2005/8/layout/orgChart1"/>
    <dgm:cxn modelId="{CF0FAFD2-7ACB-4007-8D9A-DEBCE07D1D0F}" type="presParOf" srcId="{BA7C6D3C-5501-4156-8411-427DCAEC3B58}" destId="{322D4C8C-D647-4D5E-B20B-F1C28F49F769}" srcOrd="0" destOrd="0" presId="urn:microsoft.com/office/officeart/2005/8/layout/orgChart1"/>
    <dgm:cxn modelId="{BE86DEC3-95DA-4A6B-842C-AD8146796D75}" type="presParOf" srcId="{322D4C8C-D647-4D5E-B20B-F1C28F49F769}" destId="{336AFED5-451D-4875-A8EB-EFEA1E19F211}" srcOrd="0" destOrd="0" presId="urn:microsoft.com/office/officeart/2005/8/layout/orgChart1"/>
    <dgm:cxn modelId="{59EA8579-29E8-4FC7-B751-9A151D25A7D8}" type="presParOf" srcId="{336AFED5-451D-4875-A8EB-EFEA1E19F211}" destId="{F3528EFB-30B3-4969-BA0F-EABF37413197}" srcOrd="0" destOrd="0" presId="urn:microsoft.com/office/officeart/2005/8/layout/orgChart1"/>
    <dgm:cxn modelId="{F83B6C92-E21D-491E-9BB6-BEA1D7663E8C}" type="presParOf" srcId="{336AFED5-451D-4875-A8EB-EFEA1E19F211}" destId="{7845B53A-50B8-4FBB-AA71-DE5DBD797E65}" srcOrd="1" destOrd="0" presId="urn:microsoft.com/office/officeart/2005/8/layout/orgChart1"/>
    <dgm:cxn modelId="{70259719-F0F3-43B1-8D58-F85E210B9C90}" type="presParOf" srcId="{322D4C8C-D647-4D5E-B20B-F1C28F49F769}" destId="{3B7F9DDD-79A5-42B7-9947-19FB161EF2FF}" srcOrd="1" destOrd="0" presId="urn:microsoft.com/office/officeart/2005/8/layout/orgChart1"/>
    <dgm:cxn modelId="{AA2EA523-2956-4BCE-AF6C-F87AAB1FF1A6}" type="presParOf" srcId="{3B7F9DDD-79A5-42B7-9947-19FB161EF2FF}" destId="{9881FFFF-BD6F-42E8-B619-070A1A5B0A7C}" srcOrd="0" destOrd="0" presId="urn:microsoft.com/office/officeart/2005/8/layout/orgChart1"/>
    <dgm:cxn modelId="{FB91213B-1706-4092-A27E-544D2A3AD5BE}" type="presParOf" srcId="{3B7F9DDD-79A5-42B7-9947-19FB161EF2FF}" destId="{D00A2B03-3327-408E-A96C-92BE1F451417}" srcOrd="1" destOrd="0" presId="urn:microsoft.com/office/officeart/2005/8/layout/orgChart1"/>
    <dgm:cxn modelId="{7793123D-641B-4F1F-8337-BD78022D6BC3}" type="presParOf" srcId="{D00A2B03-3327-408E-A96C-92BE1F451417}" destId="{C493CA72-78C5-491F-8919-D434AE3CCEC6}" srcOrd="0" destOrd="0" presId="urn:microsoft.com/office/officeart/2005/8/layout/orgChart1"/>
    <dgm:cxn modelId="{4752D09D-B267-4D2C-A76B-49BB63432EAF}" type="presParOf" srcId="{C493CA72-78C5-491F-8919-D434AE3CCEC6}" destId="{F767AE5A-43D7-4D49-A093-F084B73BA9BC}" srcOrd="0" destOrd="0" presId="urn:microsoft.com/office/officeart/2005/8/layout/orgChart1"/>
    <dgm:cxn modelId="{205ABE4D-EE2F-4D59-AEA4-37BE094CF1A2}" type="presParOf" srcId="{C493CA72-78C5-491F-8919-D434AE3CCEC6}" destId="{CE6132AC-9D49-4E64-9682-663C49CAF155}" srcOrd="1" destOrd="0" presId="urn:microsoft.com/office/officeart/2005/8/layout/orgChart1"/>
    <dgm:cxn modelId="{C3475CF2-091A-419F-8782-4D80FB395A9C}" type="presParOf" srcId="{D00A2B03-3327-408E-A96C-92BE1F451417}" destId="{233CEA22-4A21-4931-8E98-2BAF45D9330C}" srcOrd="1" destOrd="0" presId="urn:microsoft.com/office/officeart/2005/8/layout/orgChart1"/>
    <dgm:cxn modelId="{9F01A46C-B9D0-47EA-8072-1998CB2DB63E}" type="presParOf" srcId="{D00A2B03-3327-408E-A96C-92BE1F451417}" destId="{28E2D880-6CBB-4A9D-B25D-172042A2A543}" srcOrd="2" destOrd="0" presId="urn:microsoft.com/office/officeart/2005/8/layout/orgChart1"/>
    <dgm:cxn modelId="{68B6CFA6-F4A6-4686-8F19-DE47C828B706}" type="presParOf" srcId="{3B7F9DDD-79A5-42B7-9947-19FB161EF2FF}" destId="{948D40EA-0CD3-4B42-903F-1EF5CE49FB2C}" srcOrd="2" destOrd="0" presId="urn:microsoft.com/office/officeart/2005/8/layout/orgChart1"/>
    <dgm:cxn modelId="{AFEA363D-2B11-4301-91AD-6FFD5352AE91}" type="presParOf" srcId="{3B7F9DDD-79A5-42B7-9947-19FB161EF2FF}" destId="{A1300942-E4B3-499D-B217-ECBBACA4FB9F}" srcOrd="3" destOrd="0" presId="urn:microsoft.com/office/officeart/2005/8/layout/orgChart1"/>
    <dgm:cxn modelId="{9F81548C-9B8C-4C16-B93E-D00DDDBB477F}" type="presParOf" srcId="{A1300942-E4B3-499D-B217-ECBBACA4FB9F}" destId="{F42EFD1B-368E-4EE5-A2E1-3E73786B2981}" srcOrd="0" destOrd="0" presId="urn:microsoft.com/office/officeart/2005/8/layout/orgChart1"/>
    <dgm:cxn modelId="{AB2263C5-E731-4AE7-B600-D1AF698014E8}" type="presParOf" srcId="{F42EFD1B-368E-4EE5-A2E1-3E73786B2981}" destId="{A3DAE4E1-D0EA-4C4C-B942-EB83F98176D0}" srcOrd="0" destOrd="0" presId="urn:microsoft.com/office/officeart/2005/8/layout/orgChart1"/>
    <dgm:cxn modelId="{A2DFDC51-354D-461F-9B00-DCF8F32ABDA7}" type="presParOf" srcId="{F42EFD1B-368E-4EE5-A2E1-3E73786B2981}" destId="{0BBA5679-AD1C-4E97-811E-57EDFA14CD39}" srcOrd="1" destOrd="0" presId="urn:microsoft.com/office/officeart/2005/8/layout/orgChart1"/>
    <dgm:cxn modelId="{CBA6B7CF-6B82-43B9-80F5-DE0DF854531A}" type="presParOf" srcId="{A1300942-E4B3-499D-B217-ECBBACA4FB9F}" destId="{6D0FF670-DF05-4BE4-9663-C96C16A17F88}" srcOrd="1" destOrd="0" presId="urn:microsoft.com/office/officeart/2005/8/layout/orgChart1"/>
    <dgm:cxn modelId="{1D945016-E0B2-40F2-8453-BDD3D914F9E2}" type="presParOf" srcId="{A1300942-E4B3-499D-B217-ECBBACA4FB9F}" destId="{1E6E230D-2285-4184-99AE-4BDC583FB413}" srcOrd="2" destOrd="0" presId="urn:microsoft.com/office/officeart/2005/8/layout/orgChart1"/>
    <dgm:cxn modelId="{07768C90-688A-4DE7-99C3-3E84EDF69E86}" type="presParOf" srcId="{3B7F9DDD-79A5-42B7-9947-19FB161EF2FF}" destId="{F78977B5-35CC-4EFA-83E7-479CC0FE4CCB}" srcOrd="4" destOrd="0" presId="urn:microsoft.com/office/officeart/2005/8/layout/orgChart1"/>
    <dgm:cxn modelId="{2A25CF23-7697-40BD-A222-824AF1E977D4}" type="presParOf" srcId="{3B7F9DDD-79A5-42B7-9947-19FB161EF2FF}" destId="{018E0D6C-B06C-4E2C-874E-29D5468736E6}" srcOrd="5" destOrd="0" presId="urn:microsoft.com/office/officeart/2005/8/layout/orgChart1"/>
    <dgm:cxn modelId="{C3D802C1-11C7-4AC4-BF68-88465079FA24}" type="presParOf" srcId="{018E0D6C-B06C-4E2C-874E-29D5468736E6}" destId="{ABBB723E-238A-4D99-AA12-13451FEDB3E6}" srcOrd="0" destOrd="0" presId="urn:microsoft.com/office/officeart/2005/8/layout/orgChart1"/>
    <dgm:cxn modelId="{5CF1942A-8D3A-440A-A460-929E779B351C}" type="presParOf" srcId="{ABBB723E-238A-4D99-AA12-13451FEDB3E6}" destId="{66BA9755-0FE3-4847-A476-AB4C88919F6F}" srcOrd="0" destOrd="0" presId="urn:microsoft.com/office/officeart/2005/8/layout/orgChart1"/>
    <dgm:cxn modelId="{B9CE2F81-565D-4E22-A6ED-F1E3D92E7054}" type="presParOf" srcId="{ABBB723E-238A-4D99-AA12-13451FEDB3E6}" destId="{7EBA6950-AFDA-4226-A4EF-A105976ACC43}" srcOrd="1" destOrd="0" presId="urn:microsoft.com/office/officeart/2005/8/layout/orgChart1"/>
    <dgm:cxn modelId="{B25CABFB-5A23-477B-9396-306084CBB175}" type="presParOf" srcId="{018E0D6C-B06C-4E2C-874E-29D5468736E6}" destId="{FDD96B17-A643-46C2-ABA1-BD8776CBAAAD}" srcOrd="1" destOrd="0" presId="urn:microsoft.com/office/officeart/2005/8/layout/orgChart1"/>
    <dgm:cxn modelId="{D2DD8DB0-734B-4C6F-B60C-22450E4BA9C8}" type="presParOf" srcId="{018E0D6C-B06C-4E2C-874E-29D5468736E6}" destId="{02217492-353D-4D78-87EF-B3856126A263}" srcOrd="2" destOrd="0" presId="urn:microsoft.com/office/officeart/2005/8/layout/orgChart1"/>
    <dgm:cxn modelId="{DC7CA015-6013-4097-80A2-CCAB44911E96}" type="presParOf" srcId="{322D4C8C-D647-4D5E-B20B-F1C28F49F769}" destId="{52A522F1-3A5F-4519-8A3D-BA6ADC27AF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977B5-35CC-4EFA-83E7-479CC0FE4CCB}">
      <dsp:nvSpPr>
        <dsp:cNvPr id="0" name=""/>
        <dsp:cNvSpPr/>
      </dsp:nvSpPr>
      <dsp:spPr>
        <a:xfrm>
          <a:off x="4800600" y="2412746"/>
          <a:ext cx="3396459" cy="589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734"/>
              </a:lnTo>
              <a:lnTo>
                <a:pt x="3396459" y="294734"/>
              </a:lnTo>
              <a:lnTo>
                <a:pt x="3396459" y="5894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D40EA-0CD3-4B42-903F-1EF5CE49FB2C}">
      <dsp:nvSpPr>
        <dsp:cNvPr id="0" name=""/>
        <dsp:cNvSpPr/>
      </dsp:nvSpPr>
      <dsp:spPr>
        <a:xfrm>
          <a:off x="4754879" y="2412746"/>
          <a:ext cx="91440" cy="589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4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81FFFF-BD6F-42E8-B619-070A1A5B0A7C}">
      <dsp:nvSpPr>
        <dsp:cNvPr id="0" name=""/>
        <dsp:cNvSpPr/>
      </dsp:nvSpPr>
      <dsp:spPr>
        <a:xfrm>
          <a:off x="1404140" y="2412746"/>
          <a:ext cx="3396459" cy="589468"/>
        </a:xfrm>
        <a:custGeom>
          <a:avLst/>
          <a:gdLst/>
          <a:ahLst/>
          <a:cxnLst/>
          <a:rect l="0" t="0" r="0" b="0"/>
          <a:pathLst>
            <a:path>
              <a:moveTo>
                <a:pt x="3396459" y="0"/>
              </a:moveTo>
              <a:lnTo>
                <a:pt x="3396459" y="294734"/>
              </a:lnTo>
              <a:lnTo>
                <a:pt x="0" y="294734"/>
              </a:lnTo>
              <a:lnTo>
                <a:pt x="0" y="5894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28EFB-30B3-4969-BA0F-EABF37413197}">
      <dsp:nvSpPr>
        <dsp:cNvPr id="0" name=""/>
        <dsp:cNvSpPr/>
      </dsp:nvSpPr>
      <dsp:spPr>
        <a:xfrm>
          <a:off x="3397104" y="1009251"/>
          <a:ext cx="2806991" cy="1403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400" kern="1200" dirty="0" smtClean="0"/>
            <a:t>cuento</a:t>
          </a:r>
          <a:endParaRPr lang="es-ES" sz="4400" kern="1200" dirty="0"/>
        </a:p>
      </dsp:txBody>
      <dsp:txXfrm>
        <a:off x="3397104" y="1009251"/>
        <a:ext cx="2806991" cy="1403495"/>
      </dsp:txXfrm>
    </dsp:sp>
    <dsp:sp modelId="{F767AE5A-43D7-4D49-A093-F084B73BA9BC}">
      <dsp:nvSpPr>
        <dsp:cNvPr id="0" name=""/>
        <dsp:cNvSpPr/>
      </dsp:nvSpPr>
      <dsp:spPr>
        <a:xfrm>
          <a:off x="644" y="3002215"/>
          <a:ext cx="2806991" cy="1403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400" kern="1200" dirty="0" smtClean="0"/>
            <a:t>Inicio</a:t>
          </a:r>
          <a:endParaRPr lang="es-ES" sz="4400" kern="1200" dirty="0"/>
        </a:p>
      </dsp:txBody>
      <dsp:txXfrm>
        <a:off x="644" y="3002215"/>
        <a:ext cx="2806991" cy="1403495"/>
      </dsp:txXfrm>
    </dsp:sp>
    <dsp:sp modelId="{A3DAE4E1-D0EA-4C4C-B942-EB83F98176D0}">
      <dsp:nvSpPr>
        <dsp:cNvPr id="0" name=""/>
        <dsp:cNvSpPr/>
      </dsp:nvSpPr>
      <dsp:spPr>
        <a:xfrm>
          <a:off x="3397104" y="3002215"/>
          <a:ext cx="2806991" cy="1403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400" kern="1200" dirty="0" smtClean="0"/>
            <a:t>Desarrollo</a:t>
          </a:r>
          <a:endParaRPr lang="es-ES" sz="4400" kern="1200" dirty="0"/>
        </a:p>
      </dsp:txBody>
      <dsp:txXfrm>
        <a:off x="3397104" y="3002215"/>
        <a:ext cx="2806991" cy="1403495"/>
      </dsp:txXfrm>
    </dsp:sp>
    <dsp:sp modelId="{66BA9755-0FE3-4847-A476-AB4C88919F6F}">
      <dsp:nvSpPr>
        <dsp:cNvPr id="0" name=""/>
        <dsp:cNvSpPr/>
      </dsp:nvSpPr>
      <dsp:spPr>
        <a:xfrm>
          <a:off x="6793563" y="3002215"/>
          <a:ext cx="2806991" cy="1403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400" kern="1200" dirty="0" smtClean="0"/>
            <a:t>Final o desenlace</a:t>
          </a:r>
          <a:endParaRPr lang="es-ES" sz="4400" kern="1200" dirty="0"/>
        </a:p>
      </dsp:txBody>
      <dsp:txXfrm>
        <a:off x="6793563" y="3002215"/>
        <a:ext cx="2806991" cy="1403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4B386-55AC-454C-92FE-7BECB7E252AC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B7CEB-6F84-43B7-B07B-8338F67B53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93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D4CE-00A7-495C-A783-0C9003AF7A74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8BC05DB-C975-487E-9D94-176DDFA9BE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031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D4CE-00A7-495C-A783-0C9003AF7A74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05DB-C975-487E-9D94-176DDFA9BE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65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D4CE-00A7-495C-A783-0C9003AF7A74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05DB-C975-487E-9D94-176DDFA9BE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448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D4CE-00A7-495C-A783-0C9003AF7A74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05DB-C975-487E-9D94-176DDFA9BE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867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3ACD4CE-00A7-495C-A783-0C9003AF7A74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s-C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8BC05DB-C975-487E-9D94-176DDFA9BE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0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D4CE-00A7-495C-A783-0C9003AF7A74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05DB-C975-487E-9D94-176DDFA9BE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351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D4CE-00A7-495C-A783-0C9003AF7A74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05DB-C975-487E-9D94-176DDFA9BE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932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D4CE-00A7-495C-A783-0C9003AF7A74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05DB-C975-487E-9D94-176DDFA9BE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504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D4CE-00A7-495C-A783-0C9003AF7A74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05DB-C975-487E-9D94-176DDFA9BE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887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D4CE-00A7-495C-A783-0C9003AF7A74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05DB-C975-487E-9D94-176DDFA9BE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414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D4CE-00A7-495C-A783-0C9003AF7A74}" type="datetimeFigureOut">
              <a:rPr lang="es-CL" smtClean="0"/>
              <a:t>17-03-2020</a:t>
            </a:fld>
            <a:endParaRPr lang="es-C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05DB-C975-487E-9D94-176DDFA9BE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921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3ACD4CE-00A7-495C-A783-0C9003AF7A74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8BC05DB-C975-487E-9D94-176DDFA9BE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238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10&amp;v=zB9sNdE4LFc&amp;feature=emb_logo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42975" y="1585911"/>
            <a:ext cx="9844088" cy="2800352"/>
          </a:xfrm>
        </p:spPr>
        <p:txBody>
          <a:bodyPr/>
          <a:lstStyle/>
          <a:p>
            <a:pPr algn="ctr"/>
            <a:r>
              <a:rPr lang="es-CL" sz="8800" dirty="0" smtClean="0">
                <a:latin typeface="Jokerman" panose="04090605060D06020702" pitchFamily="82" charset="0"/>
              </a:rPr>
              <a:t>Tipos de texto</a:t>
            </a:r>
            <a:br>
              <a:rPr lang="es-CL" sz="8800" dirty="0" smtClean="0">
                <a:latin typeface="Jokerman" panose="04090605060D06020702" pitchFamily="82" charset="0"/>
              </a:rPr>
            </a:br>
            <a:r>
              <a:rPr lang="es-CL" sz="2000" dirty="0" smtClean="0">
                <a:latin typeface="Jokerman" panose="04090605060D06020702" pitchFamily="82" charset="0"/>
              </a:rPr>
              <a:t>Tercero Básico</a:t>
            </a:r>
            <a:br>
              <a:rPr lang="es-CL" sz="2000" dirty="0" smtClean="0">
                <a:latin typeface="Jokerman" panose="04090605060D06020702" pitchFamily="82" charset="0"/>
              </a:rPr>
            </a:br>
            <a:r>
              <a:rPr lang="es-CL" sz="8800" dirty="0"/>
              <a:t/>
            </a:r>
            <a:br>
              <a:rPr lang="es-CL" sz="8800" dirty="0"/>
            </a:br>
            <a:r>
              <a:rPr lang="es-CL" sz="2800" dirty="0" smtClean="0"/>
              <a:t>Recordaremos la clasificación</a:t>
            </a:r>
            <a:endParaRPr lang="es-CL" sz="8800" dirty="0"/>
          </a:p>
        </p:txBody>
      </p:sp>
    </p:spTree>
    <p:extLst>
      <p:ext uri="{BB962C8B-B14F-4D97-AF65-F5344CB8AC3E}">
        <p14:creationId xmlns:p14="http://schemas.microsoft.com/office/powerpoint/2010/main" val="327926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3714750" y="428625"/>
            <a:ext cx="4014788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TIPOS DE TEXTOS</a:t>
            </a:r>
            <a:endParaRPr lang="es-CL" sz="36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343151" y="1585914"/>
            <a:ext cx="2228849" cy="64633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Literarios</a:t>
            </a:r>
            <a:endParaRPr lang="es-CL" sz="36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6615113" y="1585914"/>
            <a:ext cx="3128962" cy="64633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No Literarios</a:t>
            </a:r>
            <a:endParaRPr lang="es-CL" sz="36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171576" y="3224214"/>
            <a:ext cx="3400424" cy="1077218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Manifestaciones Literarias</a:t>
            </a:r>
            <a:endParaRPr lang="es-CL" sz="32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6657976" y="3224214"/>
            <a:ext cx="3086099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Informar</a:t>
            </a:r>
            <a:endParaRPr lang="es-CL" sz="32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238126" y="5001012"/>
            <a:ext cx="1647824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Cuento</a:t>
            </a:r>
            <a:endParaRPr lang="es-CL" sz="32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2224088" y="5011342"/>
            <a:ext cx="1647824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Poema</a:t>
            </a:r>
            <a:endParaRPr lang="es-CL" sz="32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4210050" y="5001013"/>
            <a:ext cx="1647824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Fábula</a:t>
            </a:r>
            <a:endParaRPr lang="es-CL" sz="32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6615113" y="4935321"/>
            <a:ext cx="1647824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Receta</a:t>
            </a:r>
            <a:endParaRPr lang="es-CL" sz="32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8410576" y="4924991"/>
            <a:ext cx="1647824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Noticia</a:t>
            </a:r>
            <a:endParaRPr lang="es-CL" sz="32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10163177" y="4921034"/>
            <a:ext cx="1647824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Afiche</a:t>
            </a:r>
            <a:endParaRPr lang="es-CL" sz="3200" dirty="0"/>
          </a:p>
        </p:txBody>
      </p:sp>
      <p:cxnSp>
        <p:nvCxnSpPr>
          <p:cNvPr id="23" name="Conector recto 22"/>
          <p:cNvCxnSpPr>
            <a:stCxn id="11" idx="2"/>
          </p:cNvCxnSpPr>
          <p:nvPr/>
        </p:nvCxnSpPr>
        <p:spPr>
          <a:xfrm>
            <a:off x="5722144" y="1074956"/>
            <a:ext cx="0" cy="8341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>
            <a:stCxn id="12" idx="3"/>
            <a:endCxn id="13" idx="1"/>
          </p:cNvCxnSpPr>
          <p:nvPr/>
        </p:nvCxnSpPr>
        <p:spPr>
          <a:xfrm>
            <a:off x="4572000" y="1909080"/>
            <a:ext cx="204311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>
            <a:stCxn id="12" idx="2"/>
          </p:cNvCxnSpPr>
          <p:nvPr/>
        </p:nvCxnSpPr>
        <p:spPr>
          <a:xfrm flipH="1">
            <a:off x="3457575" y="2232245"/>
            <a:ext cx="1" cy="9919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8179593" y="2247218"/>
            <a:ext cx="1" cy="9919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o 40"/>
          <p:cNvGrpSpPr/>
          <p:nvPr/>
        </p:nvGrpSpPr>
        <p:grpSpPr>
          <a:xfrm>
            <a:off x="7072313" y="3808988"/>
            <a:ext cx="3657600" cy="1112045"/>
            <a:chOff x="1428750" y="4301432"/>
            <a:chExt cx="3300413" cy="709910"/>
          </a:xfrm>
        </p:grpSpPr>
        <p:cxnSp>
          <p:nvCxnSpPr>
            <p:cNvPr id="34" name="Conector recto 33"/>
            <p:cNvCxnSpPr>
              <a:stCxn id="14" idx="2"/>
            </p:cNvCxnSpPr>
            <p:nvPr/>
          </p:nvCxnSpPr>
          <p:spPr>
            <a:xfrm>
              <a:off x="2871788" y="4301432"/>
              <a:ext cx="0" cy="37058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/>
            <p:cNvCxnSpPr/>
            <p:nvPr/>
          </p:nvCxnSpPr>
          <p:spPr>
            <a:xfrm>
              <a:off x="1428750" y="4672013"/>
              <a:ext cx="330041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/>
          </p:nvCxnSpPr>
          <p:spPr>
            <a:xfrm>
              <a:off x="1428750" y="4672013"/>
              <a:ext cx="0" cy="32771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>
              <a:off x="2871788" y="4672013"/>
              <a:ext cx="0" cy="32771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/>
          </p:nvCxnSpPr>
          <p:spPr>
            <a:xfrm>
              <a:off x="4729163" y="4683624"/>
              <a:ext cx="0" cy="32771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upo 41"/>
          <p:cNvGrpSpPr/>
          <p:nvPr/>
        </p:nvGrpSpPr>
        <p:grpSpPr>
          <a:xfrm>
            <a:off x="1590674" y="4309399"/>
            <a:ext cx="3300413" cy="709910"/>
            <a:chOff x="1428750" y="4301432"/>
            <a:chExt cx="3300413" cy="709910"/>
          </a:xfrm>
        </p:grpSpPr>
        <p:cxnSp>
          <p:nvCxnSpPr>
            <p:cNvPr id="43" name="Conector recto 42"/>
            <p:cNvCxnSpPr/>
            <p:nvPr/>
          </p:nvCxnSpPr>
          <p:spPr>
            <a:xfrm>
              <a:off x="2871788" y="4301432"/>
              <a:ext cx="0" cy="37058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cto 43"/>
            <p:cNvCxnSpPr/>
            <p:nvPr/>
          </p:nvCxnSpPr>
          <p:spPr>
            <a:xfrm>
              <a:off x="1428750" y="4672013"/>
              <a:ext cx="330041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>
              <a:off x="1428750" y="4672013"/>
              <a:ext cx="0" cy="32771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2871788" y="4672013"/>
              <a:ext cx="0" cy="32771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>
              <a:off x="4729163" y="4683624"/>
              <a:ext cx="0" cy="32771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CuadroTexto 47"/>
          <p:cNvSpPr txBox="1"/>
          <p:nvPr/>
        </p:nvSpPr>
        <p:spPr>
          <a:xfrm>
            <a:off x="8074819" y="2526192"/>
            <a:ext cx="2319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Tiene como función</a:t>
            </a:r>
            <a:endParaRPr lang="es-CL" dirty="0"/>
          </a:p>
        </p:txBody>
      </p:sp>
      <p:sp>
        <p:nvSpPr>
          <p:cNvPr id="49" name="CuadroTexto 48"/>
          <p:cNvSpPr txBox="1"/>
          <p:nvPr/>
        </p:nvSpPr>
        <p:spPr>
          <a:xfrm>
            <a:off x="1890713" y="2425483"/>
            <a:ext cx="2319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Permiten el desarrollo de</a:t>
            </a:r>
            <a:endParaRPr lang="es-CL" dirty="0"/>
          </a:p>
        </p:txBody>
      </p:sp>
      <p:sp>
        <p:nvSpPr>
          <p:cNvPr id="50" name="CuadroTexto 49"/>
          <p:cNvSpPr txBox="1"/>
          <p:nvPr/>
        </p:nvSpPr>
        <p:spPr>
          <a:xfrm>
            <a:off x="1902619" y="4322259"/>
            <a:ext cx="2319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Ejemplo</a:t>
            </a:r>
            <a:endParaRPr lang="es-CL" dirty="0"/>
          </a:p>
        </p:txBody>
      </p:sp>
      <p:sp>
        <p:nvSpPr>
          <p:cNvPr id="51" name="CuadroTexto 50"/>
          <p:cNvSpPr txBox="1"/>
          <p:nvPr/>
        </p:nvSpPr>
        <p:spPr>
          <a:xfrm>
            <a:off x="7727158" y="3958571"/>
            <a:ext cx="2319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Ejemplo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9739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9600" dirty="0" smtClean="0">
                <a:latin typeface="Jokerman" panose="04090605060D06020702" pitchFamily="82" charset="0"/>
              </a:rPr>
              <a:t>    El cuento</a:t>
            </a:r>
            <a:br>
              <a:rPr lang="es-CL" sz="9600" dirty="0" smtClean="0">
                <a:latin typeface="Jokerman" panose="04090605060D06020702" pitchFamily="82" charset="0"/>
              </a:rPr>
            </a:br>
            <a:r>
              <a:rPr lang="es-CL" sz="9600" dirty="0" smtClean="0">
                <a:latin typeface="Jokerman" panose="04090605060D06020702" pitchFamily="82" charset="0"/>
              </a:rPr>
              <a:t>          </a:t>
            </a:r>
            <a:r>
              <a:rPr lang="es-CL" sz="2800" dirty="0" smtClean="0">
                <a:latin typeface="Jokerman" panose="04090605060D06020702" pitchFamily="82" charset="0"/>
              </a:rPr>
              <a:t>TERCERO BÁSICO</a:t>
            </a:r>
            <a:endParaRPr lang="es-CL" sz="2800" dirty="0"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49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29613" y="685800"/>
            <a:ext cx="3629025" cy="2014538"/>
          </a:xfrm>
        </p:spPr>
        <p:txBody>
          <a:bodyPr>
            <a:normAutofit/>
          </a:bodyPr>
          <a:lstStyle/>
          <a:p>
            <a:r>
              <a:rPr lang="es-CL" sz="5400" dirty="0" smtClean="0"/>
              <a:t>¿Qué es el </a:t>
            </a:r>
            <a:br>
              <a:rPr lang="es-CL" sz="5400" dirty="0" smtClean="0"/>
            </a:br>
            <a:r>
              <a:rPr lang="es-CL" sz="5400" dirty="0" smtClean="0"/>
              <a:t>  cuento?</a:t>
            </a:r>
            <a:endParaRPr lang="es-CL" sz="5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7300"/>
            <a:ext cx="6711696" cy="4086225"/>
          </a:xfrm>
        </p:spPr>
        <p:txBody>
          <a:bodyPr>
            <a:normAutofit/>
          </a:bodyPr>
          <a:lstStyle/>
          <a:p>
            <a:r>
              <a:rPr lang="es-CL" sz="4400" dirty="0" smtClean="0"/>
              <a:t>Es una narración breve, con pocos personajes y de argumento sencillo.</a:t>
            </a:r>
          </a:p>
          <a:p>
            <a:r>
              <a:rPr lang="es-CL" sz="4400" dirty="0" smtClean="0"/>
              <a:t>Su propósito es entretener.</a:t>
            </a:r>
          </a:p>
          <a:p>
            <a:r>
              <a:rPr lang="es-CL" sz="4400" dirty="0" smtClean="0"/>
              <a:t>Es un texto literario.</a:t>
            </a:r>
            <a:endParaRPr lang="es-CL" sz="4400" dirty="0"/>
          </a:p>
        </p:txBody>
      </p:sp>
      <p:sp>
        <p:nvSpPr>
          <p:cNvPr id="5" name="Rectángulo 4"/>
          <p:cNvSpPr/>
          <p:nvPr/>
        </p:nvSpPr>
        <p:spPr>
          <a:xfrm>
            <a:off x="571501" y="6234797"/>
            <a:ext cx="98059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>
                <a:hlinkClick r:id="rId2"/>
              </a:rPr>
              <a:t>https://www.youtube.com/watch?time_continue=10&amp;v=zB9sNdE4LFc&amp;feature=emb_logo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9957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54421019"/>
              </p:ext>
            </p:extLst>
          </p:nvPr>
        </p:nvGraphicFramePr>
        <p:xfrm>
          <a:off x="1200150" y="1128713"/>
          <a:ext cx="9601200" cy="5414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914400" y="528638"/>
            <a:ext cx="107727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6600" dirty="0" smtClean="0">
                <a:solidFill>
                  <a:srgbClr val="00B0F0"/>
                </a:solidFill>
              </a:rPr>
              <a:t>Estructura del cuento</a:t>
            </a:r>
            <a:endParaRPr lang="es-CL" sz="6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507" y="484632"/>
            <a:ext cx="11580968" cy="1609344"/>
          </a:xfrm>
        </p:spPr>
        <p:txBody>
          <a:bodyPr/>
          <a:lstStyle/>
          <a:p>
            <a:r>
              <a:rPr lang="es-CL" dirty="0" smtClean="0"/>
              <a:t>  Inicio      desarrollo   final o desenlace</a:t>
            </a:r>
            <a:endParaRPr lang="es-CL" dirty="0"/>
          </a:p>
        </p:txBody>
      </p:sp>
      <p:sp>
        <p:nvSpPr>
          <p:cNvPr id="7" name="Flecha abajo 6"/>
          <p:cNvSpPr/>
          <p:nvPr/>
        </p:nvSpPr>
        <p:spPr>
          <a:xfrm>
            <a:off x="1300163" y="1585913"/>
            <a:ext cx="371475" cy="957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Flecha abajo 7"/>
          <p:cNvSpPr/>
          <p:nvPr/>
        </p:nvSpPr>
        <p:spPr>
          <a:xfrm>
            <a:off x="4911243" y="1585913"/>
            <a:ext cx="371475" cy="957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Flecha abajo 8"/>
          <p:cNvSpPr/>
          <p:nvPr/>
        </p:nvSpPr>
        <p:spPr>
          <a:xfrm>
            <a:off x="9264168" y="1585913"/>
            <a:ext cx="371475" cy="957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CuadroTexto 9"/>
          <p:cNvSpPr txBox="1"/>
          <p:nvPr/>
        </p:nvSpPr>
        <p:spPr>
          <a:xfrm>
            <a:off x="7985437" y="3043237"/>
            <a:ext cx="3300412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800" dirty="0" smtClean="0">
                <a:latin typeface="Comic Sans MS" panose="030F0702030302020204" pitchFamily="66" charset="0"/>
              </a:rPr>
              <a:t>Es la parte donde se soluciona el problema </a:t>
            </a:r>
            <a:r>
              <a:rPr lang="es-CL" sz="2800" dirty="0">
                <a:latin typeface="Comic Sans MS" panose="030F0702030302020204" pitchFamily="66" charset="0"/>
              </a:rPr>
              <a:t>y</a:t>
            </a:r>
            <a:r>
              <a:rPr lang="es-CL" sz="2800" dirty="0" smtClean="0">
                <a:latin typeface="Comic Sans MS" panose="030F0702030302020204" pitchFamily="66" charset="0"/>
              </a:rPr>
              <a:t> finaliza la historia.</a:t>
            </a:r>
            <a:endParaRPr lang="es-CL" sz="2800" dirty="0">
              <a:latin typeface="Comic Sans MS" panose="030F0702030302020204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825258" y="3043237"/>
            <a:ext cx="3300412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800" dirty="0" smtClean="0">
                <a:latin typeface="Comic Sans MS" panose="030F0702030302020204" pitchFamily="66" charset="0"/>
              </a:rPr>
              <a:t>Es la parte donde se presenta el conflicto o problema.</a:t>
            </a:r>
            <a:endParaRPr lang="es-CL" sz="2800" dirty="0">
              <a:latin typeface="Comic Sans MS" panose="030F0702030302020204" pitchFamily="66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20507" y="3043237"/>
            <a:ext cx="3300412" cy="3108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800" dirty="0" smtClean="0">
                <a:latin typeface="Comic Sans MS" panose="030F0702030302020204" pitchFamily="66" charset="0"/>
              </a:rPr>
              <a:t>Se inicia la historia, presentan los personajes y ambiente donde ocurren los hechos.</a:t>
            </a:r>
            <a:endParaRPr lang="es-CL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90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012" y="214312"/>
            <a:ext cx="8834438" cy="19716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8632" y="2185987"/>
            <a:ext cx="5483881" cy="107156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8157" y="3257549"/>
            <a:ext cx="5474356" cy="218557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3852" y="5443128"/>
            <a:ext cx="5448186" cy="127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29613" y="685799"/>
            <a:ext cx="3686175" cy="3086101"/>
          </a:xfrm>
        </p:spPr>
        <p:txBody>
          <a:bodyPr>
            <a:normAutofit/>
          </a:bodyPr>
          <a:lstStyle/>
          <a:p>
            <a:r>
              <a:rPr lang="es-CL" sz="4000" dirty="0" smtClean="0"/>
              <a:t>personajes del cuento</a:t>
            </a:r>
            <a:endParaRPr lang="es-CL" sz="4000" dirty="0"/>
          </a:p>
        </p:txBody>
      </p:sp>
      <p:sp>
        <p:nvSpPr>
          <p:cNvPr id="3" name="Rectángulo redondeado 2"/>
          <p:cNvSpPr/>
          <p:nvPr/>
        </p:nvSpPr>
        <p:spPr>
          <a:xfrm>
            <a:off x="485775" y="685799"/>
            <a:ext cx="7415213" cy="1128714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CuadroTexto 3"/>
          <p:cNvSpPr txBox="1"/>
          <p:nvPr/>
        </p:nvSpPr>
        <p:spPr>
          <a:xfrm>
            <a:off x="585788" y="800100"/>
            <a:ext cx="7215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Son aquellos a los que le ocurren los hechos que el narrador cuenta.</a:t>
            </a:r>
            <a:endParaRPr lang="es-CL" sz="2400" dirty="0"/>
          </a:p>
        </p:txBody>
      </p:sp>
      <p:sp>
        <p:nvSpPr>
          <p:cNvPr id="8" name="Rectángulo redondeado 7"/>
          <p:cNvSpPr/>
          <p:nvPr/>
        </p:nvSpPr>
        <p:spPr>
          <a:xfrm>
            <a:off x="485775" y="2228849"/>
            <a:ext cx="7515227" cy="1400176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/>
          <p:cNvSpPr txBox="1"/>
          <p:nvPr/>
        </p:nvSpPr>
        <p:spPr>
          <a:xfrm>
            <a:off x="585789" y="260854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Pueden ser personas, animales e incluso objetos animados.</a:t>
            </a:r>
            <a:endParaRPr lang="es-CL" sz="2400" dirty="0"/>
          </a:p>
        </p:txBody>
      </p:sp>
      <p:sp>
        <p:nvSpPr>
          <p:cNvPr id="9" name="Rectángulo redondeado 8"/>
          <p:cNvSpPr/>
          <p:nvPr/>
        </p:nvSpPr>
        <p:spPr>
          <a:xfrm>
            <a:off x="457200" y="4280504"/>
            <a:ext cx="7515227" cy="1400176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CuadroTexto 9"/>
          <p:cNvSpPr txBox="1"/>
          <p:nvPr/>
        </p:nvSpPr>
        <p:spPr>
          <a:xfrm>
            <a:off x="685802" y="4480351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Los personajes de una narración tienen determinada personalidad: pueden ser miedosos, divertidos, malvados, generosos, etc.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45669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49639" y="685799"/>
            <a:ext cx="3380423" cy="3114676"/>
          </a:xfrm>
        </p:spPr>
        <p:txBody>
          <a:bodyPr>
            <a:normAutofit/>
          </a:bodyPr>
          <a:lstStyle/>
          <a:p>
            <a:r>
              <a:rPr lang="es-CL" sz="4800" dirty="0" smtClean="0"/>
              <a:t>TIPOS DE PERSONAJES</a:t>
            </a:r>
            <a:endParaRPr lang="es-CL" sz="4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1463" y="685799"/>
            <a:ext cx="7278433" cy="2386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3200" dirty="0" smtClean="0">
                <a:solidFill>
                  <a:srgbClr val="00B0F0"/>
                </a:solidFill>
              </a:rPr>
              <a:t>Personajes principales o protagonista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Son los que realizan las acciones más importantes en el cuento. </a:t>
            </a:r>
          </a:p>
          <a:p>
            <a:pPr marL="0" indent="0">
              <a:buNone/>
            </a:pPr>
            <a:r>
              <a:rPr lang="es-CL" dirty="0" smtClean="0"/>
              <a:t>Ejemplo: Flautista de </a:t>
            </a:r>
            <a:r>
              <a:rPr lang="es-CL" dirty="0" err="1" smtClean="0"/>
              <a:t>Hamelin</a:t>
            </a:r>
            <a:endParaRPr lang="es-CL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27971" y="3933825"/>
            <a:ext cx="7278433" cy="2407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s-CL" sz="3200" dirty="0" smtClean="0">
                <a:solidFill>
                  <a:srgbClr val="00B0F0"/>
                </a:solidFill>
              </a:rPr>
              <a:t>Personajes secundarios</a:t>
            </a:r>
          </a:p>
          <a:p>
            <a:pPr marL="0" indent="0">
              <a:buFont typeface="Wingdings" pitchFamily="2" charset="2"/>
              <a:buNone/>
            </a:pPr>
            <a:endParaRPr lang="es-CL" dirty="0" smtClean="0"/>
          </a:p>
          <a:p>
            <a:pPr marL="0" indent="0">
              <a:buFont typeface="Wingdings" pitchFamily="2" charset="2"/>
              <a:buNone/>
            </a:pPr>
            <a:r>
              <a:rPr lang="es-CL" sz="2200" dirty="0" smtClean="0"/>
              <a:t>Ellos funcionan como ayuda o apoyo </a:t>
            </a:r>
          </a:p>
          <a:p>
            <a:pPr marL="0" indent="0">
              <a:buFont typeface="Wingdings" pitchFamily="2" charset="2"/>
              <a:buNone/>
            </a:pPr>
            <a:r>
              <a:rPr lang="es-CL" sz="2200" dirty="0" smtClean="0"/>
              <a:t>al personaje principal.</a:t>
            </a:r>
          </a:p>
          <a:p>
            <a:pPr marL="0" indent="0">
              <a:buFont typeface="Wingdings" pitchFamily="2" charset="2"/>
              <a:buNone/>
            </a:pPr>
            <a:r>
              <a:rPr lang="es-CL" sz="2200" dirty="0" smtClean="0"/>
              <a:t>Ejemplo: alcalde</a:t>
            </a:r>
            <a:endParaRPr lang="es-CL" sz="22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1" y="2150355"/>
            <a:ext cx="1704975" cy="158826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1556" y="4554155"/>
            <a:ext cx="1862694" cy="159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27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Tipo de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TM03090434[[fn=Letras en madera]]</Template>
  <TotalTime>1291</TotalTime>
  <Words>201</Words>
  <Application>Microsoft Office PowerPoint</Application>
  <PresentationFormat>Panorámica</PresentationFormat>
  <Paragraphs>45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Calibri</vt:lpstr>
      <vt:lpstr>Comic Sans MS</vt:lpstr>
      <vt:lpstr>Jokerman</vt:lpstr>
      <vt:lpstr>Rockwell</vt:lpstr>
      <vt:lpstr>Rockwell Condensed</vt:lpstr>
      <vt:lpstr>Wingdings</vt:lpstr>
      <vt:lpstr>Tipo de madera</vt:lpstr>
      <vt:lpstr>Tipos de texto Tercero Básico  Recordaremos la clasificación</vt:lpstr>
      <vt:lpstr>Presentación de PowerPoint</vt:lpstr>
      <vt:lpstr>    El cuento           TERCERO BÁSICO</vt:lpstr>
      <vt:lpstr>¿Qué es el    cuento?</vt:lpstr>
      <vt:lpstr>Presentación de PowerPoint</vt:lpstr>
      <vt:lpstr>  Inicio      desarrollo   final o desenlace</vt:lpstr>
      <vt:lpstr>Presentación de PowerPoint</vt:lpstr>
      <vt:lpstr>personajes del cuento</vt:lpstr>
      <vt:lpstr>TIPOS DE PERSONAJES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cuento</dc:title>
  <dc:creator>Veronica Curaz</dc:creator>
  <cp:lastModifiedBy>Veronica Curaz </cp:lastModifiedBy>
  <cp:revision>16</cp:revision>
  <dcterms:created xsi:type="dcterms:W3CDTF">2020-03-15T19:11:59Z</dcterms:created>
  <dcterms:modified xsi:type="dcterms:W3CDTF">2020-03-17T13:50:41Z</dcterms:modified>
</cp:coreProperties>
</file>