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4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39" y="690562"/>
            <a:ext cx="7109138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927538"/>
          </a:xfrm>
        </p:spPr>
        <p:txBody>
          <a:bodyPr>
            <a:normAutofit fontScale="90000"/>
          </a:bodyPr>
          <a:lstStyle/>
          <a:p>
            <a:r>
              <a:rPr lang="es-CL" dirty="0">
                <a:effectLst/>
              </a:rPr>
              <a:t>RECONOCER QUE LA VIDA DE JESÚS NO TERMINÓ AL MORIR EN LA CRUZ</a:t>
            </a:r>
            <a:r>
              <a:rPr lang="es-CL" dirty="0" smtClean="0">
                <a:effectLst/>
              </a:rPr>
              <a:t/>
            </a:r>
            <a:br>
              <a:rPr lang="es-CL" dirty="0" smtClean="0">
                <a:effectLst/>
              </a:rPr>
            </a:br>
            <a:r>
              <a:rPr lang="es-CL" dirty="0" smtClean="0">
                <a:effectLst/>
              </a:rPr>
              <a:t>durante el año Litúrgico usamos 4 colores: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3793">
            <a:off x="4786312" y="2628900"/>
            <a:ext cx="6481244" cy="32953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9" y="1925783"/>
            <a:ext cx="3768881" cy="39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día Jueves santo Jesús comparte con los apóstoles la última cena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692">
            <a:off x="1286232" y="2213717"/>
            <a:ext cx="9201799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2700270"/>
          </a:xfrm>
        </p:spPr>
        <p:txBody>
          <a:bodyPr>
            <a:normAutofit/>
          </a:bodyPr>
          <a:lstStyle/>
          <a:p>
            <a:r>
              <a:rPr lang="es-CL" dirty="0" smtClean="0"/>
              <a:t>40 días nos preparamos en cuaresma para vivir la semana santa su color litúrgico es el morado y ayudamos en la cajita de cuaresma este año a los hermanos migrantes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3111552"/>
            <a:ext cx="7894749" cy="35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 tercer día, al amanecer del Domingo…Jesús resucita…¡Aleluya!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24" y="1935921"/>
            <a:ext cx="6707437" cy="43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240</TotalTime>
  <Words>67</Words>
  <Application>Microsoft Office PowerPoint</Application>
  <PresentationFormat>Panorámica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Presentación de PowerPoint</vt:lpstr>
      <vt:lpstr>RECONOCER QUE LA VIDA DE JESÚS NO TERMINÓ AL MORIR EN LA CRUZ durante el año Litúrgico usamos 4 colores: </vt:lpstr>
      <vt:lpstr>El día Jueves santo Jesús comparte con los apóstoles la última cena</vt:lpstr>
      <vt:lpstr>40 días nos preparamos en cuaresma para vivir la semana santa su color litúrgico es el morado y ayudamos en la cajita de cuaresma este año a los hermanos migrantes</vt:lpstr>
      <vt:lpstr>Al tercer día, al amanecer del Domingo…Jesús resucita…¡Aleluya!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Andrea Araneda Henriquez</dc:creator>
  <cp:lastModifiedBy>Carolina Andrea Araneda Henriquez</cp:lastModifiedBy>
  <cp:revision>11</cp:revision>
  <dcterms:created xsi:type="dcterms:W3CDTF">2020-03-04T14:39:05Z</dcterms:created>
  <dcterms:modified xsi:type="dcterms:W3CDTF">2020-03-17T03:50:47Z</dcterms:modified>
</cp:coreProperties>
</file>