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5" r:id="rId4"/>
    <p:sldId id="264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439" y="690562"/>
            <a:ext cx="7109138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3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927538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effectLst/>
              </a:rPr>
              <a:t/>
            </a:r>
            <a:br>
              <a:rPr lang="es-CL" dirty="0" smtClean="0">
                <a:effectLst/>
              </a:rPr>
            </a:br>
            <a:r>
              <a:rPr lang="es-CL" dirty="0">
                <a:effectLst/>
              </a:rPr>
              <a:t>RECONOCER EL TIEMPO LITÚRGICO Y SUS </a:t>
            </a:r>
            <a:r>
              <a:rPr lang="es-CL" dirty="0" smtClean="0">
                <a:effectLst/>
              </a:rPr>
              <a:t>CARACTERÍSTICAS</a:t>
            </a:r>
            <a:br>
              <a:rPr lang="es-CL" dirty="0" smtClean="0">
                <a:effectLst/>
              </a:rPr>
            </a:br>
            <a:r>
              <a:rPr lang="es-CL" dirty="0" smtClean="0">
                <a:effectLst/>
              </a:rPr>
              <a:t>los 4 colores litúrgicos son:</a:t>
            </a:r>
            <a:r>
              <a:rPr lang="es-CL" dirty="0">
                <a:effectLst/>
              </a:rPr>
              <a:t/>
            </a:r>
            <a:br>
              <a:rPr lang="es-CL" dirty="0">
                <a:effectLst/>
              </a:rPr>
            </a:br>
            <a:r>
              <a:rPr lang="es-CL" dirty="0" smtClean="0">
                <a:effectLst/>
              </a:rPr>
              <a:t>el color de cuaresma es: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318" y="2807594"/>
            <a:ext cx="4520484" cy="3657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45" y="2807594"/>
            <a:ext cx="2897747" cy="323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2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4919730"/>
            <a:ext cx="10353761" cy="1687132"/>
          </a:xfrm>
        </p:spPr>
        <p:txBody>
          <a:bodyPr>
            <a:normAutofit/>
          </a:bodyPr>
          <a:lstStyle/>
          <a:p>
            <a:r>
              <a:rPr lang="es-CL" dirty="0" smtClean="0"/>
              <a:t>Durante la cuaresma se nos invita a orar por los que sufren y a ayudar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5" y="437882"/>
            <a:ext cx="6962238" cy="393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7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día Jueves santo Jesús comparte con los apóstoles la última cena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9692">
            <a:off x="1286232" y="2213717"/>
            <a:ext cx="9201799" cy="37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6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Al tercer día, al amanecer del Domingo las mujeres visitan el sepulcro y un ángel les anuncia que Jesús resucitó…¡Aleluya!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224" y="2408349"/>
            <a:ext cx="7724869" cy="389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57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274</TotalTime>
  <Words>51</Words>
  <Application>Microsoft Office PowerPoint</Application>
  <PresentationFormat>Panorámica</PresentationFormat>
  <Paragraphs>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Rockwell</vt:lpstr>
      <vt:lpstr>Damask</vt:lpstr>
      <vt:lpstr>Presentación de PowerPoint</vt:lpstr>
      <vt:lpstr> RECONOCER EL TIEMPO LITÚRGICO Y SUS CARACTERÍSTICAS los 4 colores litúrgicos son: el color de cuaresma es:</vt:lpstr>
      <vt:lpstr>Durante la cuaresma se nos invita a orar por los que sufren y a ayudar</vt:lpstr>
      <vt:lpstr>El día Jueves santo Jesús comparte con los apóstoles la última cena</vt:lpstr>
      <vt:lpstr>Al tercer día, al amanecer del Domingo las mujeres visitan el sepulcro y un ángel les anuncia que Jesús resucitó…¡Aleluya!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Andrea Araneda Henriquez</dc:creator>
  <cp:lastModifiedBy>Carolina Andrea Araneda Henriquez</cp:lastModifiedBy>
  <cp:revision>14</cp:revision>
  <dcterms:created xsi:type="dcterms:W3CDTF">2020-03-04T14:39:05Z</dcterms:created>
  <dcterms:modified xsi:type="dcterms:W3CDTF">2020-03-17T04:25:33Z</dcterms:modified>
</cp:coreProperties>
</file>