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4" r:id="rId19"/>
    <p:sldId id="279" r:id="rId20"/>
    <p:sldId id="280" r:id="rId21"/>
    <p:sldId id="281" r:id="rId22"/>
    <p:sldId id="277" r:id="rId23"/>
    <p:sldId id="278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54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34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7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80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775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316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00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52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56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48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5AF6-7C2C-4EE9-8DBA-FEDAA40C4CCF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D0A7-4EAA-4D20-9F35-0E9F921E76E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87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slide" Target="slide14.xml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17.xml"/><Relationship Id="rId5" Type="http://schemas.openxmlformats.org/officeDocument/2006/relationships/image" Target="../media/image2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20.xml"/><Relationship Id="rId5" Type="http://schemas.openxmlformats.org/officeDocument/2006/relationships/image" Target="../media/image24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2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7.gi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slide" Target="slide5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8.xml"/><Relationship Id="rId5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8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slide" Target="slide10.xml"/><Relationship Id="rId2" Type="http://schemas.openxmlformats.org/officeDocument/2006/relationships/audio" Target="../media/media9.m4a"/><Relationship Id="rId16" Type="http://schemas.openxmlformats.org/officeDocument/2006/relationships/image" Target="../media/image18.png"/><Relationship Id="rId1" Type="http://schemas.microsoft.com/office/2007/relationships/media" Target="../media/media9.m4a"/><Relationship Id="rId6" Type="http://schemas.openxmlformats.org/officeDocument/2006/relationships/slide" Target="slide11.xml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slide" Target="slide12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AE0FA2-99DE-40B5-8DE2-18F1FE62A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" y="489397"/>
            <a:ext cx="917504" cy="1193692"/>
          </a:xfrm>
          <a:prstGeom prst="rect">
            <a:avLst/>
          </a:prstGeom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2096153" y="1236372"/>
            <a:ext cx="8000885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Video Interactivo </a:t>
            </a:r>
            <a:b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“Repaso de contenidos”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86" y="3068515"/>
            <a:ext cx="4375052" cy="3500041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6135" y="669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 txBox="1">
            <a:spLocks/>
          </p:cNvSpPr>
          <p:nvPr/>
        </p:nvSpPr>
        <p:spPr>
          <a:xfrm>
            <a:off x="709462" y="548513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3600" dirty="0">
                <a:latin typeface="Agency FB" panose="020B0503020202020204" pitchFamily="34" charset="0"/>
              </a:rPr>
              <a:t>¿Cuál de estos platos está preparado con productos del mar?</a:t>
            </a:r>
            <a:endParaRPr lang="es-CL" sz="2800" dirty="0">
              <a:latin typeface="Agency FB" panose="020B0503020202020204" pitchFamily="34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21394" y="780244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64" y="2497697"/>
            <a:ext cx="8209130" cy="4712208"/>
          </a:xfrm>
          <a:prstGeom prst="rect">
            <a:avLst/>
          </a:prstGeom>
        </p:spPr>
      </p:pic>
      <p:pic>
        <p:nvPicPr>
          <p:cNvPr id="5" name="Imagen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8" r="44275" b="17670"/>
          <a:stretch/>
        </p:blipFill>
        <p:spPr>
          <a:xfrm>
            <a:off x="2399252" y="2103120"/>
            <a:ext cx="3322701" cy="2070231"/>
          </a:xfrm>
          <a:prstGeom prst="rect">
            <a:avLst/>
          </a:prstGeom>
        </p:spPr>
      </p:pic>
      <p:pic>
        <p:nvPicPr>
          <p:cNvPr id="7" name="Imagen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29" y="2897001"/>
            <a:ext cx="3590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5659892" y="316585"/>
            <a:ext cx="6532108" cy="83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Combate Naval de Iquique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26772" y="1483097"/>
            <a:ext cx="956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600" dirty="0">
                <a:latin typeface="Agency FB" panose="020B0503020202020204" pitchFamily="34" charset="0"/>
              </a:rPr>
              <a:t>¿Cómo se llamaba el barco de Chile? Haz </a:t>
            </a:r>
            <a:r>
              <a:rPr lang="es-CL" sz="3600" dirty="0" err="1">
                <a:latin typeface="Agency FB" panose="020B0503020202020204" pitchFamily="34" charset="0"/>
              </a:rPr>
              <a:t>click</a:t>
            </a:r>
            <a:r>
              <a:rPr lang="es-CL" sz="3600" dirty="0">
                <a:latin typeface="Agency FB" panose="020B0503020202020204" pitchFamily="34" charset="0"/>
              </a:rPr>
              <a:t> en la imagen que corresponda</a:t>
            </a:r>
            <a:r>
              <a:rPr lang="es-CL" dirty="0">
                <a:latin typeface="Agency FB" panose="020B0503020202020204" pitchFamily="34" charset="0"/>
              </a:rPr>
              <a:t>.</a:t>
            </a:r>
          </a:p>
          <a:p>
            <a:pPr algn="just"/>
            <a:endParaRPr lang="es-CL" dirty="0"/>
          </a:p>
        </p:txBody>
      </p:sp>
      <p:pic>
        <p:nvPicPr>
          <p:cNvPr id="6" name="Imagen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2636" r="2160" b="1615"/>
          <a:stretch/>
        </p:blipFill>
        <p:spPr>
          <a:xfrm>
            <a:off x="1761282" y="3181477"/>
            <a:ext cx="3898610" cy="2541893"/>
          </a:xfrm>
          <a:prstGeom prst="roundRect">
            <a:avLst/>
          </a:prstGeom>
        </p:spPr>
      </p:pic>
      <p:pic>
        <p:nvPicPr>
          <p:cNvPr id="7" name="Imagen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5"/>
          <a:stretch/>
        </p:blipFill>
        <p:spPr>
          <a:xfrm>
            <a:off x="6671257" y="3109434"/>
            <a:ext cx="3785951" cy="2613936"/>
          </a:xfrm>
          <a:prstGeom prst="round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7FBB5F7-28F6-4AC6-8298-2FB7C97E0929}"/>
              </a:ext>
            </a:extLst>
          </p:cNvPr>
          <p:cNvSpPr txBox="1">
            <a:spLocks/>
          </p:cNvSpPr>
          <p:nvPr/>
        </p:nvSpPr>
        <p:spPr>
          <a:xfrm>
            <a:off x="2441405" y="5723370"/>
            <a:ext cx="2823908" cy="63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5900" dirty="0">
                <a:latin typeface="Agency FB" panose="020B0503020202020204" pitchFamily="34" charset="0"/>
              </a:rPr>
              <a:t>ESMERALDA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7FBB5F7-28F6-4AC6-8298-2FB7C97E0929}"/>
              </a:ext>
            </a:extLst>
          </p:cNvPr>
          <p:cNvSpPr txBox="1">
            <a:spLocks/>
          </p:cNvSpPr>
          <p:nvPr/>
        </p:nvSpPr>
        <p:spPr>
          <a:xfrm>
            <a:off x="7152278" y="5723370"/>
            <a:ext cx="2823908" cy="63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5900" dirty="0">
                <a:latin typeface="Agency FB" panose="020B0503020202020204" pitchFamily="34" charset="0"/>
              </a:rPr>
              <a:t>HUASCAR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0292" y="430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5105" y="987201"/>
            <a:ext cx="956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600" dirty="0">
                <a:latin typeface="Agency FB" panose="020B0503020202020204" pitchFamily="34" charset="0"/>
              </a:rPr>
              <a:t>¿En qué fecha se conmemora el  Combate Naval de Iquique?</a:t>
            </a:r>
            <a:r>
              <a:rPr lang="es-CL" dirty="0">
                <a:latin typeface="Agency FB" panose="020B0503020202020204" pitchFamily="34" charset="0"/>
              </a:rPr>
              <a:t>. </a:t>
            </a:r>
            <a:endParaRPr lang="es-CL" dirty="0"/>
          </a:p>
        </p:txBody>
      </p:sp>
      <p:pic>
        <p:nvPicPr>
          <p:cNvPr id="2" name="Imagen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06" y="2530948"/>
            <a:ext cx="3825324" cy="2865300"/>
          </a:xfrm>
          <a:prstGeom prst="rect">
            <a:avLst/>
          </a:prstGeom>
        </p:spPr>
      </p:pic>
      <p:pic>
        <p:nvPicPr>
          <p:cNvPr id="4" name="Imagen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49" y="2530948"/>
            <a:ext cx="3825324" cy="2865300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7FBB5F7-28F6-4AC6-8298-2FB7C97E0929}"/>
              </a:ext>
            </a:extLst>
          </p:cNvPr>
          <p:cNvSpPr txBox="1">
            <a:spLocks/>
          </p:cNvSpPr>
          <p:nvPr/>
        </p:nvSpPr>
        <p:spPr>
          <a:xfrm>
            <a:off x="1944097" y="5517308"/>
            <a:ext cx="2823908" cy="63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5900" dirty="0">
                <a:latin typeface="Agency FB" panose="020B0503020202020204" pitchFamily="34" charset="0"/>
              </a:rPr>
              <a:t>21 DE MAYO 	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7FBB5F7-28F6-4AC6-8298-2FB7C97E0929}"/>
              </a:ext>
            </a:extLst>
          </p:cNvPr>
          <p:cNvSpPr txBox="1">
            <a:spLocks/>
          </p:cNvSpPr>
          <p:nvPr/>
        </p:nvSpPr>
        <p:spPr>
          <a:xfrm>
            <a:off x="7712265" y="5517308"/>
            <a:ext cx="2823908" cy="63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sz="5900" dirty="0">
                <a:latin typeface="Agency FB" panose="020B0503020202020204" pitchFamily="34" charset="0"/>
              </a:rPr>
              <a:t>16 DE MAYO 	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606" y="205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2" y="992075"/>
            <a:ext cx="3509224" cy="5263836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578" y="890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18028" y="30064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Complementa tu aprendizaje </a:t>
            </a:r>
            <a:endParaRPr lang="es-CL" dirty="0">
              <a:latin typeface="Agency FB" panose="020B0503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F9FF120-2450-4993-BEC4-9EB2D58F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63" y="1533520"/>
            <a:ext cx="97440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Para complementar lo aprendido, te invitamos a realizar en tu cuaderno de historia la composición explicada en el video de nuestro canal.</a:t>
            </a:r>
          </a:p>
          <a:p>
            <a:pPr marL="0" indent="0" algn="just">
              <a:buNone/>
            </a:pPr>
            <a:endParaRPr lang="es-CL" sz="2500" dirty="0"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No olvides agregar el título:</a:t>
            </a:r>
          </a:p>
          <a:p>
            <a:pPr marL="0" indent="0" algn="just">
              <a:buNone/>
            </a:pPr>
            <a:r>
              <a:rPr lang="es-CL" sz="2500" u="sng" dirty="0">
                <a:latin typeface="Bahnschrift Light SemiCondensed" panose="020B0502040204020203" pitchFamily="34" charset="0"/>
              </a:rPr>
              <a:t>“Mes del Mar”</a:t>
            </a:r>
            <a:endParaRPr lang="es-CL" u="sng" dirty="0"/>
          </a:p>
          <a:p>
            <a:endParaRPr lang="es-CL" dirty="0"/>
          </a:p>
        </p:txBody>
      </p:sp>
      <p:pic>
        <p:nvPicPr>
          <p:cNvPr id="8" name="Imagen 7" descr="Imagen que contiene lego&#10;&#10;Descripción generada automáticamente">
            <a:extLst>
              <a:ext uri="{FF2B5EF4-FFF2-40B4-BE49-F238E27FC236}">
                <a16:creationId xmlns:a16="http://schemas.microsoft.com/office/drawing/2014/main" id="{91E52631-58A0-48F9-AE38-3A7BD062D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36" y="2178476"/>
            <a:ext cx="5238750" cy="419100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655" y="676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41" y="21961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514638" y="1640201"/>
            <a:ext cx="103127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Puedes revisar nuevamente los videos recomendados en los </a:t>
            </a:r>
            <a:r>
              <a:rPr lang="es-CL" sz="2500" dirty="0" err="1">
                <a:latin typeface="Bahnschrift Light SemiCondensed" panose="020B0502040204020203" pitchFamily="34" charset="0"/>
              </a:rPr>
              <a:t>power</a:t>
            </a:r>
            <a:r>
              <a:rPr lang="es-CL" sz="2500" dirty="0">
                <a:latin typeface="Bahnschrift Light SemiCondensed" panose="020B0502040204020203" pitchFamily="34" charset="0"/>
              </a:rPr>
              <a:t> </a:t>
            </a:r>
            <a:r>
              <a:rPr lang="es-CL" sz="2500" dirty="0" err="1">
                <a:latin typeface="Bahnschrift Light SemiCondensed" panose="020B0502040204020203" pitchFamily="34" charset="0"/>
              </a:rPr>
              <a:t>point</a:t>
            </a:r>
            <a:r>
              <a:rPr lang="es-CL" sz="2500" dirty="0">
                <a:latin typeface="Bahnschrift Light SemiCondensed" panose="020B0502040204020203" pitchFamily="34" charset="0"/>
              </a:rPr>
              <a:t> enviados anteriormente.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Visita también nuestro canal de </a:t>
            </a:r>
            <a:r>
              <a:rPr lang="es-CL" sz="2500" dirty="0" err="1">
                <a:latin typeface="Bahnschrift Light SemiCondensed" panose="020B0502040204020203" pitchFamily="34" charset="0"/>
              </a:rPr>
              <a:t>Youtube</a:t>
            </a:r>
            <a:r>
              <a:rPr lang="es-CL" sz="2500" dirty="0">
                <a:latin typeface="Bahnschrift Light SemiCondensed" panose="020B0502040204020203" pitchFamily="34" charset="0"/>
              </a:rPr>
              <a:t>  para potenciar </a:t>
            </a: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tus aprendizajes.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14941" y="690093"/>
            <a:ext cx="609600" cy="60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56" y="2848596"/>
            <a:ext cx="6316264" cy="3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6000">
        <p14:prism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72" y="820692"/>
            <a:ext cx="3661156" cy="3661156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8603" y="578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21" y="2551176"/>
            <a:ext cx="2314211" cy="2953512"/>
          </a:xfrm>
          <a:prstGeom prst="rect">
            <a:avLst/>
          </a:prstGeom>
        </p:spPr>
      </p:pic>
      <p:sp>
        <p:nvSpPr>
          <p:cNvPr id="3" name="Título 4"/>
          <p:cNvSpPr txBox="1">
            <a:spLocks/>
          </p:cNvSpPr>
          <p:nvPr/>
        </p:nvSpPr>
        <p:spPr>
          <a:xfrm>
            <a:off x="940158" y="811369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¿A quién va dirigido el saludo de esta?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0158" y="506569"/>
            <a:ext cx="609600" cy="609600"/>
          </a:xfrm>
          <a:prstGeom prst="rect">
            <a:avLst/>
          </a:prstGeom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8482818" y="265746"/>
            <a:ext cx="4087987" cy="83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Poesía</a:t>
            </a:r>
          </a:p>
        </p:txBody>
      </p:sp>
      <p:pic>
        <p:nvPicPr>
          <p:cNvPr id="4" name="Imagen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81" y="2551176"/>
            <a:ext cx="2314211" cy="2953512"/>
          </a:xfrm>
          <a:prstGeom prst="rect">
            <a:avLst/>
          </a:prstGeom>
        </p:spPr>
      </p:pic>
      <p:pic>
        <p:nvPicPr>
          <p:cNvPr id="9" name="Imagen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27" y="2551176"/>
            <a:ext cx="2314211" cy="2953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7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¿Cuál de estas banderas nunca dejo de flamear?</a:t>
            </a:r>
          </a:p>
        </p:txBody>
      </p:sp>
      <p:pic>
        <p:nvPicPr>
          <p:cNvPr id="4" name="Picture 4" descr="bandera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57" y="3065695"/>
            <a:ext cx="2495908" cy="166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uál-es-la-bandera-de-perú-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39" y="3065695"/>
            <a:ext cx="2495908" cy="170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723106"/>
            <a:ext cx="609600" cy="609600"/>
          </a:xfrm>
          <a:prstGeom prst="rect">
            <a:avLst/>
          </a:prstGeom>
        </p:spPr>
      </p:pic>
      <p:pic>
        <p:nvPicPr>
          <p:cNvPr id="6" name="Imagen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5" y="3008362"/>
            <a:ext cx="2495908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2679895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393" y="153987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5720" y="610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 descr="Imagen que contiene cuarto, reloj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  <a:endParaRPr lang="es-CL" sz="1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955" y="1909762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1305" y="6009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/>
          </p:cNvSpPr>
          <p:nvPr/>
        </p:nvSpPr>
        <p:spPr>
          <a:xfrm>
            <a:off x="538774" y="340662"/>
            <a:ext cx="9916732" cy="1265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3600" dirty="0">
                <a:latin typeface="Agency FB" panose="020B0503020202020204" pitchFamily="34" charset="0"/>
              </a:rPr>
              <a:t>Observa y pincha solo los alimentos que provienen del mar</a:t>
            </a:r>
            <a:r>
              <a:rPr lang="es-CL" sz="2800" dirty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69" b="67538" l="4692" r="50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64" r="52405" b="29469"/>
          <a:stretch/>
        </p:blipFill>
        <p:spPr>
          <a:xfrm flipH="1">
            <a:off x="878007" y="4558655"/>
            <a:ext cx="11313993" cy="2777320"/>
          </a:xfrm>
          <a:prstGeom prst="rect">
            <a:avLst/>
          </a:prstGeom>
        </p:spPr>
      </p:pic>
      <p:pic>
        <p:nvPicPr>
          <p:cNvPr id="8" name="Imagen 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29" b="82514" l="5018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3609" r="6591" b="14180"/>
          <a:stretch/>
        </p:blipFill>
        <p:spPr>
          <a:xfrm>
            <a:off x="3043734" y="3567466"/>
            <a:ext cx="1132764" cy="1433015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13787" r="5017" b="15745"/>
          <a:stretch/>
        </p:blipFill>
        <p:spPr>
          <a:xfrm>
            <a:off x="6171849" y="3849439"/>
            <a:ext cx="2306472" cy="122829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7356958" y="6045622"/>
            <a:ext cx="4423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Al finalizar pincha el circulo café</a:t>
            </a:r>
            <a:endParaRPr lang="es-CL" sz="4000" dirty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lipse 2">
            <a:hlinkClick r:id="rId10" action="ppaction://hlinksldjump"/>
          </p:cNvPr>
          <p:cNvSpPr/>
          <p:nvPr/>
        </p:nvSpPr>
        <p:spPr>
          <a:xfrm>
            <a:off x="11518674" y="6103680"/>
            <a:ext cx="450761" cy="43788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4"/>
          <p:cNvSpPr txBox="1">
            <a:spLocks/>
          </p:cNvSpPr>
          <p:nvPr/>
        </p:nvSpPr>
        <p:spPr>
          <a:xfrm>
            <a:off x="7264305" y="162038"/>
            <a:ext cx="4805718" cy="836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Productos del mar </a:t>
            </a:r>
          </a:p>
        </p:txBody>
      </p: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59505" y="339883"/>
            <a:ext cx="609600" cy="609600"/>
          </a:xfrm>
          <a:prstGeom prst="rect">
            <a:avLst/>
          </a:prstGeom>
        </p:spPr>
      </p:pic>
      <p:pic>
        <p:nvPicPr>
          <p:cNvPr id="11" name="Imagen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4582"/>
            <a:ext cx="3043735" cy="2965857"/>
          </a:xfrm>
          <a:prstGeom prst="rect">
            <a:avLst/>
          </a:prstGeom>
        </p:spPr>
      </p:pic>
      <p:pic>
        <p:nvPicPr>
          <p:cNvPr id="14" name="Imagen 1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8" t="13941" r="4874" b="13417"/>
          <a:stretch/>
        </p:blipFill>
        <p:spPr>
          <a:xfrm>
            <a:off x="4224529" y="2715767"/>
            <a:ext cx="1901952" cy="1581913"/>
          </a:xfrm>
          <a:prstGeom prst="rect">
            <a:avLst/>
          </a:prstGeom>
        </p:spPr>
      </p:pic>
      <p:pic>
        <p:nvPicPr>
          <p:cNvPr id="15" name="Imagen 1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41" y="2434771"/>
            <a:ext cx="2427303" cy="19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305</Words>
  <Application>Microsoft Office PowerPoint</Application>
  <PresentationFormat>Panorámica</PresentationFormat>
  <Paragraphs>60</Paragraphs>
  <Slides>23</Slides>
  <Notes>0</Notes>
  <HiddenSlides>0</HiddenSlides>
  <MMClips>35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¡Muy bien!</vt:lpstr>
      <vt:lpstr>Presentación de PowerPoint</vt:lpstr>
      <vt:lpstr>¿Cuál de estas banderas nunca dejo de flamear?</vt:lpstr>
      <vt:lpstr>¡Muy bien!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Complementa tu aprendizaje </vt:lpstr>
      <vt:lpstr>Links de interés</vt:lpstr>
      <vt:lpstr>¡Buen trabajo!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María José Núñez</cp:lastModifiedBy>
  <cp:revision>30</cp:revision>
  <dcterms:created xsi:type="dcterms:W3CDTF">2020-05-13T22:45:08Z</dcterms:created>
  <dcterms:modified xsi:type="dcterms:W3CDTF">2020-05-14T13:55:37Z</dcterms:modified>
</cp:coreProperties>
</file>