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1" r:id="rId3"/>
    <p:sldId id="300" r:id="rId4"/>
    <p:sldId id="286" r:id="rId5"/>
    <p:sldId id="299" r:id="rId6"/>
    <p:sldId id="302" r:id="rId7"/>
    <p:sldId id="306" r:id="rId8"/>
    <p:sldId id="312" r:id="rId9"/>
    <p:sldId id="303" r:id="rId10"/>
    <p:sldId id="308" r:id="rId11"/>
    <p:sldId id="313" r:id="rId12"/>
    <p:sldId id="305" r:id="rId13"/>
    <p:sldId id="315" r:id="rId14"/>
    <p:sldId id="314" r:id="rId15"/>
    <p:sldId id="320" r:id="rId16"/>
    <p:sldId id="316" r:id="rId17"/>
    <p:sldId id="319" r:id="rId18"/>
    <p:sldId id="323" r:id="rId19"/>
    <p:sldId id="321" r:id="rId20"/>
    <p:sldId id="324" r:id="rId21"/>
    <p:sldId id="317" r:id="rId22"/>
    <p:sldId id="279" r:id="rId23"/>
    <p:sldId id="278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Yañez" initials="CY" lastIdx="1" clrIdx="0">
    <p:extLst>
      <p:ext uri="{19B8F6BF-5375-455C-9EA6-DF929625EA0E}">
        <p15:presenceInfo xmlns:p15="http://schemas.microsoft.com/office/powerpoint/2012/main" userId="bb5eeb88a9bbae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7B4A8-1E3A-468F-A9FF-013E3B9CE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323D12-4F05-4209-955D-5740CBFFE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F9BFC-6D4A-4DC3-B5A1-07638F9D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B3C9BA-F233-4448-8828-289DC46A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641A41-AFD6-42C5-BCAF-2121ADD6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11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BB04-A017-4E1E-AD7E-1EB0E991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B82ABF-8E7B-4CF2-A630-FF2299863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A23E4-1307-4DEB-B499-E949F027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46F7B-588F-47A7-AE47-E6A2409F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710F2E-CD8B-4EDE-82F8-F050C6A2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0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05F28F-490C-463C-811E-7947BFF84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C72C80-BA86-4564-8170-9F8B16FB2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656BE-320A-42A3-AA6F-A8847270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0F9AA-C3EE-426E-B0B9-1CC859EE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815F4E-94D7-4CA0-B923-427FCDEB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693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C3791-AEC7-47BA-9C4D-CE4BABE4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526E5-8053-442C-9812-AC78B77CB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DF4C6A-8FA6-46B9-A64E-7A779CD7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26AC-6CF3-4159-9D2D-D2181706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2E566-2E8C-40E9-9216-F0F9BE4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1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7D058-3B3C-4C66-BF82-7C913902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A067EE-0E57-406E-A93B-90FD74C00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B44173-A1D1-499E-8437-DE980780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724CF-7510-43F3-B14C-3E250FD3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1F15D5-B8D7-4351-A9F2-60D4EC44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6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74CE0-FA5E-410F-AE98-16469775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A261B9-46DC-4AA9-A456-C4D12285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44FCF0-EFB4-41C4-A950-86AFC49DB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E57170-E42D-495A-9AFB-F1D4DF8B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30FB6-A02F-4E5A-8845-485692CE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1D136-48A9-4409-85C4-622E576A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91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01B4A-072E-4551-836F-1FFD8744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182198-EB79-4979-A456-FF4A636DF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E73F83-0E9B-41C6-B92B-318D39B4E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2B2008-242F-4274-8DDA-E213192EE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FA5ADE-9615-4E12-BCE6-1FFD03BA1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28BA04-DA2E-4DA1-B26B-D98608E9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415FE6-D343-4454-9CE8-13DE0778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0AF6E7-3430-43AF-80C1-C0C8ECBF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644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B10DD-7FEC-490C-802A-64A76751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128689-4EF7-4243-9621-CFF68A1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CEE973-B86F-45FC-8A83-666CA399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5BEFBA-3FCD-4919-B841-70615C6D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83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BFF58D-296D-47B2-BD32-CB1E788F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5D252B-9773-4560-9E60-44BDBB45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5BA655-67A6-409F-9AE7-60BBF007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43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9C60D-9044-4B4D-A319-E5F6B468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1378C-73CD-48AD-A171-8416784A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44B9D1-E8DC-4683-A7D1-5289ACBE2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161D51-8C32-4189-886A-65B45DFB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B71D6-EB63-4F63-A1A8-68D760CE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ACF2F2-0FC9-4086-AD75-AEFAA136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272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00ED5-0194-4D29-8919-A56A6F67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9858C0-DA6C-4DCF-9EC3-6AFF64AAD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29CBF1-B004-4229-BFEB-75693C4B0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A6D382-97C3-4B91-8F4C-EF44513B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04D36-06EB-495C-A698-66044DF5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5E0F4F-1E07-4264-8A56-C454EB56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51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674932-AC3B-41F1-9DB9-DA232F31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0067C8-62EE-4E1D-9A94-3A82223BF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E372E-5385-4053-A7BB-F2C1FBE4B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5649-CC8A-4A65-9EE4-D0F49B6AD8EA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6FE5F-6BBA-44E1-9BAC-E37788719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2F7E9F-0C50-470B-9C54-B928855F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456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hyperlink" Target="Matem&#225;tica%20presentaci&#243;nN&#176;3_Kinder.pptx#-1,12,Presentaci&#243;n de PowerPoi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hyperlink" Target="Matem&#225;tica%20presentaci&#243;nN&#176;3_Kinder.pptx#-1,9,&#161;Adivina buen adivinador!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svg"/><Relationship Id="rId11" Type="http://schemas.openxmlformats.org/officeDocument/2006/relationships/image" Target="../media/image16.png"/><Relationship Id="rId5" Type="http://schemas.openxmlformats.org/officeDocument/2006/relationships/image" Target="../media/image11.svg"/><Relationship Id="rId10" Type="http://schemas.openxmlformats.org/officeDocument/2006/relationships/hyperlink" Target="Matem&#225;tica%20presentaci&#243;nN&#176;3_Kinder.pptx#-1,14,Presentaci&#243;n de PowerPoint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12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hyperlink" Target="Matem&#225;tica%20presentaci&#243;nN&#176;3_Kinder.pptx#-1,16,Presentaci&#243;n de PowerPoi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tem&#225;tica%20presentaci&#243;nN&#176;3_Kinder.pptx#-1,18,Presentaci&#243;n de PowerPoint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sv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8.png"/><Relationship Id="rId11" Type="http://schemas.openxmlformats.org/officeDocument/2006/relationships/image" Target="../media/image2.png"/><Relationship Id="rId5" Type="http://schemas.openxmlformats.org/officeDocument/2006/relationships/image" Target="../media/image22.svg"/><Relationship Id="rId10" Type="http://schemas.openxmlformats.org/officeDocument/2006/relationships/image" Target="../media/image23.sv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tem&#225;tica%20presentaci&#243;nN&#176;3_Kinder.pptx#-1,20,Presentaci&#243;n de PowerPoint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svg"/><Relationship Id="rId12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3.png"/><Relationship Id="rId11" Type="http://schemas.openxmlformats.org/officeDocument/2006/relationships/image" Target="../media/image12.svg"/><Relationship Id="rId5" Type="http://schemas.openxmlformats.org/officeDocument/2006/relationships/image" Target="../media/image11.svg"/><Relationship Id="rId10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gres&amp;cd=&amp;cad=rja&amp;uact=8&amp;ved=2ahUKEwiH8t_MjIrpAhUZGLkGHaZ_AlQQjRx6BAgBEAQ&amp;url=https%3A%2F%2Fwww.easy.cl%2Ftienda%2Fproducto%2Fpiedra-agata-2-kg-piedras-183567p&amp;psig=AOvVaw3VQwo_i2KXba9gvgdYmhdp&amp;ust=1588128169682226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2.png"/><Relationship Id="rId4" Type="http://schemas.openxmlformats.org/officeDocument/2006/relationships/image" Target="../media/image24.jp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png"/><Relationship Id="rId5" Type="http://schemas.openxmlformats.org/officeDocument/2006/relationships/image" Target="../media/image29.gif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hyperlink" Target="https://www.youtube.com/watch?v=CZJ6EPg1poI" TargetMode="External"/><Relationship Id="rId5" Type="http://schemas.openxmlformats.org/officeDocument/2006/relationships/hyperlink" Target="https://www.youtube.com/watch?v=P-U7NC9s_3k" TargetMode="External"/><Relationship Id="rId4" Type="http://schemas.openxmlformats.org/officeDocument/2006/relationships/hyperlink" Target="https://www.youtube.com/watch?v=JziMDyQd1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Matem&#225;tica%20presentaci&#243;nN&#176;3_Kinder.pptx#-1,4,&#161;Muy bien!" TargetMode="External"/><Relationship Id="rId5" Type="http://schemas.openxmlformats.org/officeDocument/2006/relationships/image" Target="../media/image4.jpg"/><Relationship Id="rId4" Type="http://schemas.openxmlformats.org/officeDocument/2006/relationships/hyperlink" Target="Matem&#225;tica%20presentaci&#243;nN&#176;3_Kinder.pptx#-1,5,&#161;Int&#233;ntalo  otra vez!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5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tem&#225;tica%20presentaci&#243;nN&#176;3_Kinder.pptx#-1,6,&#161;Adivina buen adivinador!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6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Matem&#225;tica%20presentaci&#243;nN&#176;3_Kinder.pptx#-1,3,&#161;Adivina buen adivinador!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Matem&#225;tica%20presentaci&#243;nN&#176;3_Kinder.pptx#-1,7,&#161;Muy bien!" TargetMode="External"/><Relationship Id="rId5" Type="http://schemas.openxmlformats.org/officeDocument/2006/relationships/image" Target="../media/image4.jpg"/><Relationship Id="rId4" Type="http://schemas.openxmlformats.org/officeDocument/2006/relationships/hyperlink" Target="Matem&#225;tica%20presentaci&#243;nN&#176;3_Kinder.pptx#-1,8,&#161;Int&#233;ntalo  otra vez!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hyperlink" Target="Matem&#225;tica%20presentaci&#243;nN&#176;3_Kinder.pptx#-1,9,&#161;Adivina buen adivinador!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hyperlink" Target="Matem&#225;tica%20presentaci&#243;nN&#176;3_Kinder.pptx#-1,6,&#161;Adivina buen adivinador!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Matem&#225;tica%20presentaci&#243;nN&#176;3_Kinder.pptx#-1,10,&#161;Muy bien!" TargetMode="External"/><Relationship Id="rId5" Type="http://schemas.openxmlformats.org/officeDocument/2006/relationships/image" Target="../media/image4.jpg"/><Relationship Id="rId4" Type="http://schemas.openxmlformats.org/officeDocument/2006/relationships/hyperlink" Target="Matem&#225;tica%20presentaci&#243;nN&#176;3_Kinder.pptx#-1,11,&#161;Int&#233;ntalo  otra vez!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0E1A82-4D45-4B62-BF7A-84EE9CD2B3BC}"/>
              </a:ext>
            </a:extLst>
          </p:cNvPr>
          <p:cNvSpPr/>
          <p:nvPr/>
        </p:nvSpPr>
        <p:spPr>
          <a:xfrm>
            <a:off x="487621" y="2700331"/>
            <a:ext cx="100012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¡Vamos a jugar </a:t>
            </a:r>
          </a:p>
          <a:p>
            <a:pPr algn="ctr"/>
            <a:r>
              <a:rPr lang="es-CL" sz="10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con las matemáticas!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78DAB6-E1C3-4764-9022-55D85B4E44DD}"/>
              </a:ext>
            </a:extLst>
          </p:cNvPr>
          <p:cNvSpPr/>
          <p:nvPr/>
        </p:nvSpPr>
        <p:spPr>
          <a:xfrm>
            <a:off x="10372730" y="6380946"/>
            <a:ext cx="33528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Presiona enter</a:t>
            </a:r>
            <a:endParaRPr lang="es-CL" sz="25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C61EE3B-5C7E-4C03-AA19-1EE0B25CA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50" y="-855245"/>
            <a:ext cx="5120640" cy="5120640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123C376-F735-4CCC-9811-55CCA816B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" y="541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>
        <p15:prstTrans prst="fallOver"/>
        <p:sndAc>
          <p:stSnd>
            <p:snd r:embed="rId4" name="chimes.wav"/>
          </p:stSnd>
        </p:sndAc>
      </p:transition>
    </mc:Choice>
    <mc:Fallback xmlns="">
      <p:transition advClick="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4" action="ppaction://hlinkpres?slideindex=12&amp;slidetitle=Presentación de PowerPoint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7847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263977C-1715-4A87-9C5F-5C7855B52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" y="1417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4" action="ppaction://hlinkpres?slideindex=9&amp;slidetitle=¡Adivina buen adivinador!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A8ED86A-E4EC-47B6-8575-F41FF0E4D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" y="2189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951708"/>
            <a:ext cx="10515600" cy="1412216"/>
          </a:xfrm>
        </p:spPr>
        <p:txBody>
          <a:bodyPr/>
          <a:lstStyle/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787CDE-4A02-4052-9078-451E5E518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3590520"/>
            <a:ext cx="2513506" cy="2513506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D23339-BAC6-4432-9FF9-D53D99B2A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48" y="3590520"/>
            <a:ext cx="2567252" cy="2567252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80DBA03-099C-4591-AD66-29E9C7E64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42" y="3627121"/>
            <a:ext cx="2567252" cy="2567252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59921124-95F3-4161-9817-9AB928E8D9DC}"/>
              </a:ext>
            </a:extLst>
          </p:cNvPr>
          <p:cNvSpPr txBox="1">
            <a:spLocks/>
          </p:cNvSpPr>
          <p:nvPr/>
        </p:nvSpPr>
        <p:spPr>
          <a:xfrm>
            <a:off x="1295400" y="288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Cantidades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9D43572-E1E4-44B7-9137-223520F508E8}"/>
              </a:ext>
            </a:extLst>
          </p:cNvPr>
          <p:cNvSpPr txBox="1">
            <a:spLocks/>
          </p:cNvSpPr>
          <p:nvPr/>
        </p:nvSpPr>
        <p:spPr>
          <a:xfrm>
            <a:off x="729614" y="1009626"/>
            <a:ext cx="10515600" cy="222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Observa y sigue las indicaciones:</a:t>
            </a:r>
            <a:endParaRPr lang="es-CL" sz="1100" dirty="0">
              <a:latin typeface="Bahnschrift Light SemiCondensed" panose="020B0502040204020203" pitchFamily="34" charset="0"/>
            </a:endParaRPr>
          </a:p>
          <a:p>
            <a:pPr>
              <a:buFontTx/>
              <a:buChar char="-"/>
            </a:pPr>
            <a:r>
              <a:rPr lang="es-CL" sz="2500" dirty="0">
                <a:latin typeface="Bahnschrift Light SemiCondensed" panose="020B0502040204020203" pitchFamily="34" charset="0"/>
              </a:rPr>
              <a:t>Cuenta las cantidades ¿Cuántos elementos hay?</a:t>
            </a:r>
          </a:p>
          <a:p>
            <a:pPr>
              <a:buFontTx/>
              <a:buChar char="-"/>
            </a:pPr>
            <a:r>
              <a:rPr lang="es-CL" sz="2500" dirty="0">
                <a:latin typeface="Bahnschrift Light SemiCondensed" panose="020B0502040204020203" pitchFamily="34" charset="0"/>
              </a:rPr>
              <a:t>Cópialas con los dedos de tus manos</a:t>
            </a:r>
          </a:p>
          <a:p>
            <a:pPr>
              <a:buFontTx/>
              <a:buChar char="-"/>
            </a:pPr>
            <a:r>
              <a:rPr lang="es-CL" sz="2500" dirty="0">
                <a:latin typeface="Bahnschrift Light SemiCondensed" panose="020B0502040204020203" pitchFamily="34" charset="0"/>
              </a:rPr>
              <a:t>Ahora busca elementos de la casa, cuenta y replica las cantidades.</a:t>
            </a:r>
          </a:p>
          <a:p>
            <a:pPr>
              <a:buFontTx/>
              <a:buChar char="-"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>
              <a:buFontTx/>
              <a:buChar char="-"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>
              <a:buFontTx/>
              <a:buChar char="-"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8281D1D-9791-43B5-8FDC-711C1A6C2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6442" y="268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8065-F572-48EF-B509-90042278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74" y="33379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Patrones ocultos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79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Pincha para descubrir la figura que continua el patrón:</a:t>
            </a: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6" name="Gráfico 15" descr="Autobús">
            <a:extLst>
              <a:ext uri="{FF2B5EF4-FFF2-40B4-BE49-F238E27FC236}">
                <a16:creationId xmlns:a16="http://schemas.microsoft.com/office/drawing/2014/main" id="{38A9CE52-D428-409F-9C13-9174A1853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694" y="2599532"/>
            <a:ext cx="2237360" cy="2237360"/>
          </a:xfrm>
          <a:prstGeom prst="rect">
            <a:avLst/>
          </a:prstGeom>
        </p:spPr>
      </p:pic>
      <p:pic>
        <p:nvPicPr>
          <p:cNvPr id="26" name="Gráfico 25" descr="Autobús">
            <a:extLst>
              <a:ext uri="{FF2B5EF4-FFF2-40B4-BE49-F238E27FC236}">
                <a16:creationId xmlns:a16="http://schemas.microsoft.com/office/drawing/2014/main" id="{66BD815D-7B65-462F-964E-674AD10FE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3792" y="2599532"/>
            <a:ext cx="2350536" cy="2350536"/>
          </a:xfrm>
          <a:prstGeom prst="rect">
            <a:avLst/>
          </a:prstGeom>
        </p:spPr>
      </p:pic>
      <p:pic>
        <p:nvPicPr>
          <p:cNvPr id="18" name="Gráfico 17" descr="Cohete">
            <a:extLst>
              <a:ext uri="{FF2B5EF4-FFF2-40B4-BE49-F238E27FC236}">
                <a16:creationId xmlns:a16="http://schemas.microsoft.com/office/drawing/2014/main" id="{F1602C2C-0C84-4AB4-8583-36D527869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4279" y="3079083"/>
            <a:ext cx="1439227" cy="1439227"/>
          </a:xfrm>
          <a:prstGeom prst="rect">
            <a:avLst/>
          </a:prstGeom>
        </p:spPr>
      </p:pic>
      <p:pic>
        <p:nvPicPr>
          <p:cNvPr id="28" name="Gráfico 27" descr="Cohete">
            <a:extLst>
              <a:ext uri="{FF2B5EF4-FFF2-40B4-BE49-F238E27FC236}">
                <a16:creationId xmlns:a16="http://schemas.microsoft.com/office/drawing/2014/main" id="{744AA659-7D88-45DE-8166-42B3039E4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6005" y="3079083"/>
            <a:ext cx="1439227" cy="1439227"/>
          </a:xfrm>
          <a:prstGeom prst="rect">
            <a:avLst/>
          </a:prstGeom>
        </p:spPr>
      </p:pic>
      <p:pic>
        <p:nvPicPr>
          <p:cNvPr id="30" name="Gráfico 29" descr="Autobús">
            <a:extLst>
              <a:ext uri="{FF2B5EF4-FFF2-40B4-BE49-F238E27FC236}">
                <a16:creationId xmlns:a16="http://schemas.microsoft.com/office/drawing/2014/main" id="{08BBD6E3-7DD7-49B9-9889-4668A5B7D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6863" y="2572229"/>
            <a:ext cx="2350536" cy="2350536"/>
          </a:xfrm>
          <a:prstGeom prst="rect">
            <a:avLst/>
          </a:prstGeom>
        </p:spPr>
      </p:pic>
      <p:pic>
        <p:nvPicPr>
          <p:cNvPr id="20" name="Gráfico 19" descr="Ayuda">
            <a:hlinkClick r:id="rId10" action="ppaction://hlinkpres?slideindex=14&amp;slidetitle=Presentación de PowerPoint"/>
            <a:extLst>
              <a:ext uri="{FF2B5EF4-FFF2-40B4-BE49-F238E27FC236}">
                <a16:creationId xmlns:a16="http://schemas.microsoft.com/office/drawing/2014/main" id="{32DBEBAB-302B-4485-9132-AF4BFC58C4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35995" y="2768567"/>
            <a:ext cx="1957859" cy="1957859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968249E-4445-447A-BE91-6F1D7E70A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61143" y="349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B7EFD-75C4-4367-8940-28FC3DFF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4F56F1-C4E7-4541-8046-66CF0C61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 descr="Cohete">
            <a:extLst>
              <a:ext uri="{FF2B5EF4-FFF2-40B4-BE49-F238E27FC236}">
                <a16:creationId xmlns:a16="http://schemas.microsoft.com/office/drawing/2014/main" id="{E35805C1-64D4-42E6-ACC7-4EB4FD9D1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8351" y="156685"/>
            <a:ext cx="6175298" cy="61752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2059232-0B08-4E14-9B03-4651410C0EFA}"/>
              </a:ext>
            </a:extLst>
          </p:cNvPr>
          <p:cNvSpPr/>
          <p:nvPr/>
        </p:nvSpPr>
        <p:spPr>
          <a:xfrm>
            <a:off x="457201" y="5285902"/>
            <a:ext cx="10896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                     Un cohete</a:t>
            </a:r>
            <a:endParaRPr lang="es-CL" sz="8000" dirty="0"/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46BE951-0A93-4DD0-84AB-6ED891C05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4324" y="762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8065-F572-48EF-B509-90042278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148" y="276888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Patrones ocultos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4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Pincha para descubrir la figura que continua el patrón:</a:t>
            </a: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4" name="Gráfico 23" descr="Magdalena">
            <a:extLst>
              <a:ext uri="{FF2B5EF4-FFF2-40B4-BE49-F238E27FC236}">
                <a16:creationId xmlns:a16="http://schemas.microsoft.com/office/drawing/2014/main" id="{C40A61E0-EA8F-434C-9B24-68A6CF4F4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387" y="2935797"/>
            <a:ext cx="1724026" cy="1724026"/>
          </a:xfrm>
          <a:prstGeom prst="rect">
            <a:avLst/>
          </a:prstGeom>
        </p:spPr>
      </p:pic>
      <p:pic>
        <p:nvPicPr>
          <p:cNvPr id="37" name="Gráfico 36" descr="Esqueleto de pez muerto">
            <a:extLst>
              <a:ext uri="{FF2B5EF4-FFF2-40B4-BE49-F238E27FC236}">
                <a16:creationId xmlns:a16="http://schemas.microsoft.com/office/drawing/2014/main" id="{E64C9B88-7B32-4A72-AE3D-523FE1388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3441" y="3169760"/>
            <a:ext cx="1439227" cy="1439227"/>
          </a:xfrm>
          <a:prstGeom prst="rect">
            <a:avLst/>
          </a:prstGeom>
        </p:spPr>
      </p:pic>
      <p:pic>
        <p:nvPicPr>
          <p:cNvPr id="40" name="Gráfico 39" descr="Magdalena">
            <a:extLst>
              <a:ext uri="{FF2B5EF4-FFF2-40B4-BE49-F238E27FC236}">
                <a16:creationId xmlns:a16="http://schemas.microsoft.com/office/drawing/2014/main" id="{F88ABE0D-865E-4B14-8A00-E37473D57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5667" y="2966277"/>
            <a:ext cx="1724026" cy="1724026"/>
          </a:xfrm>
          <a:prstGeom prst="rect">
            <a:avLst/>
          </a:prstGeom>
        </p:spPr>
      </p:pic>
      <p:pic>
        <p:nvPicPr>
          <p:cNvPr id="41" name="Gráfico 40" descr="Esqueleto de pez muerto">
            <a:extLst>
              <a:ext uri="{FF2B5EF4-FFF2-40B4-BE49-F238E27FC236}">
                <a16:creationId xmlns:a16="http://schemas.microsoft.com/office/drawing/2014/main" id="{1F8D0964-8360-4BC1-8CDC-5296E92D9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721" y="3200240"/>
            <a:ext cx="1439227" cy="1439227"/>
          </a:xfrm>
          <a:prstGeom prst="rect">
            <a:avLst/>
          </a:prstGeom>
        </p:spPr>
      </p:pic>
      <p:pic>
        <p:nvPicPr>
          <p:cNvPr id="42" name="Gráfico 41" descr="Magdalena">
            <a:extLst>
              <a:ext uri="{FF2B5EF4-FFF2-40B4-BE49-F238E27FC236}">
                <a16:creationId xmlns:a16="http://schemas.microsoft.com/office/drawing/2014/main" id="{79AEFBF5-8BB7-4CFD-A6F2-2641EAA36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2707" y="2981517"/>
            <a:ext cx="1724026" cy="1724026"/>
          </a:xfrm>
          <a:prstGeom prst="rect">
            <a:avLst/>
          </a:prstGeom>
        </p:spPr>
      </p:pic>
      <p:pic>
        <p:nvPicPr>
          <p:cNvPr id="43" name="Gráfico 42" descr="Esqueleto de pez muerto">
            <a:extLst>
              <a:ext uri="{FF2B5EF4-FFF2-40B4-BE49-F238E27FC236}">
                <a16:creationId xmlns:a16="http://schemas.microsoft.com/office/drawing/2014/main" id="{13069C5F-5D12-4D6F-9390-E321BA877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2761" y="3215480"/>
            <a:ext cx="1439227" cy="1439227"/>
          </a:xfrm>
          <a:prstGeom prst="rect">
            <a:avLst/>
          </a:prstGeom>
        </p:spPr>
      </p:pic>
      <p:pic>
        <p:nvPicPr>
          <p:cNvPr id="44" name="Gráfico 43" descr="Ayuda">
            <a:hlinkClick r:id="rId9" action="ppaction://hlinkpres?slideindex=16&amp;slidetitle=Presentación de PowerPoint"/>
            <a:extLst>
              <a:ext uri="{FF2B5EF4-FFF2-40B4-BE49-F238E27FC236}">
                <a16:creationId xmlns:a16="http://schemas.microsoft.com/office/drawing/2014/main" id="{0CE5F51C-6199-43F6-97E2-91CCD93BA9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35995" y="2757197"/>
            <a:ext cx="1957859" cy="1957859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9A7D7E9-86A7-48DE-A514-467AC08C8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08520" y="274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85DA2-5D9D-4FBD-B229-B9C68E30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9F8AD-9826-45BC-8370-E369D9DDA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Gráfico 3" descr="Magdalena">
            <a:extLst>
              <a:ext uri="{FF2B5EF4-FFF2-40B4-BE49-F238E27FC236}">
                <a16:creationId xmlns:a16="http://schemas.microsoft.com/office/drawing/2014/main" id="{846F53FA-542D-4688-8179-8B2D9A9B4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3213" y="248659"/>
            <a:ext cx="6104573" cy="610457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4BC0469-78B6-47BF-B44F-0C3EF699B395}"/>
              </a:ext>
            </a:extLst>
          </p:cNvPr>
          <p:cNvSpPr/>
          <p:nvPr/>
        </p:nvSpPr>
        <p:spPr>
          <a:xfrm>
            <a:off x="457201" y="5285902"/>
            <a:ext cx="10896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                     Un pastel</a:t>
            </a:r>
            <a:endParaRPr lang="es-CL" sz="8000" dirty="0"/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96CD77F-CCFC-4C97-9683-D4478F0C8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1953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8065-F572-48EF-B509-90042278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067" y="593874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¿Qué figura falta para completar el patrón?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9821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1" name="Gráfico 40" descr="Esqueleto de pez muerto">
            <a:extLst>
              <a:ext uri="{FF2B5EF4-FFF2-40B4-BE49-F238E27FC236}">
                <a16:creationId xmlns:a16="http://schemas.microsoft.com/office/drawing/2014/main" id="{1F8D0964-8360-4BC1-8CDC-5296E92D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6110" y="2953212"/>
            <a:ext cx="1439227" cy="1439227"/>
          </a:xfrm>
          <a:prstGeom prst="rect">
            <a:avLst/>
          </a:prstGeom>
        </p:spPr>
      </p:pic>
      <p:pic>
        <p:nvPicPr>
          <p:cNvPr id="42" name="Gráfico 41" descr="Magdalena">
            <a:extLst>
              <a:ext uri="{FF2B5EF4-FFF2-40B4-BE49-F238E27FC236}">
                <a16:creationId xmlns:a16="http://schemas.microsoft.com/office/drawing/2014/main" id="{79AEFBF5-8BB7-4CFD-A6F2-2641EAA36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2800" y="2699127"/>
            <a:ext cx="1724026" cy="1724026"/>
          </a:xfrm>
          <a:prstGeom prst="rect">
            <a:avLst/>
          </a:prstGeom>
        </p:spPr>
      </p:pic>
      <p:pic>
        <p:nvPicPr>
          <p:cNvPr id="44" name="Gráfico 43" descr="Ayuda">
            <a:hlinkClick r:id="rId8" action="ppaction://hlinkpres?slideindex=18&amp;slidetitle=Presentación de PowerPoint"/>
            <a:extLst>
              <a:ext uri="{FF2B5EF4-FFF2-40B4-BE49-F238E27FC236}">
                <a16:creationId xmlns:a16="http://schemas.microsoft.com/office/drawing/2014/main" id="{0CE5F51C-6199-43F6-97E2-91CCD93BA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09023" y="2642509"/>
            <a:ext cx="1957859" cy="1957859"/>
          </a:xfrm>
          <a:prstGeom prst="rect">
            <a:avLst/>
          </a:prstGeom>
        </p:spPr>
      </p:pic>
      <p:pic>
        <p:nvPicPr>
          <p:cNvPr id="23" name="Gráfico 22" descr="Magdalena">
            <a:extLst>
              <a:ext uri="{FF2B5EF4-FFF2-40B4-BE49-F238E27FC236}">
                <a16:creationId xmlns:a16="http://schemas.microsoft.com/office/drawing/2014/main" id="{3EF37088-FBFC-4ED8-BA9C-407164E92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347" y="2759426"/>
            <a:ext cx="1724026" cy="1724026"/>
          </a:xfrm>
          <a:prstGeom prst="rect">
            <a:avLst/>
          </a:prstGeom>
        </p:spPr>
      </p:pic>
      <p:pic>
        <p:nvPicPr>
          <p:cNvPr id="27" name="Gráfico 26" descr="Magdalena">
            <a:extLst>
              <a:ext uri="{FF2B5EF4-FFF2-40B4-BE49-F238E27FC236}">
                <a16:creationId xmlns:a16="http://schemas.microsoft.com/office/drawing/2014/main" id="{E7943CC4-11F4-4DB0-8BDE-0592DB9A1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847" y="2725079"/>
            <a:ext cx="1724026" cy="1724026"/>
          </a:xfrm>
          <a:prstGeom prst="rect">
            <a:avLst/>
          </a:prstGeom>
        </p:spPr>
      </p:pic>
      <p:pic>
        <p:nvPicPr>
          <p:cNvPr id="31" name="Gráfico 30" descr="Esqueleto de pez muerto">
            <a:extLst>
              <a:ext uri="{FF2B5EF4-FFF2-40B4-BE49-F238E27FC236}">
                <a16:creationId xmlns:a16="http://schemas.microsoft.com/office/drawing/2014/main" id="{F08EB5A3-61B0-4126-B6BC-2823CA35E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6440" y="2958897"/>
            <a:ext cx="1439227" cy="1439227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70DC89B-CAAD-4E51-87F7-8A72CDC85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11760" y="647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85DA2-5D9D-4FBD-B229-B9C68E30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9F8AD-9826-45BC-8370-E369D9DDA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Gráfico 3" descr="Magdalena">
            <a:extLst>
              <a:ext uri="{FF2B5EF4-FFF2-40B4-BE49-F238E27FC236}">
                <a16:creationId xmlns:a16="http://schemas.microsoft.com/office/drawing/2014/main" id="{846F53FA-542D-4688-8179-8B2D9A9B4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3213" y="248659"/>
            <a:ext cx="6104573" cy="610457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4BC0469-78B6-47BF-B44F-0C3EF699B395}"/>
              </a:ext>
            </a:extLst>
          </p:cNvPr>
          <p:cNvSpPr/>
          <p:nvPr/>
        </p:nvSpPr>
        <p:spPr>
          <a:xfrm>
            <a:off x="457201" y="5285902"/>
            <a:ext cx="10896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                     Un pastel</a:t>
            </a:r>
            <a:endParaRPr lang="es-CL" sz="8000" dirty="0"/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25F890E-A9A6-43A4-9F21-F4F434747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1986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8065-F572-48EF-B509-90042278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756545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¿Qué figura falta para completar el patrón?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9821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6" name="Gráfico 15" descr="Autobús">
            <a:extLst>
              <a:ext uri="{FF2B5EF4-FFF2-40B4-BE49-F238E27FC236}">
                <a16:creationId xmlns:a16="http://schemas.microsoft.com/office/drawing/2014/main" id="{38A9CE52-D428-409F-9C13-9174A1853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214" y="2751932"/>
            <a:ext cx="1908719" cy="1908719"/>
          </a:xfrm>
          <a:prstGeom prst="rect">
            <a:avLst/>
          </a:prstGeom>
        </p:spPr>
      </p:pic>
      <p:pic>
        <p:nvPicPr>
          <p:cNvPr id="28" name="Gráfico 27" descr="Cohete">
            <a:extLst>
              <a:ext uri="{FF2B5EF4-FFF2-40B4-BE49-F238E27FC236}">
                <a16:creationId xmlns:a16="http://schemas.microsoft.com/office/drawing/2014/main" id="{744AA659-7D88-45DE-8166-42B3039E4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5114" y="2957934"/>
            <a:ext cx="1439227" cy="1439227"/>
          </a:xfrm>
          <a:prstGeom prst="rect">
            <a:avLst/>
          </a:prstGeom>
        </p:spPr>
      </p:pic>
      <p:pic>
        <p:nvPicPr>
          <p:cNvPr id="20" name="Gráfico 19" descr="Ayuda">
            <a:hlinkClick r:id="rId8" action="ppaction://hlinkpres?slideindex=20&amp;slidetitle=Presentación de PowerPoint"/>
            <a:extLst>
              <a:ext uri="{FF2B5EF4-FFF2-40B4-BE49-F238E27FC236}">
                <a16:creationId xmlns:a16="http://schemas.microsoft.com/office/drawing/2014/main" id="{32DBEBAB-302B-4485-9132-AF4BFC58C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5459" y="2574259"/>
            <a:ext cx="1957859" cy="1957859"/>
          </a:xfrm>
          <a:prstGeom prst="rect">
            <a:avLst/>
          </a:prstGeom>
        </p:spPr>
      </p:pic>
      <p:pic>
        <p:nvPicPr>
          <p:cNvPr id="17" name="Gráfico 16" descr="Autobús">
            <a:extLst>
              <a:ext uri="{FF2B5EF4-FFF2-40B4-BE49-F238E27FC236}">
                <a16:creationId xmlns:a16="http://schemas.microsoft.com/office/drawing/2014/main" id="{740EC34F-DB61-492E-93FC-729CB9E5E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06395" y="2723189"/>
            <a:ext cx="1908719" cy="1908719"/>
          </a:xfrm>
          <a:prstGeom prst="rect">
            <a:avLst/>
          </a:prstGeom>
        </p:spPr>
      </p:pic>
      <p:pic>
        <p:nvPicPr>
          <p:cNvPr id="21" name="Gráfico 20" descr="Cohete">
            <a:extLst>
              <a:ext uri="{FF2B5EF4-FFF2-40B4-BE49-F238E27FC236}">
                <a16:creationId xmlns:a16="http://schemas.microsoft.com/office/drawing/2014/main" id="{12C43DF3-DAE8-4CF1-A6EF-31B47FAB9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5904" y="2823797"/>
            <a:ext cx="1439227" cy="1439227"/>
          </a:xfrm>
          <a:prstGeom prst="rect">
            <a:avLst/>
          </a:prstGeom>
        </p:spPr>
      </p:pic>
      <p:pic>
        <p:nvPicPr>
          <p:cNvPr id="22" name="Gráfico 21" descr="Autobús">
            <a:extLst>
              <a:ext uri="{FF2B5EF4-FFF2-40B4-BE49-F238E27FC236}">
                <a16:creationId xmlns:a16="http://schemas.microsoft.com/office/drawing/2014/main" id="{B0476844-D5E9-4DC4-9EFE-43ADFBF87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77185" y="2589052"/>
            <a:ext cx="1908719" cy="1908719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6C99BD3-BD32-4516-9182-93C55D999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8773" y="809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13F1E-6AFA-4CAD-894A-094C7EAE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5DA26395-2275-4D75-A8A5-A4C148592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8" y="1253330"/>
            <a:ext cx="6147012" cy="4610259"/>
          </a:xfr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9386864-C67C-4A96-BDEE-7924D8BED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5508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68705-9068-4C3E-B6F1-4AFC1AD9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 descr="Autobús">
            <a:extLst>
              <a:ext uri="{FF2B5EF4-FFF2-40B4-BE49-F238E27FC236}">
                <a16:creationId xmlns:a16="http://schemas.microsoft.com/office/drawing/2014/main" id="{BCD84406-B8A8-4AF1-8341-A65525DAB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380" y="-644899"/>
            <a:ext cx="7254240" cy="72542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625EC8B-416F-47FB-8135-3B1368D16FEA}"/>
              </a:ext>
            </a:extLst>
          </p:cNvPr>
          <p:cNvSpPr/>
          <p:nvPr/>
        </p:nvSpPr>
        <p:spPr>
          <a:xfrm>
            <a:off x="647700" y="5285902"/>
            <a:ext cx="10896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                     Un bus</a:t>
            </a:r>
            <a:endParaRPr lang="es-CL" sz="8000" dirty="0"/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0C32042-F788-486C-8E35-C048B1C50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4059" y="853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4835A-E628-475C-AF10-5294EDAC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Ahora te invitamos a crear tu propio patrón. Busca elementos que tengas en tu casa y deja volar la imaginación…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415EC1-5241-4CE1-B211-B003832FEA3B}"/>
              </a:ext>
            </a:extLst>
          </p:cNvPr>
          <p:cNvSpPr txBox="1">
            <a:spLocks/>
          </p:cNvSpPr>
          <p:nvPr/>
        </p:nvSpPr>
        <p:spPr>
          <a:xfrm>
            <a:off x="1295400" y="1056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Crea tu propio patrón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959F26-0774-48D2-92B9-BCF4B6ADA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0787"/>
            <a:ext cx="2133600" cy="2133600"/>
          </a:xfrm>
          <a:prstGeom prst="rect">
            <a:avLst/>
          </a:prstGeom>
        </p:spPr>
      </p:pic>
      <p:pic>
        <p:nvPicPr>
          <p:cNvPr id="8" name="Imagen 7" descr="Imagen que contiene lego, juguete, pastel&#10;&#10;Descripción generada automáticamente">
            <a:extLst>
              <a:ext uri="{FF2B5EF4-FFF2-40B4-BE49-F238E27FC236}">
                <a16:creationId xmlns:a16="http://schemas.microsoft.com/office/drawing/2014/main" id="{7BFA9EE3-1B95-4239-A2E1-46B0C4344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12" y="2505869"/>
            <a:ext cx="2809875" cy="1619250"/>
          </a:xfrm>
          <a:prstGeom prst="rect">
            <a:avLst/>
          </a:prstGeom>
        </p:spPr>
      </p:pic>
      <p:pic>
        <p:nvPicPr>
          <p:cNvPr id="10" name="Imagen 9" descr="Imagen que contiene dibujo, alimentos, fruta&#10;&#10;Descripción generada automáticamente">
            <a:extLst>
              <a:ext uri="{FF2B5EF4-FFF2-40B4-BE49-F238E27FC236}">
                <a16:creationId xmlns:a16="http://schemas.microsoft.com/office/drawing/2014/main" id="{A51A9CCB-E707-4673-964A-4B4AB1F55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9" y="4981035"/>
            <a:ext cx="2324886" cy="1619250"/>
          </a:xfrm>
          <a:prstGeom prst="rect">
            <a:avLst/>
          </a:prstGeom>
        </p:spPr>
      </p:pic>
      <p:pic>
        <p:nvPicPr>
          <p:cNvPr id="12" name="Imagen 11" descr="Imagen que contiene interior, comida, tabla, fruta&#10;&#10;Descripción generada automáticamente">
            <a:extLst>
              <a:ext uri="{FF2B5EF4-FFF2-40B4-BE49-F238E27FC236}">
                <a16:creationId xmlns:a16="http://schemas.microsoft.com/office/drawing/2014/main" id="{5520C73E-31CE-4991-9EEF-95BCC394D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62" y="4933410"/>
            <a:ext cx="2676525" cy="1714500"/>
          </a:xfrm>
          <a:prstGeom prst="rect">
            <a:avLst/>
          </a:prstGeom>
        </p:spPr>
      </p:pic>
      <p:pic>
        <p:nvPicPr>
          <p:cNvPr id="1026" name="Picture 2">
            <a:hlinkClick r:id="rId8"/>
            <a:extLst>
              <a:ext uri="{FF2B5EF4-FFF2-40B4-BE49-F238E27FC236}">
                <a16:creationId xmlns:a16="http://schemas.microsoft.com/office/drawing/2014/main" id="{686B573D-84B4-44AD-81BE-6D36B7207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424" y="2427526"/>
            <a:ext cx="2688376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62F1BB2-F4BC-4596-8529-EB893417D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09455" y="301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 descr="Imagen que contiene lego, flor&#10;&#10;Descripción generada automáticamente">
            <a:extLst>
              <a:ext uri="{FF2B5EF4-FFF2-40B4-BE49-F238E27FC236}">
                <a16:creationId xmlns:a16="http://schemas.microsoft.com/office/drawing/2014/main" id="{1E3F28F2-48EE-4341-88E6-2821D3F6A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76" y="149219"/>
            <a:ext cx="8544986" cy="640874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DE4566-C0EA-40D1-BF20-E4240327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96" y="5457828"/>
            <a:ext cx="8279108" cy="1457327"/>
          </a:xfrm>
        </p:spPr>
        <p:txBody>
          <a:bodyPr>
            <a:normAutofit/>
          </a:bodyPr>
          <a:lstStyle/>
          <a:p>
            <a:pPr algn="ctr"/>
            <a:r>
              <a:rPr lang="es-CL" sz="96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¡Buen trabajo!</a:t>
            </a:r>
            <a:endParaRPr lang="es-CL" dirty="0"/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D361696-E76A-4FAC-857B-DB303E459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4120" y="579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3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BE0-4D62-4959-BDFF-695D4EF3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Links de interés</a:t>
            </a:r>
            <a:endParaRPr lang="es-CL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73EF3-9E89-49EB-A0B8-8ADAA01A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88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L" dirty="0">
              <a:hlinkClick r:id="" action="ppaction://noaction"/>
            </a:endParaRPr>
          </a:p>
          <a:p>
            <a:pPr marL="0" indent="0">
              <a:buNone/>
            </a:pPr>
            <a:endParaRPr lang="es-CL" dirty="0">
              <a:hlinkClick r:id="" action="ppaction://noaction"/>
            </a:endParaRP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BE83FD-55C6-4493-AFEC-373FFB5B4197}"/>
              </a:ext>
            </a:extLst>
          </p:cNvPr>
          <p:cNvSpPr txBox="1"/>
          <p:nvPr/>
        </p:nvSpPr>
        <p:spPr>
          <a:xfrm>
            <a:off x="1051560" y="2148245"/>
            <a:ext cx="95583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>
                <a:latin typeface="Bahnschrift Light SemiCondensed" panose="020B0502040204020203" pitchFamily="34" charset="0"/>
              </a:rPr>
              <a:t>¡Busca este video de números!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  <a:hlinkClick r:id="rId4"/>
              </a:rPr>
              <a:t>https://www.youtube.com/watch?v=JziMDyQd1Ds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Potencia los patrones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  <a:hlinkClick r:id="rId5"/>
              </a:rPr>
              <a:t>https://www.youtube.com/watch?v=P-U7NC9s_3k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 </a:t>
            </a:r>
            <a:r>
              <a:rPr lang="es-CL" sz="2500" dirty="0">
                <a:latin typeface="Bahnschrift Light SemiCondensed" panose="020B0502040204020203" pitchFamily="34" charset="0"/>
                <a:hlinkClick r:id="rId6"/>
              </a:rPr>
              <a:t>https://www.youtube.com/watch?v=CZJ6EPg1poI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dirty="0"/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A9D7882-2473-4322-8BD9-4A416A61D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5080" y="584655"/>
            <a:ext cx="62484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8065-F572-48EF-B509-90042278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64776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¡Adivina buen adivinador!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Escucha atentamente la adivinanza y pincha el número que descubriste:</a:t>
            </a: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 descr="Imagen que contiene azul, manejar, estacionado, pelota&#10;&#10;Descripción generada automáticamente">
            <a:hlinkClick r:id="rId4" action="ppaction://hlinkpres?slideindex=5&amp;slidetitle=¡Inténtalo  otra vez!"/>
            <a:extLst>
              <a:ext uri="{FF2B5EF4-FFF2-40B4-BE49-F238E27FC236}">
                <a16:creationId xmlns:a16="http://schemas.microsoft.com/office/drawing/2014/main" id="{A33FDF43-198B-4470-850D-9EBEB3A408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97" b="69016"/>
          <a:stretch/>
        </p:blipFill>
        <p:spPr>
          <a:xfrm>
            <a:off x="962027" y="2886161"/>
            <a:ext cx="2314574" cy="2019748"/>
          </a:xfrm>
          <a:prstGeom prst="rect">
            <a:avLst/>
          </a:prstGeom>
        </p:spPr>
      </p:pic>
      <p:pic>
        <p:nvPicPr>
          <p:cNvPr id="8" name="Imagen 7" descr="Imagen que contiene azul, manejar, estacionado, pelota&#10;&#10;Descripción generada automáticamente">
            <a:hlinkClick r:id="rId6" action="ppaction://hlinkpres?slideindex=4&amp;slidetitle=¡Muy bien!"/>
            <a:extLst>
              <a:ext uri="{FF2B5EF4-FFF2-40B4-BE49-F238E27FC236}">
                <a16:creationId xmlns:a16="http://schemas.microsoft.com/office/drawing/2014/main" id="{8BD5F4FB-7CD6-491D-93FA-7A7D7D1A8F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7" r="33620" b="69016"/>
          <a:stretch/>
        </p:blipFill>
        <p:spPr>
          <a:xfrm>
            <a:off x="5113019" y="2886160"/>
            <a:ext cx="2314574" cy="2019749"/>
          </a:xfrm>
          <a:prstGeom prst="rect">
            <a:avLst/>
          </a:prstGeom>
        </p:spPr>
      </p:pic>
      <p:pic>
        <p:nvPicPr>
          <p:cNvPr id="9" name="Imagen 8" descr="Imagen que contiene azul, manejar, estacionado, pelota&#10;&#10;Descripción generada automáticamente">
            <a:hlinkClick r:id="rId4" action="ppaction://hlinkpres?slideindex=5&amp;slidetitle=¡Inténtalo  otra vez!"/>
            <a:extLst>
              <a:ext uri="{FF2B5EF4-FFF2-40B4-BE49-F238E27FC236}">
                <a16:creationId xmlns:a16="http://schemas.microsoft.com/office/drawing/2014/main" id="{D844E00C-2EFE-4769-9E39-E6CA5B1B8F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7" b="69016"/>
          <a:stretch/>
        </p:blipFill>
        <p:spPr>
          <a:xfrm>
            <a:off x="8964929" y="2874095"/>
            <a:ext cx="2314574" cy="2019748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68CE55D-253E-479F-B461-DE054C577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2574" y="412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6" action="ppaction://hlinkpres?slideindex=6&amp;slidetitle=¡Adivina buen adivinador!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7847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860B5B2-EC4F-4C45-A4D1-FD1F356CA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" y="141732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9FED3BE-0EB4-40E7-B407-D2904F389F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813" y="6138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6" action="ppaction://hlinkpres?slideindex=3&amp;slidetitle=¡Adivina buen adivinador!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4DE1871-83D8-4843-B60F-FE87EA472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" y="281940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C8A4E4C-FE25-4B8C-A4D9-AB2D1CB00D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1232" y="6056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8065-F572-48EF-B509-90042278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532416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¡Adivina buen adivinador!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95170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" name="Imagen 9" descr="Imagen que contiene azul, manejar, estacionado, pelota&#10;&#10;Descripción generada automáticamente">
            <a:hlinkClick r:id="rId4" action="ppaction://hlinkpres?slideindex=8&amp;slidetitle=¡Inténtalo  otra vez!"/>
            <a:extLst>
              <a:ext uri="{FF2B5EF4-FFF2-40B4-BE49-F238E27FC236}">
                <a16:creationId xmlns:a16="http://schemas.microsoft.com/office/drawing/2014/main" id="{7D6B2FDF-F270-4699-B394-505DB744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r="67097" b="33431"/>
          <a:stretch/>
        </p:blipFill>
        <p:spPr>
          <a:xfrm>
            <a:off x="1655444" y="2516327"/>
            <a:ext cx="2200275" cy="2128371"/>
          </a:xfrm>
          <a:prstGeom prst="rect">
            <a:avLst/>
          </a:prstGeom>
        </p:spPr>
      </p:pic>
      <p:pic>
        <p:nvPicPr>
          <p:cNvPr id="11" name="Imagen 10" descr="Imagen que contiene azul, manejar, estacionado, pelota&#10;&#10;Descripción generada automáticamente">
            <a:hlinkClick r:id="rId6" action="ppaction://hlinkpres?slideindex=7&amp;slidetitle=¡Muy bien!"/>
            <a:extLst>
              <a:ext uri="{FF2B5EF4-FFF2-40B4-BE49-F238E27FC236}">
                <a16:creationId xmlns:a16="http://schemas.microsoft.com/office/drawing/2014/main" id="{27ACE73A-E9CD-46B7-93E5-77A06F08CC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33151" r="33835" b="32503"/>
          <a:stretch/>
        </p:blipFill>
        <p:spPr>
          <a:xfrm>
            <a:off x="5198744" y="2516326"/>
            <a:ext cx="2200275" cy="2128372"/>
          </a:xfrm>
          <a:prstGeom prst="rect">
            <a:avLst/>
          </a:prstGeom>
        </p:spPr>
      </p:pic>
      <p:pic>
        <p:nvPicPr>
          <p:cNvPr id="12" name="Imagen 11" descr="Imagen que contiene azul, manejar, estacionado, pelota&#10;&#10;Descripción generada automáticamente">
            <a:hlinkClick r:id="rId4" action="ppaction://hlinkpres?slideindex=8&amp;slidetitle=¡Inténtalo  otra vez!"/>
            <a:extLst>
              <a:ext uri="{FF2B5EF4-FFF2-40B4-BE49-F238E27FC236}">
                <a16:creationId xmlns:a16="http://schemas.microsoft.com/office/drawing/2014/main" id="{F00F0B22-9B1F-4DD1-B26A-A98FA5F164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7" t="32222" b="33431"/>
          <a:stretch/>
        </p:blipFill>
        <p:spPr>
          <a:xfrm>
            <a:off x="8708704" y="2516328"/>
            <a:ext cx="2200273" cy="212837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2129EAC-B503-4FC3-A62D-95D9C3B32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9704" y="585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4" action="ppaction://hlinkpres?slideindex=9&amp;slidetitle=¡Adivina buen adivinador!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7847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EAD1CCB-DC47-4890-8F37-7C18486D7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" y="1417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4" action="ppaction://hlinkpres?slideindex=6&amp;slidetitle=¡Adivina buen adivinador!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FCEB464-32EE-462E-AF0E-FCCCD8C7B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8065-F572-48EF-B509-90042278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9441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¡Adivina buen adivinador!</a:t>
            </a:r>
            <a:br>
              <a:rPr lang="es-CL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95170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3" name="Imagen 12" descr="Imagen que contiene azul, manejar, estacionado, pelota&#10;&#10;Descripción generada automáticamente">
            <a:hlinkClick r:id="rId4" action="ppaction://hlinkpres?slideindex=11&amp;slidetitle=¡Inténtalo  otra vez!"/>
            <a:extLst>
              <a:ext uri="{FF2B5EF4-FFF2-40B4-BE49-F238E27FC236}">
                <a16:creationId xmlns:a16="http://schemas.microsoft.com/office/drawing/2014/main" id="{E3E88D00-485B-4F72-9476-21CDADD293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6" r="67097"/>
          <a:stretch/>
        </p:blipFill>
        <p:spPr>
          <a:xfrm>
            <a:off x="1295400" y="2726943"/>
            <a:ext cx="2148840" cy="1875124"/>
          </a:xfrm>
          <a:prstGeom prst="rect">
            <a:avLst/>
          </a:prstGeom>
        </p:spPr>
      </p:pic>
      <p:pic>
        <p:nvPicPr>
          <p:cNvPr id="14" name="Imagen 13" descr="Imagen que contiene azul, manejar, estacionado, pelota&#10;&#10;Descripción generada automáticamente">
            <a:hlinkClick r:id="rId6" action="ppaction://hlinkpres?slideindex=10&amp;slidetitle=¡Muy bien!"/>
            <a:extLst>
              <a:ext uri="{FF2B5EF4-FFF2-40B4-BE49-F238E27FC236}">
                <a16:creationId xmlns:a16="http://schemas.microsoft.com/office/drawing/2014/main" id="{93CF07CD-B65E-48DC-8368-49E4413616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7" t="69016" r="33620"/>
          <a:stretch/>
        </p:blipFill>
        <p:spPr>
          <a:xfrm>
            <a:off x="4986651" y="2696463"/>
            <a:ext cx="2218697" cy="1936084"/>
          </a:xfrm>
          <a:prstGeom prst="rect">
            <a:avLst/>
          </a:prstGeom>
        </p:spPr>
      </p:pic>
      <p:pic>
        <p:nvPicPr>
          <p:cNvPr id="15" name="Imagen 14" descr="Imagen que contiene azul, manejar, estacionado, pelota&#10;&#10;Descripción generada automáticamente">
            <a:hlinkClick r:id="rId4" action="ppaction://hlinkpres?slideindex=11&amp;slidetitle=¡Inténtalo  otra vez!"/>
            <a:extLst>
              <a:ext uri="{FF2B5EF4-FFF2-40B4-BE49-F238E27FC236}">
                <a16:creationId xmlns:a16="http://schemas.microsoft.com/office/drawing/2014/main" id="{8CF48622-8078-4246-A057-CD2647118C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7" t="69016"/>
          <a:stretch/>
        </p:blipFill>
        <p:spPr>
          <a:xfrm>
            <a:off x="8536769" y="2696463"/>
            <a:ext cx="2218697" cy="1936084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6DB565B-7CC0-466E-8FCE-62E21CE0A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399" y="730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297</Words>
  <Application>Microsoft Office PowerPoint</Application>
  <PresentationFormat>Panorámica</PresentationFormat>
  <Paragraphs>78</Paragraphs>
  <Slides>23</Slides>
  <Notes>0</Notes>
  <HiddenSlides>0</HiddenSlides>
  <MMClips>25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Agency FB</vt:lpstr>
      <vt:lpstr>Arial</vt:lpstr>
      <vt:lpstr>Bahnschrift Light SemiCondensed</vt:lpstr>
      <vt:lpstr>Calibri</vt:lpstr>
      <vt:lpstr>Calibri Light</vt:lpstr>
      <vt:lpstr>Tema de Office</vt:lpstr>
      <vt:lpstr>Presentación de PowerPoint</vt:lpstr>
      <vt:lpstr>Presentación de PowerPoint</vt:lpstr>
      <vt:lpstr>¡Adivina buen adivinador! </vt:lpstr>
      <vt:lpstr>¡Muy bien!</vt:lpstr>
      <vt:lpstr>¡Inténtalo  otra vez!</vt:lpstr>
      <vt:lpstr>¡Adivina buen adivinador! </vt:lpstr>
      <vt:lpstr>¡Muy bien!</vt:lpstr>
      <vt:lpstr>¡Inténtalo  otra vez!</vt:lpstr>
      <vt:lpstr>¡Adivina buen adivinador! </vt:lpstr>
      <vt:lpstr>¡Muy bien!</vt:lpstr>
      <vt:lpstr>¡Inténtalo  otra vez!</vt:lpstr>
      <vt:lpstr>Presentación de PowerPoint</vt:lpstr>
      <vt:lpstr>Patrones ocultos </vt:lpstr>
      <vt:lpstr>Presentación de PowerPoint</vt:lpstr>
      <vt:lpstr>Patrones ocultos </vt:lpstr>
      <vt:lpstr>Presentación de PowerPoint</vt:lpstr>
      <vt:lpstr>¿Qué figura falta para completar el patrón? </vt:lpstr>
      <vt:lpstr>Presentación de PowerPoint</vt:lpstr>
      <vt:lpstr>¿Qué figura falta para completar el patrón? </vt:lpstr>
      <vt:lpstr>Presentación de PowerPoint</vt:lpstr>
      <vt:lpstr>Presentación de PowerPoint</vt:lpstr>
      <vt:lpstr>¡Buen trabajo!</vt:lpstr>
      <vt:lpstr>Links de interés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Yañez</dc:creator>
  <cp:lastModifiedBy>María José Núñez</cp:lastModifiedBy>
  <cp:revision>58</cp:revision>
  <dcterms:created xsi:type="dcterms:W3CDTF">2020-04-24T20:07:40Z</dcterms:created>
  <dcterms:modified xsi:type="dcterms:W3CDTF">2020-04-29T21:49:12Z</dcterms:modified>
</cp:coreProperties>
</file>