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61" r:id="rId4"/>
    <p:sldId id="281" r:id="rId5"/>
    <p:sldId id="282" r:id="rId6"/>
    <p:sldId id="284" r:id="rId7"/>
    <p:sldId id="285" r:id="rId8"/>
    <p:sldId id="283" r:id="rId9"/>
    <p:sldId id="286" r:id="rId10"/>
    <p:sldId id="28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57872-B2DF-41A0-B3CF-30A774D1E0CF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3912B-A0A9-4D55-AB8A-E4150C79CD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800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912B-A0A9-4D55-AB8A-E4150C79CD83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87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912B-A0A9-4D55-AB8A-E4150C79CD83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911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3912B-A0A9-4D55-AB8A-E4150C79CD83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202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1413-8402-4244-B775-34A6774A7EA0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18B-CAFC-4B80-8502-E728424EEE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943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1413-8402-4244-B775-34A6774A7EA0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18B-CAFC-4B80-8502-E728424EEE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481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1413-8402-4244-B775-34A6774A7EA0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18B-CAFC-4B80-8502-E728424EEE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295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1413-8402-4244-B775-34A6774A7EA0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18B-CAFC-4B80-8502-E728424EEE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20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1413-8402-4244-B775-34A6774A7EA0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18B-CAFC-4B80-8502-E728424EEE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045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1413-8402-4244-B775-34A6774A7EA0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18B-CAFC-4B80-8502-E728424EEE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922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1413-8402-4244-B775-34A6774A7EA0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18B-CAFC-4B80-8502-E728424EEE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486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1413-8402-4244-B775-34A6774A7EA0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18B-CAFC-4B80-8502-E728424EEE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70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1413-8402-4244-B775-34A6774A7EA0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18B-CAFC-4B80-8502-E728424EEE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564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1413-8402-4244-B775-34A6774A7EA0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18B-CAFC-4B80-8502-E728424EEE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394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71413-8402-4244-B775-34A6774A7EA0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3018B-CAFC-4B80-8502-E728424EEE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552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71413-8402-4244-B775-34A6774A7EA0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3018B-CAFC-4B80-8502-E728424EEE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206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gif"/><Relationship Id="rId4" Type="http://schemas.openxmlformats.org/officeDocument/2006/relationships/hyperlink" Target="Historia.presentaci&#243;n%20N&#176;8_Kinder.pptx#8. Presentaci&#243;n de PowerPoin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13.gif"/><Relationship Id="rId4" Type="http://schemas.openxmlformats.org/officeDocument/2006/relationships/hyperlink" Target="https://www.youtube.com/watch?v=HwBqvJwKyk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istoria.presentaci&#243;n%20N&#176;8_Kinder.pptx#4. Presentaci&#243;n de PowerPoint" TargetMode="External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hyperlink" Target="Historia.presentaci&#243;n%20N&#176;8_Kinder.pptx#3. &#161;Muy bien!" TargetMode="External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gif"/><Relationship Id="rId4" Type="http://schemas.openxmlformats.org/officeDocument/2006/relationships/hyperlink" Target="Historia.presentaci&#243;n%20N&#176;8_Kinder.pptx#5. Presentaci&#243;n de PowerPoi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gif"/><Relationship Id="rId4" Type="http://schemas.openxmlformats.org/officeDocument/2006/relationships/hyperlink" Target="Historia.presentaci&#243;n%20N&#176;8_Kinder.pptx#2. Presentaci&#243;n de PowerPoin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istoria.presentaci&#243;n%20N&#176;8_Kinder.pptx#6. &#161;Muy bien!" TargetMode="External"/><Relationship Id="rId3" Type="http://schemas.openxmlformats.org/officeDocument/2006/relationships/audio" Target="../media/media5.m4a"/><Relationship Id="rId7" Type="http://schemas.openxmlformats.org/officeDocument/2006/relationships/image" Target="../media/image8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hyperlink" Target="Historia.presentaci&#243;n%20N&#176;8_Kinder.pptx#7. Presentaci&#243;n de PowerPoint" TargetMode="External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gif"/><Relationship Id="rId4" Type="http://schemas.openxmlformats.org/officeDocument/2006/relationships/hyperlink" Target="Historia.presentaci&#243;n%20N&#176;8_Kinder.pptx#8. Presentaci&#243;n de PowerPoin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gif"/><Relationship Id="rId4" Type="http://schemas.openxmlformats.org/officeDocument/2006/relationships/hyperlink" Target="Historia.presentaci&#243;n%20N&#176;8_Kinder.pptx#5. Presentaci&#243;n de PowerPoint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istoria.presentaci&#243;n%20N&#176;8_Kinder.pptx#10. Presentaci&#243;n de PowerPoint" TargetMode="External"/><Relationship Id="rId3" Type="http://schemas.openxmlformats.org/officeDocument/2006/relationships/audio" Target="../media/media6.m4a"/><Relationship Id="rId7" Type="http://schemas.openxmlformats.org/officeDocument/2006/relationships/image" Target="../media/image10.gif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hyperlink" Target="Historia.presentaci&#243;n%20N&#176;8_Kinder.pptx#9. &#161;Muy bien!" TargetMode="External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gif"/><Relationship Id="rId4" Type="http://schemas.openxmlformats.org/officeDocument/2006/relationships/hyperlink" Target="Historia.presentaci&#243;n%20N&#176;8_Kinder.pptx#11. Complementa tu aprendizaj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hone Animated GIF (con imágenes) | Material publicitario, Disenos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AE0FA2-99DE-40B5-8DE2-18F1FE62A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7" y="489397"/>
            <a:ext cx="917504" cy="1193692"/>
          </a:xfrm>
          <a:prstGeom prst="rect">
            <a:avLst/>
          </a:prstGeom>
        </p:spPr>
      </p:pic>
      <p:sp>
        <p:nvSpPr>
          <p:cNvPr id="6" name="Título 4"/>
          <p:cNvSpPr txBox="1">
            <a:spLocks/>
          </p:cNvSpPr>
          <p:nvPr/>
        </p:nvSpPr>
        <p:spPr>
          <a:xfrm>
            <a:off x="1755819" y="5051308"/>
            <a:ext cx="8680361" cy="1554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Juego Interactivo </a:t>
            </a:r>
            <a:br>
              <a:rPr lang="es-CL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“Objetos tecnológicos”</a:t>
            </a:r>
          </a:p>
        </p:txBody>
      </p:sp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6BA592D-9CD4-4B95-9E2A-B409186B7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55819" y="781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14057"/>
      </p:ext>
    </p:extLst>
  </p:cSld>
  <p:clrMapOvr>
    <a:masterClrMapping/>
  </p:clrMapOvr>
  <p:transition spd="slow" advClick="0" advTm="6501">
    <p:wheel spokes="1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cuarto, reloj&#10;&#10;Descripción generada automáticamente">
            <a:hlinkClick r:id="rId4" action="ppaction://hlinkpres?slideindex=8&amp;slidetitle=Presentación de PowerPoint"/>
            <a:extLst>
              <a:ext uri="{FF2B5EF4-FFF2-40B4-BE49-F238E27FC236}">
                <a16:creationId xmlns:a16="http://schemas.microsoft.com/office/drawing/2014/main" id="{25A9444A-618A-473F-A694-3034F9A50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79" y="1521656"/>
            <a:ext cx="2895600" cy="2895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 txBox="1">
            <a:spLocks/>
          </p:cNvSpPr>
          <p:nvPr/>
        </p:nvSpPr>
        <p:spPr>
          <a:xfrm>
            <a:off x="-963261" y="2519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4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7246710" y="6009403"/>
            <a:ext cx="47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volver a intentarlo</a:t>
            </a:r>
            <a:r>
              <a:rPr lang="es-CL" sz="4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744" y="5097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218028" y="30064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CL" b="1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Complementa tu aprendizaje 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F9FF120-2450-4993-BEC4-9EB2D58F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963" y="1533520"/>
            <a:ext cx="974407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500" dirty="0">
                <a:latin typeface="Bahnschrift Light SemiCondensed" panose="020B0502040204020203" pitchFamily="34" charset="0"/>
              </a:rPr>
              <a:t>Para complementar lo aprendido, elige un objeto tecnológico que hayamos aprendido durante esta clases y replícalo con material de desecho. Puedes usar lo que tengas en casa y ¡deja volar tu imaginación!</a:t>
            </a:r>
          </a:p>
          <a:p>
            <a:pPr marL="0" indent="0" algn="just">
              <a:buNone/>
            </a:pPr>
            <a:endParaRPr lang="es-CL" sz="2500" dirty="0">
              <a:latin typeface="Bahnschrift Light SemiCondensed" panose="020B0502040204020203" pitchFamily="34" charset="0"/>
            </a:endParaRPr>
          </a:p>
          <a:p>
            <a:pPr marL="0" indent="0" algn="just">
              <a:buNone/>
            </a:pPr>
            <a:r>
              <a:rPr lang="es-CL" sz="2500" dirty="0">
                <a:latin typeface="Bahnschrift Light SemiCondensed" panose="020B0502040204020203" pitchFamily="34" charset="0"/>
              </a:rPr>
              <a:t>¡Lo exhibiremos en la próxima clase </a:t>
            </a:r>
            <a:r>
              <a:rPr lang="es-CL" sz="2500" dirty="0" err="1">
                <a:latin typeface="Bahnschrift Light SemiCondensed" panose="020B0502040204020203" pitchFamily="34" charset="0"/>
              </a:rPr>
              <a:t>on</a:t>
            </a:r>
            <a:r>
              <a:rPr lang="es-CL" sz="2500" dirty="0">
                <a:latin typeface="Bahnschrift Light SemiCondensed" panose="020B0502040204020203" pitchFamily="34" charset="0"/>
              </a:rPr>
              <a:t> line!</a:t>
            </a:r>
          </a:p>
          <a:p>
            <a:endParaRPr lang="es-CL" dirty="0"/>
          </a:p>
        </p:txBody>
      </p:sp>
      <p:pic>
        <p:nvPicPr>
          <p:cNvPr id="8" name="Imagen 7" descr="Imagen que contiene lego&#10;&#10;Descripción generada automáticamente">
            <a:extLst>
              <a:ext uri="{FF2B5EF4-FFF2-40B4-BE49-F238E27FC236}">
                <a16:creationId xmlns:a16="http://schemas.microsoft.com/office/drawing/2014/main" id="{91E52631-58A0-48F9-AE38-3A7BD062D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36" y="2178476"/>
            <a:ext cx="5238750" cy="4191000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316731D2-7273-409A-8038-16B977A3CE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8028" y="3716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5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A2EEBE0-4D62-4959-BDFF-695D4EF3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141" y="21961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CL" sz="6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Links de interés</a:t>
            </a:r>
            <a:endParaRPr lang="es-CL" sz="6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BE83FD-55C6-4493-AFEC-373FFB5B4197}"/>
              </a:ext>
            </a:extLst>
          </p:cNvPr>
          <p:cNvSpPr txBox="1"/>
          <p:nvPr/>
        </p:nvSpPr>
        <p:spPr>
          <a:xfrm>
            <a:off x="630548" y="1447018"/>
            <a:ext cx="10312718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500" dirty="0">
                <a:latin typeface="Bahnschrift Light SemiCondensed" panose="020B0502040204020203" pitchFamily="34" charset="0"/>
              </a:rPr>
              <a:t>Puedes revisar estos videos para seguir potenciando tus aprendizajes.</a:t>
            </a: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800" dirty="0">
                <a:hlinkClick r:id="rId4"/>
              </a:rPr>
              <a:t>https://www.youtube.com/watch?v=HwBqvJwKykA</a:t>
            </a:r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r>
              <a:rPr lang="es-CL" sz="2500" dirty="0">
                <a:latin typeface="Bahnschrift Light SemiCondensed" panose="020B0502040204020203" pitchFamily="34" charset="0"/>
              </a:rPr>
              <a:t>Visita también nuestro canal de </a:t>
            </a:r>
            <a:r>
              <a:rPr lang="es-CL" sz="2500" dirty="0" err="1">
                <a:latin typeface="Bahnschrift Light SemiCondensed" panose="020B0502040204020203" pitchFamily="34" charset="0"/>
              </a:rPr>
              <a:t>Youtube</a:t>
            </a:r>
            <a:r>
              <a:rPr lang="es-CL" sz="2500" dirty="0">
                <a:latin typeface="Bahnschrift Light SemiCondensed" panose="020B0502040204020203" pitchFamily="34" charset="0"/>
              </a:rPr>
              <a:t> y participa en nuestras </a:t>
            </a:r>
          </a:p>
          <a:p>
            <a:r>
              <a:rPr lang="es-CL" sz="2500" dirty="0">
                <a:latin typeface="Bahnschrift Light SemiCondensed" panose="020B0502040204020203" pitchFamily="34" charset="0"/>
              </a:rPr>
              <a:t>clases virtuales por la plataforma CLASSROOM.</a:t>
            </a:r>
          </a:p>
          <a:p>
            <a:endParaRPr lang="es-CL" sz="2500" dirty="0">
              <a:latin typeface="Bahnschrift Light SemiCondensed" panose="020B0502040204020203" pitchFamily="34" charset="0"/>
            </a:endParaRPr>
          </a:p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39" y="2772581"/>
            <a:ext cx="6316264" cy="3539326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EE7F1B4-AA2E-415E-AEB8-D9713418AE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10707" y="599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6000">
        <p14:prism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6DE4566-C0EA-40D1-BF20-E4240327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96" y="5457828"/>
            <a:ext cx="8279108" cy="1457327"/>
          </a:xfrm>
        </p:spPr>
        <p:txBody>
          <a:bodyPr>
            <a:normAutofit/>
          </a:bodyPr>
          <a:lstStyle/>
          <a:p>
            <a:pPr algn="ctr"/>
            <a:r>
              <a:rPr lang="es-CL" sz="96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¡Buen trabajo!</a:t>
            </a:r>
            <a:endParaRPr lang="es-C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72" y="820692"/>
            <a:ext cx="3661156" cy="3661156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DC01FF0-B643-4AFD-9F58-093F30353A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3996" y="820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eléfono Antiguo Vintage ▷ 🥇 - 50 % 🥇 2020">
            <a:hlinkClick r:id="rId6" action="ppaction://hlinkpres?slideindex=3&amp;slidetitle=¡Muy bien!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r="26675"/>
          <a:stretch/>
        </p:blipFill>
        <p:spPr bwMode="auto">
          <a:xfrm>
            <a:off x="2466580" y="2177331"/>
            <a:ext cx="2838580" cy="35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88128" y="499586"/>
            <a:ext cx="94804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5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¿Cuál de estos teléfonos es el más antiguo?</a:t>
            </a:r>
          </a:p>
        </p:txBody>
      </p:sp>
      <p:pic>
        <p:nvPicPr>
          <p:cNvPr id="8" name="Picture 6" descr="Apple Smartphone iPhone 7 32GB - Falabella.com">
            <a:hlinkClick r:id="rId8" action="ppaction://hlinkpres?slideindex=4&amp;slidetitle=Presentación de PowerPoint"/>
            <a:extLst>
              <a:ext uri="{FF2B5EF4-FFF2-40B4-BE49-F238E27FC236}">
                <a16:creationId xmlns:a16="http://schemas.microsoft.com/office/drawing/2014/main" id="{0065B669-FD22-47DE-9D7A-719397481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r="25031"/>
          <a:stretch/>
        </p:blipFill>
        <p:spPr bwMode="auto">
          <a:xfrm>
            <a:off x="7283081" y="2177331"/>
            <a:ext cx="1931831" cy="34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85DECCF-C07D-4DB7-8F5B-FE89852F33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876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46460">
        <p14:prism/>
      </p:transition>
    </mc:Choice>
    <mc:Fallback>
      <p:transition spd="slow" advClick="0" advTm="464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n 7" descr="Un dibujo de una flor&#10;&#10;Descripción generada automáticamente">
            <a:hlinkClick r:id="rId4" action="ppaction://hlinkpres?slideindex=5&amp;slidetitle=Presentación de PowerPoint"/>
            <a:extLst>
              <a:ext uri="{FF2B5EF4-FFF2-40B4-BE49-F238E27FC236}">
                <a16:creationId xmlns:a16="http://schemas.microsoft.com/office/drawing/2014/main" id="{D9DA31B7-7DA5-4AB8-9EB1-0203CFDDD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42" y="2507456"/>
            <a:ext cx="4572000" cy="45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302942" y="6163154"/>
            <a:ext cx="3783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continuar</a:t>
            </a:r>
            <a:endParaRPr lang="es-CL" sz="40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076" y="1024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cuarto, reloj&#10;&#10;Descripción generada automáticamente">
            <a:hlinkClick r:id="rId4" action="ppaction://hlinkpres?slideindex=2&amp;slidetitle=Presentación de PowerPoint"/>
            <a:extLst>
              <a:ext uri="{FF2B5EF4-FFF2-40B4-BE49-F238E27FC236}">
                <a16:creationId xmlns:a16="http://schemas.microsoft.com/office/drawing/2014/main" id="{25A9444A-618A-473F-A694-3034F9A50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79" y="1521656"/>
            <a:ext cx="2895600" cy="2895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 txBox="1">
            <a:spLocks/>
          </p:cNvSpPr>
          <p:nvPr/>
        </p:nvSpPr>
        <p:spPr>
          <a:xfrm>
            <a:off x="-963261" y="2519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4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7246710" y="6009403"/>
            <a:ext cx="47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volver a intentarlo</a:t>
            </a:r>
            <a:r>
              <a:rPr lang="es-CL" sz="4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744" y="5097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8128" y="499586"/>
            <a:ext cx="10699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5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¿Cuál de estos computadores es más moderno?</a:t>
            </a:r>
          </a:p>
        </p:txBody>
      </p:sp>
      <p:pic>
        <p:nvPicPr>
          <p:cNvPr id="6" name="Picture 16" descr="La evolución de las computadoras. | Sutori">
            <a:hlinkClick r:id="rId6" action="ppaction://hlinkpres?slideindex=7&amp;slidetitle=Presentación de PowerPoint"/>
            <a:extLst>
              <a:ext uri="{FF2B5EF4-FFF2-40B4-BE49-F238E27FC236}">
                <a16:creationId xmlns:a16="http://schemas.microsoft.com/office/drawing/2014/main" id="{BD0F5F5E-A561-4237-9EEA-85D7A1232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t="-1072" r="67292" b="45755"/>
          <a:stretch/>
        </p:blipFill>
        <p:spPr bwMode="auto">
          <a:xfrm>
            <a:off x="1626835" y="2320607"/>
            <a:ext cx="3985745" cy="31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La evolución de las computadoras. | Sutori">
            <a:hlinkClick r:id="rId8" action="ppaction://hlinkpres?slideindex=6&amp;slidetitle=¡Muy bien!"/>
            <a:extLst>
              <a:ext uri="{FF2B5EF4-FFF2-40B4-BE49-F238E27FC236}">
                <a16:creationId xmlns:a16="http://schemas.microsoft.com/office/drawing/2014/main" id="{2C0288E6-A614-450C-8647-F107A1A86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t="56853" r="55015"/>
          <a:stretch/>
        </p:blipFill>
        <p:spPr bwMode="auto">
          <a:xfrm>
            <a:off x="7101840" y="2414324"/>
            <a:ext cx="3463325" cy="330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37CFB9C-A91D-4832-881A-0EDB965B50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241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46460">
        <p14:prism/>
      </p:transition>
    </mc:Choice>
    <mc:Fallback>
      <p:transition spd="slow" advClick="0" advTm="464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n 7" descr="Un dibujo de una flor&#10;&#10;Descripción generada automáticamente">
            <a:hlinkClick r:id="rId4" action="ppaction://hlinkpres?slideindex=8&amp;slidetitle=Presentación de PowerPoint"/>
            <a:extLst>
              <a:ext uri="{FF2B5EF4-FFF2-40B4-BE49-F238E27FC236}">
                <a16:creationId xmlns:a16="http://schemas.microsoft.com/office/drawing/2014/main" id="{D9DA31B7-7DA5-4AB8-9EB1-0203CFDDD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42" y="2507456"/>
            <a:ext cx="4572000" cy="45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302942" y="6163154"/>
            <a:ext cx="3783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continuar</a:t>
            </a:r>
            <a:endParaRPr lang="es-CL" sz="40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076" y="1024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0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cuarto, reloj&#10;&#10;Descripción generada automáticamente">
            <a:hlinkClick r:id="rId4" action="ppaction://hlinkpres?slideindex=5&amp;slidetitle=Presentación de PowerPoint"/>
            <a:extLst>
              <a:ext uri="{FF2B5EF4-FFF2-40B4-BE49-F238E27FC236}">
                <a16:creationId xmlns:a16="http://schemas.microsoft.com/office/drawing/2014/main" id="{25A9444A-618A-473F-A694-3034F9A50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79" y="1521656"/>
            <a:ext cx="2895600" cy="28956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C043FAD9-8B0B-4444-A1A3-47B6D44CBF8C}"/>
              </a:ext>
            </a:extLst>
          </p:cNvPr>
          <p:cNvSpPr txBox="1">
            <a:spLocks/>
          </p:cNvSpPr>
          <p:nvPr/>
        </p:nvSpPr>
        <p:spPr>
          <a:xfrm>
            <a:off x="-963261" y="2519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4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¡Inténtalo </a:t>
            </a:r>
            <a:br>
              <a:rPr lang="es-CL" sz="14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</a:br>
            <a:r>
              <a:rPr lang="es-CL" sz="14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otra vez!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78A04F-206F-4B9C-AC1D-F7875286DE9C}"/>
              </a:ext>
            </a:extLst>
          </p:cNvPr>
          <p:cNvSpPr txBox="1"/>
          <p:nvPr/>
        </p:nvSpPr>
        <p:spPr>
          <a:xfrm flipH="1">
            <a:off x="7246710" y="6009403"/>
            <a:ext cx="476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volver a intentarlo</a:t>
            </a:r>
            <a:r>
              <a:rPr lang="es-CL" sz="4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8744" y="5097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8128" y="499586"/>
            <a:ext cx="10699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5000" dirty="0">
                <a:solidFill>
                  <a:schemeClr val="accent4">
                    <a:lumMod val="75000"/>
                  </a:schemeClr>
                </a:solidFill>
                <a:latin typeface="Agency FB" panose="020B0503020202020204" pitchFamily="34" charset="0"/>
              </a:rPr>
              <a:t>Pincha el objeto tecnológico de fácil acceso:</a:t>
            </a:r>
          </a:p>
        </p:txBody>
      </p:sp>
      <p:pic>
        <p:nvPicPr>
          <p:cNvPr id="5" name="Imagen 4">
            <a:hlinkClick r:id="rId6" action="ppaction://hlinkpres?slideindex=9&amp;slidetitle=¡Muy bien!"/>
            <a:extLst>
              <a:ext uri="{FF2B5EF4-FFF2-40B4-BE49-F238E27FC236}">
                <a16:creationId xmlns:a16="http://schemas.microsoft.com/office/drawing/2014/main" id="{1961AA50-8ECD-450E-BBC7-9F867E28A8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20" y="2654427"/>
            <a:ext cx="2735580" cy="2434666"/>
          </a:xfrm>
          <a:prstGeom prst="rect">
            <a:avLst/>
          </a:prstGeom>
        </p:spPr>
      </p:pic>
      <p:pic>
        <p:nvPicPr>
          <p:cNvPr id="8" name="Imagen 7">
            <a:hlinkClick r:id="rId8" action="ppaction://hlinkpres?slideindex=10&amp;slidetitle=Presentación de PowerPoint"/>
            <a:extLst>
              <a:ext uri="{FF2B5EF4-FFF2-40B4-BE49-F238E27FC236}">
                <a16:creationId xmlns:a16="http://schemas.microsoft.com/office/drawing/2014/main" id="{5CC9E2A1-8D93-4DD2-9C3D-82FD5CE91ED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7" t="21073" r="25404" b="17050"/>
          <a:stretch/>
        </p:blipFill>
        <p:spPr>
          <a:xfrm>
            <a:off x="6438900" y="2654427"/>
            <a:ext cx="3535680" cy="2311791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6C51E5E-71A6-44B6-8828-1ED1D746D51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822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46460">
        <p14:prism/>
      </p:transition>
    </mc:Choice>
    <mc:Fallback>
      <p:transition spd="slow" advClick="0" advTm="464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40FF5F-518C-4F28-B42D-F6525E5D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813" y="1181893"/>
            <a:ext cx="10515600" cy="1325563"/>
          </a:xfrm>
        </p:spPr>
        <p:txBody>
          <a:bodyPr>
            <a:noAutofit/>
          </a:bodyPr>
          <a:lstStyle/>
          <a:p>
            <a:r>
              <a:rPr lang="es-CL" sz="18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¡Muy bien!</a:t>
            </a:r>
            <a:endParaRPr lang="es-CL" sz="18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n 7" descr="Un dibujo de una flor&#10;&#10;Descripción generada automáticamente">
            <a:hlinkClick r:id="rId4" action="ppaction://hlinkpres?slideindex=11&amp;slidetitle=Complementa tu aprendizaje"/>
            <a:extLst>
              <a:ext uri="{FF2B5EF4-FFF2-40B4-BE49-F238E27FC236}">
                <a16:creationId xmlns:a16="http://schemas.microsoft.com/office/drawing/2014/main" id="{D9DA31B7-7DA5-4AB8-9EB1-0203CFDDD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42" y="2507456"/>
            <a:ext cx="4572000" cy="4572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540B1FC-D49A-4645-A590-C74589716F2E}"/>
              </a:ext>
            </a:extLst>
          </p:cNvPr>
          <p:cNvSpPr txBox="1"/>
          <p:nvPr/>
        </p:nvSpPr>
        <p:spPr>
          <a:xfrm flipH="1">
            <a:off x="8302942" y="6163154"/>
            <a:ext cx="37830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Pincha la piña para continuar</a:t>
            </a:r>
            <a:endParaRPr lang="es-CL" sz="40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076" y="1024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3.9|3.5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3.9|3.5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3.9|3.5|11.1"/>
</p:tagLst>
</file>

<file path=ppt/theme/theme1.xml><?xml version="1.0" encoding="utf-8"?>
<a:theme xmlns:a="http://schemas.openxmlformats.org/drawingml/2006/main" name="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199</Words>
  <Application>Microsoft Office PowerPoint</Application>
  <PresentationFormat>Panorámica</PresentationFormat>
  <Paragraphs>34</Paragraphs>
  <Slides>13</Slides>
  <Notes>3</Notes>
  <HiddenSlides>0</HiddenSlides>
  <MMClips>13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Agency FB</vt:lpstr>
      <vt:lpstr>Arial</vt:lpstr>
      <vt:lpstr>Bahnschrift Light SemiCondensed</vt:lpstr>
      <vt:lpstr>Calibri</vt:lpstr>
      <vt:lpstr>Calibri Light</vt:lpstr>
      <vt:lpstr>Tema de Office</vt:lpstr>
      <vt:lpstr>Presentación de PowerPoint</vt:lpstr>
      <vt:lpstr>Presentación de PowerPoint</vt:lpstr>
      <vt:lpstr>¡Muy bien!</vt:lpstr>
      <vt:lpstr>Presentación de PowerPoint</vt:lpstr>
      <vt:lpstr>Presentación de PowerPoint</vt:lpstr>
      <vt:lpstr>¡Muy bien!</vt:lpstr>
      <vt:lpstr>Presentación de PowerPoint</vt:lpstr>
      <vt:lpstr>Presentación de PowerPoint</vt:lpstr>
      <vt:lpstr>¡Muy bien!</vt:lpstr>
      <vt:lpstr>Presentación de PowerPoint</vt:lpstr>
      <vt:lpstr>Complementa tu aprendizaje </vt:lpstr>
      <vt:lpstr>Links de interés</vt:lpstr>
      <vt:lpstr>¡Buen trabajo!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Claudia Yañez</cp:lastModifiedBy>
  <cp:revision>42</cp:revision>
  <dcterms:created xsi:type="dcterms:W3CDTF">2020-06-10T00:43:26Z</dcterms:created>
  <dcterms:modified xsi:type="dcterms:W3CDTF">2020-06-25T01:00:11Z</dcterms:modified>
</cp:coreProperties>
</file>