
<file path=[Content_Types].xml><?xml version="1.0" encoding="utf-8"?>
<Types xmlns="http://schemas.openxmlformats.org/package/2006/content-types">
  <Default Extension="gif" ContentType="image/gif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01" r:id="rId3"/>
    <p:sldId id="302" r:id="rId4"/>
    <p:sldId id="286" r:id="rId5"/>
    <p:sldId id="287" r:id="rId6"/>
    <p:sldId id="303" r:id="rId7"/>
    <p:sldId id="298" r:id="rId8"/>
    <p:sldId id="299" r:id="rId9"/>
    <p:sldId id="304" r:id="rId10"/>
    <p:sldId id="305" r:id="rId11"/>
    <p:sldId id="306" r:id="rId12"/>
    <p:sldId id="307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445F"/>
    <a:srgbClr val="F88E7A"/>
    <a:srgbClr val="FF3399"/>
    <a:srgbClr val="FF43C5"/>
    <a:srgbClr val="D60093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4BADC-811B-4567-BF24-C0DC9688BD58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6827A-023B-4212-AB35-54921CA411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991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C7A3-2E01-4E28-BCD3-A83C9FCB67A5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269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3CD14-36FB-4685-AF08-A68CAAC0E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21C8F9-4E20-44FA-B298-89E01EF60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EEDC26-37EF-4046-AF87-02ACC97D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9BB-5E94-473B-AFE5-46387DEA6FB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335EB3-7253-4E99-B410-A4567398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6F6BB-68E2-4DB6-840D-1D93087A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236C-16AF-430E-A514-398A0DDD8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281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9F6E3-FA30-48DC-A0DD-9BFCFA5D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43CCC8-E690-48A9-9E2F-2B123DBBC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026605-D04E-4E74-BE54-52DB0930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9BB-5E94-473B-AFE5-46387DEA6FB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5F4A96-C042-4392-91D4-D52713CA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941E96-07CC-4D2D-B1F0-5C14B4E6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236C-16AF-430E-A514-398A0DDD8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199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D7DD9C-FD20-4599-9EC0-8E3862379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7F8CF8-49A9-457A-B7CB-53D7AAE9F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BF968E-C404-446F-943E-6E42224A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9BB-5E94-473B-AFE5-46387DEA6FB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7C469F-0A6E-4392-8471-EBE02AB5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D9845-BDDE-4C66-A362-790078A8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236C-16AF-430E-A514-398A0DDD8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402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FAF3B-8E16-41C4-8F66-933BF2A3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6181D-214A-4A15-A379-7C58135DA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B02A09-2421-46C2-92F9-1AF77D1E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9BB-5E94-473B-AFE5-46387DEA6FB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892186-81FC-4ADB-9BD0-F67BE74F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1D1A-45A2-4FE2-99C6-D3D36A8C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236C-16AF-430E-A514-398A0DDD8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55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7825B-36FB-4470-91CF-BA3AC5D1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7F8E05-4304-4197-A67E-3EFDB62D2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C9ABCD-1276-40A9-AE5A-BE6A1BE4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9BB-5E94-473B-AFE5-46387DEA6FB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20711F-7B7B-4F9B-89AF-8B70626E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690328-5AAB-4F12-8F44-32B7CE99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236C-16AF-430E-A514-398A0DDD8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846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64C18-320D-4DD2-A6E2-F54318A64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06F5C5-AD08-4545-9206-560982EA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FA44AF-DFF9-4A18-A82B-454018FA2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6430A6-508B-4703-8B65-BF6E5209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9BB-5E94-473B-AFE5-46387DEA6FB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BAD579-0EBA-45D7-905A-87E8EF5E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605D1A-32F5-4E9C-A90B-18D84D3D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236C-16AF-430E-A514-398A0DDD8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903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12504-9AFC-4002-BC1A-62A394354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EC53E0-F717-4CB3-B13C-9CE7D0146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D72CCA-967A-419B-90F3-DCDF1E9B3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115BC0-1EE2-45E5-8565-6673B928E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FC4AF6-3A0D-406A-BB5F-597B58C96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283DD6-63F9-4A92-AD2F-03E9BD61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9BB-5E94-473B-AFE5-46387DEA6FB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73114E-0F01-4766-8BF5-1D6BC7022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097925-3878-487E-B693-F292A93F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236C-16AF-430E-A514-398A0DDD8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508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48209-C590-4DC1-91BA-0373732C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F8E6A0-2B21-4692-B221-59E48E61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9BB-5E94-473B-AFE5-46387DEA6FB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5C406D-2E00-4BA8-B1E4-4E0DB6C8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ABA336-85FE-4E95-AE90-A4DC863C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236C-16AF-430E-A514-398A0DDD8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398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20FE4B-6571-4D04-B457-4648085D4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9BB-5E94-473B-AFE5-46387DEA6FB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8D62AD-EAF7-4569-ABB7-D989F5DA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2C224D-D1E0-4428-81DB-6475785F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236C-16AF-430E-A514-398A0DDD8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500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5CD9E-91C4-4B0D-8A04-75BE0A9A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1B3602-56DB-4359-82B0-650C0FBFD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31AE5-2A56-437D-B053-25F2F2920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CC6504-BD51-4FEB-8FFA-F84C5AF34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9BB-5E94-473B-AFE5-46387DEA6FB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572ED-B4FE-4E28-852A-8489DD86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2CBF6B-A87E-426B-870F-BEE4BA36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236C-16AF-430E-A514-398A0DDD8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777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3E84D-CA0F-4FD3-A3A2-3DCF7732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E1D73A8-B5BF-4569-B302-6C3FAEB02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14F1ED-C88A-419E-8CB1-CE1A6A9A3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C3738B-930D-45E2-B2BB-D69325E8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29BB-5E94-473B-AFE5-46387DEA6FB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16F11D-5CDC-4A79-95F2-533B2C66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1BC2F1-1089-46E0-843A-58067BEE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236C-16AF-430E-A514-398A0DDD8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688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F3EDF77-DB1A-4327-B7D6-1B4DF32E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CCE345-341C-4B38-83C9-D72F036F8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B6C7ED-E8F8-4BCE-BE45-88422CC73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B29BB-5E94-473B-AFE5-46387DEA6FB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F3A51D-FE1E-43B3-B2C7-C8B88F5B4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2F6469-6F3C-40EE-8C6E-E5AC88D79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236C-16AF-430E-A514-398A0DDD8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013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10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xIGzsIfvhc" TargetMode="External"/><Relationship Id="rId2" Type="http://schemas.openxmlformats.org/officeDocument/2006/relationships/hyperlink" Target="https://www.youtube.com/watch?v=3U9Wdqz440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0.gi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tematica_power%20N&#176;8_Kinder.pptx#-1,5,&#161;Int&#233;ntalo  otra vez!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tematica_power%20N&#176;8_Kinder.pptx#-1,4,&#161;Muy bien!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openxmlformats.org/officeDocument/2006/relationships/image" Target="../media/image4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Matematica_power%20N&#176;8_Kinder.pptx#-1,6,Presentaci&#243;n de PowerPoint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4a"/><Relationship Id="rId7" Type="http://schemas.openxmlformats.org/officeDocument/2006/relationships/image" Target="../media/image6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Matematica_power%20N&#176;8_Kinder.pptx#-1,3,Presentaci&#243;n de PowerPoint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tematica_power%20N&#176;8_Kinder.pptx#-1,8,&#161;Int&#233;ntalo  otra vez!" TargetMode="External"/><Relationship Id="rId2" Type="http://schemas.openxmlformats.org/officeDocument/2006/relationships/hyperlink" Target="Matematica_power%20N&#176;8_Kinder.pptx#-1,7,&#161;Muy bien!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openxmlformats.org/officeDocument/2006/relationships/image" Target="../media/image4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Matematica_power%20N&#176;8_Kinder.pptx#-1,9,&#191;Qu&#233; n&#250;mero viene antes del 11?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4a"/><Relationship Id="rId7" Type="http://schemas.openxmlformats.org/officeDocument/2006/relationships/image" Target="../media/image6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Matematica_power%20N&#176;8_Kinder.pptx#-1,6,Presentaci&#243;n de PowerPoint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50E1A82-4D45-4B62-BF7A-84EE9CD2B3BC}"/>
              </a:ext>
            </a:extLst>
          </p:cNvPr>
          <p:cNvSpPr/>
          <p:nvPr/>
        </p:nvSpPr>
        <p:spPr>
          <a:xfrm>
            <a:off x="681038" y="2022090"/>
            <a:ext cx="100012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¡Vamos a jugar </a:t>
            </a:r>
          </a:p>
          <a:p>
            <a:pPr algn="ctr"/>
            <a:r>
              <a:rPr lang="es-CL" sz="10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con las matemáticas!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078DAB6-E1C3-4764-9022-55D85B4E44DD}"/>
              </a:ext>
            </a:extLst>
          </p:cNvPr>
          <p:cNvSpPr/>
          <p:nvPr/>
        </p:nvSpPr>
        <p:spPr>
          <a:xfrm>
            <a:off x="10372730" y="6380946"/>
            <a:ext cx="33528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Presiona enter</a:t>
            </a:r>
            <a:endParaRPr lang="es-CL" sz="25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7C3C3F4-9B9B-484F-B29A-E48283555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08" y="-448581"/>
            <a:ext cx="8771615" cy="494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38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>
        <p15:prstTrans prst="fallOver"/>
        <p:sndAc>
          <p:stSnd>
            <p:snd r:embed="rId2" name="bomb.wav"/>
          </p:stSnd>
        </p:sndAc>
      </p:transition>
    </mc:Choice>
    <mc:Fallback xmlns="">
      <p:transition advClick="0">
        <p:fade/>
        <p:sndAc>
          <p:stSnd>
            <p:snd r:embed="rId10" name="bomb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680CF-E4E2-4C8B-8B53-459423CF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AAB2B3E-C643-4282-8ED5-FA9DA0DE7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CB345D6-1CD8-4184-9E5D-AA2047E13ABB}"/>
              </a:ext>
            </a:extLst>
          </p:cNvPr>
          <p:cNvSpPr/>
          <p:nvPr/>
        </p:nvSpPr>
        <p:spPr>
          <a:xfrm>
            <a:off x="4145279" y="4817202"/>
            <a:ext cx="4973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6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¡Muy bien</a:t>
            </a:r>
            <a:endParaRPr lang="es-CL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EBC5916-9DF0-4EB0-8B51-7065E85FB6B5}"/>
              </a:ext>
            </a:extLst>
          </p:cNvPr>
          <p:cNvSpPr/>
          <p:nvPr/>
        </p:nvSpPr>
        <p:spPr>
          <a:xfrm>
            <a:off x="4145279" y="554221"/>
            <a:ext cx="3812181" cy="39422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30F6371-9677-4737-9439-FB39888B97D1}"/>
              </a:ext>
            </a:extLst>
          </p:cNvPr>
          <p:cNvSpPr txBox="1"/>
          <p:nvPr/>
        </p:nvSpPr>
        <p:spPr>
          <a:xfrm>
            <a:off x="4898030" y="1325759"/>
            <a:ext cx="2998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2622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6D-B308-4852-ABEE-4BC0F71A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>
            <a:normAutofit/>
          </a:bodyPr>
          <a:lstStyle/>
          <a:p>
            <a:r>
              <a:rPr lang="es-CL" sz="4000" dirty="0">
                <a:latin typeface="Bahnschrift Light SemiCondensed" panose="020B0502040204020203" pitchFamily="34" charset="0"/>
                <a:ea typeface="+mn-ea"/>
                <a:cs typeface="+mn-cs"/>
              </a:rPr>
              <a:t>¿Qué número viene antes del 15? </a:t>
            </a:r>
            <a:br>
              <a:rPr lang="es-CL" sz="4000" dirty="0">
                <a:latin typeface="Bahnschrift Light SemiCondensed" panose="020B0502040204020203" pitchFamily="34" charset="0"/>
                <a:ea typeface="+mn-ea"/>
                <a:cs typeface="+mn-cs"/>
              </a:rPr>
            </a:br>
            <a:r>
              <a:rPr lang="es-CL" sz="4000" dirty="0">
                <a:latin typeface="Bahnschrift Light SemiCondensed" panose="020B0502040204020203" pitchFamily="34" charset="0"/>
              </a:rPr>
              <a:t>Dilo en voz alta y pasa a la siguiente diapositiva.</a:t>
            </a:r>
            <a:endParaRPr lang="es-CL" sz="4000" dirty="0">
              <a:latin typeface="Bahnschrift Light Semi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01859D9-2FEA-4052-B1C3-8738A829C522}"/>
              </a:ext>
            </a:extLst>
          </p:cNvPr>
          <p:cNvSpPr/>
          <p:nvPr/>
        </p:nvSpPr>
        <p:spPr>
          <a:xfrm>
            <a:off x="1493519" y="1956301"/>
            <a:ext cx="3812181" cy="39422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182C094-D946-4D58-B3D5-22C7A8BFFE4A}"/>
              </a:ext>
            </a:extLst>
          </p:cNvPr>
          <p:cNvSpPr txBox="1"/>
          <p:nvPr/>
        </p:nvSpPr>
        <p:spPr>
          <a:xfrm>
            <a:off x="2246270" y="2727839"/>
            <a:ext cx="2998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021517C-BF2D-4C23-A8B9-058D7D1255D6}"/>
              </a:ext>
            </a:extLst>
          </p:cNvPr>
          <p:cNvSpPr/>
          <p:nvPr/>
        </p:nvSpPr>
        <p:spPr>
          <a:xfrm>
            <a:off x="6629399" y="1956301"/>
            <a:ext cx="3812181" cy="39422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7C14E73-35C1-41FB-8529-9E6481189AD4}"/>
              </a:ext>
            </a:extLst>
          </p:cNvPr>
          <p:cNvSpPr txBox="1"/>
          <p:nvPr/>
        </p:nvSpPr>
        <p:spPr>
          <a:xfrm>
            <a:off x="7382150" y="2727839"/>
            <a:ext cx="2998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850516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680CF-E4E2-4C8B-8B53-459423CF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AAB2B3E-C643-4282-8ED5-FA9DA0DE7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CB345D6-1CD8-4184-9E5D-AA2047E13ABB}"/>
              </a:ext>
            </a:extLst>
          </p:cNvPr>
          <p:cNvSpPr/>
          <p:nvPr/>
        </p:nvSpPr>
        <p:spPr>
          <a:xfrm>
            <a:off x="4145279" y="4817202"/>
            <a:ext cx="4973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6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¡Muy bien</a:t>
            </a:r>
            <a:endParaRPr lang="es-CL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EBC5916-9DF0-4EB0-8B51-7065E85FB6B5}"/>
              </a:ext>
            </a:extLst>
          </p:cNvPr>
          <p:cNvSpPr/>
          <p:nvPr/>
        </p:nvSpPr>
        <p:spPr>
          <a:xfrm>
            <a:off x="4145279" y="554221"/>
            <a:ext cx="3812181" cy="39422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30F6371-9677-4737-9439-FB39888B97D1}"/>
              </a:ext>
            </a:extLst>
          </p:cNvPr>
          <p:cNvSpPr txBox="1"/>
          <p:nvPr/>
        </p:nvSpPr>
        <p:spPr>
          <a:xfrm>
            <a:off x="4898030" y="1325759"/>
            <a:ext cx="2998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0917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430A92F-BBE7-4B85-B2BF-BB83E7D5D87C}"/>
              </a:ext>
            </a:extLst>
          </p:cNvPr>
          <p:cNvSpPr txBox="1">
            <a:spLocks/>
          </p:cNvSpPr>
          <p:nvPr/>
        </p:nvSpPr>
        <p:spPr>
          <a:xfrm>
            <a:off x="838200" y="207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6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Complementa tu aprendizaje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9FF120-2450-4993-BEC4-9EB2D58F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500" dirty="0">
                <a:latin typeface="Bahnschrift Light SemiCondensed" panose="020B0502040204020203" pitchFamily="34" charset="0"/>
              </a:rPr>
              <a:t>Para profundizar lo realizado te invitamos a trabajar en las siguientes páginas de tu texto  de matemática “El camino del aprendizaje”:</a:t>
            </a:r>
          </a:p>
          <a:p>
            <a:pPr marL="0" indent="0" algn="just">
              <a:buNone/>
            </a:pPr>
            <a:endParaRPr lang="es-CL" sz="2500" dirty="0">
              <a:latin typeface="Bahnschrift Light SemiCondensed" panose="020B0502040204020203" pitchFamily="34" charset="0"/>
            </a:endParaRPr>
          </a:p>
          <a:p>
            <a:pPr marL="0" indent="0" algn="just">
              <a:buNone/>
            </a:pPr>
            <a:endParaRPr lang="es-CL" sz="2500" dirty="0">
              <a:latin typeface="Bahnschrift Light SemiCondensed" panose="020B0502040204020203" pitchFamily="34" charset="0"/>
            </a:endParaRPr>
          </a:p>
          <a:p>
            <a:pPr marL="0" indent="0" algn="just"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15" name="Imagen 14" descr="Imagen que contiene lego&#10;&#10;Descripción generada automáticamente">
            <a:extLst>
              <a:ext uri="{FF2B5EF4-FFF2-40B4-BE49-F238E27FC236}">
                <a16:creationId xmlns:a16="http://schemas.microsoft.com/office/drawing/2014/main" id="{91E52631-58A0-48F9-AE38-3A7BD062D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4" y="2347912"/>
            <a:ext cx="5238750" cy="41910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D5FBA46-2377-4E65-8E63-A022BAEB752E}"/>
              </a:ext>
            </a:extLst>
          </p:cNvPr>
          <p:cNvSpPr txBox="1"/>
          <p:nvPr/>
        </p:nvSpPr>
        <p:spPr>
          <a:xfrm>
            <a:off x="6953250" y="3709189"/>
            <a:ext cx="52387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dirty="0">
                <a:latin typeface="Bahnschrift Light SemiCondensed" panose="020B0502040204020203" pitchFamily="34" charset="0"/>
              </a:rPr>
              <a:t>Páginas 58-58-65-66</a:t>
            </a:r>
          </a:p>
        </p:txBody>
      </p:sp>
    </p:spTree>
    <p:extLst>
      <p:ext uri="{BB962C8B-B14F-4D97-AF65-F5344CB8AC3E}">
        <p14:creationId xmlns:p14="http://schemas.microsoft.com/office/powerpoint/2010/main" val="245551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EEBE0-4D62-4959-BDFF-695D4EF3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CL" sz="6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Links de interés</a:t>
            </a:r>
            <a:endParaRPr lang="es-CL" sz="6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173EF3-9E89-49EB-A0B8-8ADAA01A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288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CL" dirty="0">
              <a:hlinkClick r:id="" action="ppaction://noaction"/>
            </a:endParaRPr>
          </a:p>
          <a:p>
            <a:pPr marL="0" indent="0">
              <a:buNone/>
            </a:pPr>
            <a:endParaRPr lang="es-CL" dirty="0">
              <a:hlinkClick r:id="" action="ppaction://noaction"/>
            </a:endParaRP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BE83FD-55C6-4493-AFEC-373FFB5B4197}"/>
              </a:ext>
            </a:extLst>
          </p:cNvPr>
          <p:cNvSpPr txBox="1"/>
          <p:nvPr/>
        </p:nvSpPr>
        <p:spPr>
          <a:xfrm>
            <a:off x="838200" y="1518850"/>
            <a:ext cx="955833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dirty="0">
                <a:latin typeface="Bahnschrift Light SemiCondensed" panose="020B0502040204020203" pitchFamily="34" charset="0"/>
              </a:rPr>
              <a:t>¡Busca este video de lo números!</a:t>
            </a: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r>
              <a:rPr lang="es-CL" sz="2800" dirty="0">
                <a:hlinkClick r:id="rId2"/>
              </a:rPr>
              <a:t>https://www.youtube.com/watch?v=3U9Wdqz4400</a:t>
            </a:r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r>
              <a:rPr lang="es-CL" sz="2800" dirty="0">
                <a:hlinkClick r:id="rId3"/>
              </a:rPr>
              <a:t>https://www.youtube.com/watch?v=DxIGzsIfvhc</a:t>
            </a:r>
            <a:endParaRPr lang="es-CL" sz="2500" dirty="0">
              <a:latin typeface="Bahnschrift Light SemiCondensed" panose="020B0502040204020203" pitchFamily="34" charset="0"/>
            </a:endParaRPr>
          </a:p>
          <a:p>
            <a:r>
              <a:rPr lang="es-CL" sz="2500" dirty="0">
                <a:latin typeface="Bahnschrift Light SemiCondensed" panose="020B0502040204020203" pitchFamily="34" charset="0"/>
              </a:rPr>
              <a:t> </a:t>
            </a: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87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12" descr="Imagen que contiene lego, flor&#10;&#10;Descripción generada automáticamente">
            <a:extLst>
              <a:ext uri="{FF2B5EF4-FFF2-40B4-BE49-F238E27FC236}">
                <a16:creationId xmlns:a16="http://schemas.microsoft.com/office/drawing/2014/main" id="{1E3F28F2-48EE-4341-88E6-2821D3F6A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76" y="149219"/>
            <a:ext cx="8544986" cy="640874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DE4566-C0EA-40D1-BF20-E4240327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96" y="5457828"/>
            <a:ext cx="8279108" cy="1457327"/>
          </a:xfrm>
        </p:spPr>
        <p:txBody>
          <a:bodyPr>
            <a:normAutofit/>
          </a:bodyPr>
          <a:lstStyle/>
          <a:p>
            <a:pPr algn="ctr"/>
            <a:r>
              <a:rPr lang="es-CL" sz="96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¡Buen trabajo!</a:t>
            </a:r>
            <a:endParaRPr lang="es-CL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58602" y="5822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36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5911D-96C1-4766-BF3F-C946E8BDB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0" y="1209129"/>
            <a:ext cx="5588354" cy="1026355"/>
          </a:xfrm>
        </p:spPr>
        <p:txBody>
          <a:bodyPr>
            <a:normAutofit/>
          </a:bodyPr>
          <a:lstStyle/>
          <a:p>
            <a:pPr algn="ctr"/>
            <a:r>
              <a:rPr lang="es-CL" sz="2500" dirty="0">
                <a:latin typeface="Bahnschrift Light SemiCondensed" panose="020B0502040204020203" pitchFamily="34" charset="0"/>
              </a:rPr>
              <a:t>Sigue la secuencia con tu dedo índice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850B9DA-BC0F-4F65-A623-2D6F5DA48F56}"/>
              </a:ext>
            </a:extLst>
          </p:cNvPr>
          <p:cNvSpPr/>
          <p:nvPr/>
        </p:nvSpPr>
        <p:spPr>
          <a:xfrm>
            <a:off x="202271" y="2337975"/>
            <a:ext cx="1854532" cy="19341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05DD20-AFA6-41F7-95D5-E9B01B2D7B81}"/>
              </a:ext>
            </a:extLst>
          </p:cNvPr>
          <p:cNvSpPr txBox="1"/>
          <p:nvPr/>
        </p:nvSpPr>
        <p:spPr>
          <a:xfrm>
            <a:off x="445515" y="2643311"/>
            <a:ext cx="1368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0" dirty="0">
                <a:solidFill>
                  <a:srgbClr val="FF505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C6CF86A-8265-4FC1-827C-2F1096DA14A9}"/>
              </a:ext>
            </a:extLst>
          </p:cNvPr>
          <p:cNvSpPr/>
          <p:nvPr/>
        </p:nvSpPr>
        <p:spPr>
          <a:xfrm>
            <a:off x="9079451" y="5831100"/>
            <a:ext cx="35171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7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7000" dirty="0"/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7A7AEDB6-511C-41B4-9926-CBFF70510BB2}"/>
              </a:ext>
            </a:extLst>
          </p:cNvPr>
          <p:cNvSpPr txBox="1">
            <a:spLocks/>
          </p:cNvSpPr>
          <p:nvPr/>
        </p:nvSpPr>
        <p:spPr>
          <a:xfrm>
            <a:off x="1412087" y="1395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81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¡Los números!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02DA2F9E-7CA8-431D-896D-35AAE18B1B02}"/>
              </a:ext>
            </a:extLst>
          </p:cNvPr>
          <p:cNvSpPr/>
          <p:nvPr/>
        </p:nvSpPr>
        <p:spPr>
          <a:xfrm>
            <a:off x="2225442" y="3655462"/>
            <a:ext cx="1854532" cy="19341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3E95994B-05C7-49AB-9B12-DD53810C00E7}"/>
              </a:ext>
            </a:extLst>
          </p:cNvPr>
          <p:cNvSpPr txBox="1"/>
          <p:nvPr/>
        </p:nvSpPr>
        <p:spPr>
          <a:xfrm>
            <a:off x="2468686" y="3960798"/>
            <a:ext cx="1368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0" dirty="0">
                <a:solidFill>
                  <a:srgbClr val="FF505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6C198A16-B609-4185-B8A6-4CCBBDD93D94}"/>
              </a:ext>
            </a:extLst>
          </p:cNvPr>
          <p:cNvSpPr/>
          <p:nvPr/>
        </p:nvSpPr>
        <p:spPr>
          <a:xfrm>
            <a:off x="4258841" y="2337976"/>
            <a:ext cx="1854532" cy="19341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5124E5A9-3786-4DFB-9FB7-2D81D26EC397}"/>
              </a:ext>
            </a:extLst>
          </p:cNvPr>
          <p:cNvSpPr txBox="1"/>
          <p:nvPr/>
        </p:nvSpPr>
        <p:spPr>
          <a:xfrm>
            <a:off x="4502085" y="2643312"/>
            <a:ext cx="1368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0" dirty="0">
                <a:solidFill>
                  <a:srgbClr val="FF505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A30FEE23-F7A4-4B4E-9E56-3AF0AA5C07E8}"/>
              </a:ext>
            </a:extLst>
          </p:cNvPr>
          <p:cNvSpPr/>
          <p:nvPr/>
        </p:nvSpPr>
        <p:spPr>
          <a:xfrm>
            <a:off x="6307881" y="3655462"/>
            <a:ext cx="1854532" cy="19341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56DF1749-CA3B-42AD-9745-F8447BA3B936}"/>
              </a:ext>
            </a:extLst>
          </p:cNvPr>
          <p:cNvSpPr txBox="1"/>
          <p:nvPr/>
        </p:nvSpPr>
        <p:spPr>
          <a:xfrm>
            <a:off x="6551125" y="3960798"/>
            <a:ext cx="1368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0" dirty="0">
                <a:solidFill>
                  <a:srgbClr val="FF505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EC32D1E9-F23A-4A0E-9C93-6ADD9B7DCE54}"/>
              </a:ext>
            </a:extLst>
          </p:cNvPr>
          <p:cNvSpPr/>
          <p:nvPr/>
        </p:nvSpPr>
        <p:spPr>
          <a:xfrm>
            <a:off x="8152184" y="2233882"/>
            <a:ext cx="1854532" cy="19341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E7F6FE33-6E13-46F9-A73E-6501B3BA97AA}"/>
              </a:ext>
            </a:extLst>
          </p:cNvPr>
          <p:cNvSpPr txBox="1"/>
          <p:nvPr/>
        </p:nvSpPr>
        <p:spPr>
          <a:xfrm>
            <a:off x="8395428" y="2539218"/>
            <a:ext cx="1368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0" dirty="0">
                <a:solidFill>
                  <a:srgbClr val="FF505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6CC9072F-0B03-4613-AC5C-861447D7E0B5}"/>
              </a:ext>
            </a:extLst>
          </p:cNvPr>
          <p:cNvSpPr/>
          <p:nvPr/>
        </p:nvSpPr>
        <p:spPr>
          <a:xfrm>
            <a:off x="10008699" y="3610365"/>
            <a:ext cx="1854532" cy="19341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AE00500F-C37B-4A53-96BE-92CB4674E4A4}"/>
              </a:ext>
            </a:extLst>
          </p:cNvPr>
          <p:cNvSpPr txBox="1"/>
          <p:nvPr/>
        </p:nvSpPr>
        <p:spPr>
          <a:xfrm>
            <a:off x="10251943" y="3915701"/>
            <a:ext cx="1368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0" dirty="0">
                <a:solidFill>
                  <a:srgbClr val="FF505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38675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6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lipse 44">
            <a:extLst>
              <a:ext uri="{FF2B5EF4-FFF2-40B4-BE49-F238E27FC236}">
                <a16:creationId xmlns:a16="http://schemas.microsoft.com/office/drawing/2014/main" id="{7EBDE679-91FA-46AB-8544-880C28DEA22D}"/>
              </a:ext>
            </a:extLst>
          </p:cNvPr>
          <p:cNvSpPr/>
          <p:nvPr/>
        </p:nvSpPr>
        <p:spPr>
          <a:xfrm>
            <a:off x="4937760" y="965701"/>
            <a:ext cx="2606040" cy="246329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914433A-FE5F-43FE-BF06-34D6E6A09021}"/>
              </a:ext>
            </a:extLst>
          </p:cNvPr>
          <p:cNvSpPr/>
          <p:nvPr/>
        </p:nvSpPr>
        <p:spPr>
          <a:xfrm>
            <a:off x="471024" y="289560"/>
            <a:ext cx="90387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latin typeface="Bahnschrift Light SemiCondensed" panose="020B0502040204020203" pitchFamily="34" charset="0"/>
              </a:rPr>
              <a:t>Observa el número y pincha el grupo que representa su cantidad:</a:t>
            </a:r>
            <a:endParaRPr lang="es-CL" sz="2500" dirty="0"/>
          </a:p>
        </p:txBody>
      </p:sp>
      <p:sp>
        <p:nvSpPr>
          <p:cNvPr id="7" name="Rectángulo: esquinas redondeadas 6">
            <a:hlinkClick r:id="rId2" action="ppaction://hlinkpres?slideindex=5&amp;slidetitle=¡Inténtalo  otra vez!"/>
            <a:extLst>
              <a:ext uri="{FF2B5EF4-FFF2-40B4-BE49-F238E27FC236}">
                <a16:creationId xmlns:a16="http://schemas.microsoft.com/office/drawing/2014/main" id="{F2FC6C8E-CE60-4111-9E76-47A8D3754F11}"/>
              </a:ext>
            </a:extLst>
          </p:cNvPr>
          <p:cNvSpPr/>
          <p:nvPr/>
        </p:nvSpPr>
        <p:spPr>
          <a:xfrm>
            <a:off x="1051560" y="3429000"/>
            <a:ext cx="4754880" cy="326136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9" name="Imagen 8" descr="Doggo enamorado">
            <a:extLst>
              <a:ext uri="{FF2B5EF4-FFF2-40B4-BE49-F238E27FC236}">
                <a16:creationId xmlns:a16="http://schemas.microsoft.com/office/drawing/2014/main" id="{50BF4044-C8B6-41A5-B4E7-B59D2E676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3429000"/>
            <a:ext cx="1219200" cy="1219200"/>
          </a:xfrm>
          <a:prstGeom prst="rect">
            <a:avLst/>
          </a:prstGeom>
        </p:spPr>
      </p:pic>
      <p:pic>
        <p:nvPicPr>
          <p:cNvPr id="12" name="Imagen 11" descr="Doggo enamorado">
            <a:extLst>
              <a:ext uri="{FF2B5EF4-FFF2-40B4-BE49-F238E27FC236}">
                <a16:creationId xmlns:a16="http://schemas.microsoft.com/office/drawing/2014/main" id="{24478610-C76D-4A3C-A7D5-954AE7983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" y="3429000"/>
            <a:ext cx="1219200" cy="1219200"/>
          </a:xfrm>
          <a:prstGeom prst="rect">
            <a:avLst/>
          </a:prstGeom>
        </p:spPr>
      </p:pic>
      <p:pic>
        <p:nvPicPr>
          <p:cNvPr id="13" name="Imagen 12" descr="Doggo enamorado">
            <a:extLst>
              <a:ext uri="{FF2B5EF4-FFF2-40B4-BE49-F238E27FC236}">
                <a16:creationId xmlns:a16="http://schemas.microsoft.com/office/drawing/2014/main" id="{B7612073-F5E7-4B3D-8FFF-99BB1BB6B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3429000"/>
            <a:ext cx="1219200" cy="1219200"/>
          </a:xfrm>
          <a:prstGeom prst="rect">
            <a:avLst/>
          </a:prstGeom>
        </p:spPr>
      </p:pic>
      <p:pic>
        <p:nvPicPr>
          <p:cNvPr id="14" name="Imagen 13" descr="Doggo enamorado">
            <a:extLst>
              <a:ext uri="{FF2B5EF4-FFF2-40B4-BE49-F238E27FC236}">
                <a16:creationId xmlns:a16="http://schemas.microsoft.com/office/drawing/2014/main" id="{E9EC6088-6B9A-473A-A515-053998012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29000"/>
            <a:ext cx="1219200" cy="1219200"/>
          </a:xfrm>
          <a:prstGeom prst="rect">
            <a:avLst/>
          </a:prstGeom>
        </p:spPr>
      </p:pic>
      <p:pic>
        <p:nvPicPr>
          <p:cNvPr id="15" name="Imagen 14" descr="Doggo enamorado">
            <a:extLst>
              <a:ext uri="{FF2B5EF4-FFF2-40B4-BE49-F238E27FC236}">
                <a16:creationId xmlns:a16="http://schemas.microsoft.com/office/drawing/2014/main" id="{2E889630-A84C-412C-91F7-542BE5FF2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4373880"/>
            <a:ext cx="1219200" cy="1219200"/>
          </a:xfrm>
          <a:prstGeom prst="rect">
            <a:avLst/>
          </a:prstGeom>
        </p:spPr>
      </p:pic>
      <p:pic>
        <p:nvPicPr>
          <p:cNvPr id="16" name="Imagen 15" descr="Doggo enamorado">
            <a:extLst>
              <a:ext uri="{FF2B5EF4-FFF2-40B4-BE49-F238E27FC236}">
                <a16:creationId xmlns:a16="http://schemas.microsoft.com/office/drawing/2014/main" id="{0A4E4757-1935-4CD6-BAAA-00C572F97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373880"/>
            <a:ext cx="1219200" cy="1219200"/>
          </a:xfrm>
          <a:prstGeom prst="rect">
            <a:avLst/>
          </a:prstGeom>
        </p:spPr>
      </p:pic>
      <p:pic>
        <p:nvPicPr>
          <p:cNvPr id="17" name="Imagen 16" descr="Doggo enamorado">
            <a:extLst>
              <a:ext uri="{FF2B5EF4-FFF2-40B4-BE49-F238E27FC236}">
                <a16:creationId xmlns:a16="http://schemas.microsoft.com/office/drawing/2014/main" id="{D7015123-B4A3-4566-9975-ADC483A11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4373880"/>
            <a:ext cx="1219200" cy="1219200"/>
          </a:xfrm>
          <a:prstGeom prst="rect">
            <a:avLst/>
          </a:prstGeom>
        </p:spPr>
      </p:pic>
      <p:pic>
        <p:nvPicPr>
          <p:cNvPr id="18" name="Imagen 17" descr="Doggo enamorado">
            <a:extLst>
              <a:ext uri="{FF2B5EF4-FFF2-40B4-BE49-F238E27FC236}">
                <a16:creationId xmlns:a16="http://schemas.microsoft.com/office/drawing/2014/main" id="{092B26A7-A2E4-4716-BE85-4EBE7034B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4373880"/>
            <a:ext cx="1219200" cy="1219200"/>
          </a:xfrm>
          <a:prstGeom prst="rect">
            <a:avLst/>
          </a:prstGeom>
        </p:spPr>
      </p:pic>
      <p:pic>
        <p:nvPicPr>
          <p:cNvPr id="19" name="Imagen 18" descr="Doggo enamorado">
            <a:extLst>
              <a:ext uri="{FF2B5EF4-FFF2-40B4-BE49-F238E27FC236}">
                <a16:creationId xmlns:a16="http://schemas.microsoft.com/office/drawing/2014/main" id="{6214D4DB-1FFC-473C-AE96-4E886EF96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49240"/>
            <a:ext cx="1219200" cy="1219200"/>
          </a:xfrm>
          <a:prstGeom prst="rect">
            <a:avLst/>
          </a:prstGeom>
        </p:spPr>
      </p:pic>
      <p:pic>
        <p:nvPicPr>
          <p:cNvPr id="20" name="Imagen 19" descr="Doggo enamorado">
            <a:extLst>
              <a:ext uri="{FF2B5EF4-FFF2-40B4-BE49-F238E27FC236}">
                <a16:creationId xmlns:a16="http://schemas.microsoft.com/office/drawing/2014/main" id="{40FEF7A0-1191-4268-9BE9-FA88764DF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5349240"/>
            <a:ext cx="1219200" cy="1219200"/>
          </a:xfrm>
          <a:prstGeom prst="rect">
            <a:avLst/>
          </a:prstGeom>
        </p:spPr>
      </p:pic>
      <p:sp>
        <p:nvSpPr>
          <p:cNvPr id="21" name="Rectángulo: esquinas redondeadas 20">
            <a:hlinkClick r:id="rId4" action="ppaction://hlinkpres?slideindex=4&amp;slidetitle=¡Muy bien!"/>
            <a:extLst>
              <a:ext uri="{FF2B5EF4-FFF2-40B4-BE49-F238E27FC236}">
                <a16:creationId xmlns:a16="http://schemas.microsoft.com/office/drawing/2014/main" id="{90BC9089-4E18-4218-A108-D02747AAEE76}"/>
              </a:ext>
            </a:extLst>
          </p:cNvPr>
          <p:cNvSpPr/>
          <p:nvPr/>
        </p:nvSpPr>
        <p:spPr>
          <a:xfrm>
            <a:off x="6812280" y="3429000"/>
            <a:ext cx="4754880" cy="326136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1" name="Imagen 10" descr="Hola, Gatita Taffy">
            <a:extLst>
              <a:ext uri="{FF2B5EF4-FFF2-40B4-BE49-F238E27FC236}">
                <a16:creationId xmlns:a16="http://schemas.microsoft.com/office/drawing/2014/main" id="{8104D2F5-6514-4540-8218-32AAC8590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97" y="3444240"/>
            <a:ext cx="1219200" cy="1219200"/>
          </a:xfrm>
          <a:prstGeom prst="rect">
            <a:avLst/>
          </a:prstGeom>
        </p:spPr>
      </p:pic>
      <p:pic>
        <p:nvPicPr>
          <p:cNvPr id="22" name="Imagen 21" descr="Hola, Gatita Taffy">
            <a:extLst>
              <a:ext uri="{FF2B5EF4-FFF2-40B4-BE49-F238E27FC236}">
                <a16:creationId xmlns:a16="http://schemas.microsoft.com/office/drawing/2014/main" id="{12254A7B-B09D-4F1E-8664-CEEE36DEF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60" y="3444240"/>
            <a:ext cx="1219200" cy="1219200"/>
          </a:xfrm>
          <a:prstGeom prst="rect">
            <a:avLst/>
          </a:prstGeom>
        </p:spPr>
      </p:pic>
      <p:pic>
        <p:nvPicPr>
          <p:cNvPr id="23" name="Imagen 22" descr="Hola, Gatita Taffy">
            <a:extLst>
              <a:ext uri="{FF2B5EF4-FFF2-40B4-BE49-F238E27FC236}">
                <a16:creationId xmlns:a16="http://schemas.microsoft.com/office/drawing/2014/main" id="{8541611A-41C4-4938-B74F-8F24040A0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217" y="3444240"/>
            <a:ext cx="1219200" cy="1219200"/>
          </a:xfrm>
          <a:prstGeom prst="rect">
            <a:avLst/>
          </a:prstGeom>
        </p:spPr>
      </p:pic>
      <p:pic>
        <p:nvPicPr>
          <p:cNvPr id="24" name="Imagen 23" descr="Hola, Gatita Taffy">
            <a:extLst>
              <a:ext uri="{FF2B5EF4-FFF2-40B4-BE49-F238E27FC236}">
                <a16:creationId xmlns:a16="http://schemas.microsoft.com/office/drawing/2014/main" id="{DB29E51A-F153-4BF2-B5CB-A413C2C9F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3444240"/>
            <a:ext cx="1219200" cy="1219200"/>
          </a:xfrm>
          <a:prstGeom prst="rect">
            <a:avLst/>
          </a:prstGeom>
        </p:spPr>
      </p:pic>
      <p:pic>
        <p:nvPicPr>
          <p:cNvPr id="25" name="Imagen 24" descr="Hola, Gatita Taffy">
            <a:extLst>
              <a:ext uri="{FF2B5EF4-FFF2-40B4-BE49-F238E27FC236}">
                <a16:creationId xmlns:a16="http://schemas.microsoft.com/office/drawing/2014/main" id="{826E735D-F408-4F2E-ACD6-692B4BBB3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37" y="4457700"/>
            <a:ext cx="1219200" cy="1219200"/>
          </a:xfrm>
          <a:prstGeom prst="rect">
            <a:avLst/>
          </a:prstGeom>
        </p:spPr>
      </p:pic>
      <p:pic>
        <p:nvPicPr>
          <p:cNvPr id="26" name="Imagen 25" descr="Hola, Gatita Taffy">
            <a:extLst>
              <a:ext uri="{FF2B5EF4-FFF2-40B4-BE49-F238E27FC236}">
                <a16:creationId xmlns:a16="http://schemas.microsoft.com/office/drawing/2014/main" id="{FE19F073-5F58-4C40-A03F-376698CDC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7700"/>
            <a:ext cx="1219200" cy="1219200"/>
          </a:xfrm>
          <a:prstGeom prst="rect">
            <a:avLst/>
          </a:prstGeom>
        </p:spPr>
      </p:pic>
      <p:pic>
        <p:nvPicPr>
          <p:cNvPr id="27" name="Imagen 26" descr="Hola, Gatita Taffy">
            <a:extLst>
              <a:ext uri="{FF2B5EF4-FFF2-40B4-BE49-F238E27FC236}">
                <a16:creationId xmlns:a16="http://schemas.microsoft.com/office/drawing/2014/main" id="{C805F146-7C5A-4C8A-B258-FC0D312A6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257" y="4457700"/>
            <a:ext cx="1219200" cy="1219200"/>
          </a:xfrm>
          <a:prstGeom prst="rect">
            <a:avLst/>
          </a:prstGeom>
        </p:spPr>
      </p:pic>
      <p:pic>
        <p:nvPicPr>
          <p:cNvPr id="28" name="Imagen 27" descr="Hola, Gatita Taffy">
            <a:extLst>
              <a:ext uri="{FF2B5EF4-FFF2-40B4-BE49-F238E27FC236}">
                <a16:creationId xmlns:a16="http://schemas.microsoft.com/office/drawing/2014/main" id="{334F0901-4A45-4678-8912-ADC2983B8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720" y="4457700"/>
            <a:ext cx="1219200" cy="1219200"/>
          </a:xfrm>
          <a:prstGeom prst="rect">
            <a:avLst/>
          </a:prstGeom>
        </p:spPr>
      </p:pic>
      <p:pic>
        <p:nvPicPr>
          <p:cNvPr id="29" name="Imagen 28" descr="Hola, Gatita Taffy">
            <a:extLst>
              <a:ext uri="{FF2B5EF4-FFF2-40B4-BE49-F238E27FC236}">
                <a16:creationId xmlns:a16="http://schemas.microsoft.com/office/drawing/2014/main" id="{3D42BC4D-0002-4EAF-9C44-5E9DC7539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77" y="5486400"/>
            <a:ext cx="1219200" cy="1219200"/>
          </a:xfrm>
          <a:prstGeom prst="rect">
            <a:avLst/>
          </a:prstGeom>
        </p:spPr>
      </p:pic>
      <p:pic>
        <p:nvPicPr>
          <p:cNvPr id="30" name="Imagen 29" descr="Hola, Gatita Taffy">
            <a:extLst>
              <a:ext uri="{FF2B5EF4-FFF2-40B4-BE49-F238E27FC236}">
                <a16:creationId xmlns:a16="http://schemas.microsoft.com/office/drawing/2014/main" id="{95364B69-CC6E-4A87-B19F-BF07DDD6A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40" y="5486400"/>
            <a:ext cx="1219200" cy="1219200"/>
          </a:xfrm>
          <a:prstGeom prst="rect">
            <a:avLst/>
          </a:prstGeom>
        </p:spPr>
      </p:pic>
      <p:pic>
        <p:nvPicPr>
          <p:cNvPr id="31" name="Imagen 30" descr="Hola, Gatita Taffy">
            <a:extLst>
              <a:ext uri="{FF2B5EF4-FFF2-40B4-BE49-F238E27FC236}">
                <a16:creationId xmlns:a16="http://schemas.microsoft.com/office/drawing/2014/main" id="{20D5EB23-786E-43C2-8FA2-A3A3DD5F1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97" y="5486400"/>
            <a:ext cx="1219200" cy="1219200"/>
          </a:xfrm>
          <a:prstGeom prst="rect">
            <a:avLst/>
          </a:prstGeom>
        </p:spPr>
      </p:pic>
      <p:pic>
        <p:nvPicPr>
          <p:cNvPr id="32" name="Imagen 31" descr="Hola, Gatita Taffy">
            <a:extLst>
              <a:ext uri="{FF2B5EF4-FFF2-40B4-BE49-F238E27FC236}">
                <a16:creationId xmlns:a16="http://schemas.microsoft.com/office/drawing/2014/main" id="{F5894210-483C-4490-88C6-FF6576681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0" y="5486400"/>
            <a:ext cx="1219200" cy="12192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D3FE4CC1-17E2-479A-A7C0-6E31DB403140}"/>
              </a:ext>
            </a:extLst>
          </p:cNvPr>
          <p:cNvSpPr txBox="1"/>
          <p:nvPr/>
        </p:nvSpPr>
        <p:spPr>
          <a:xfrm>
            <a:off x="5170170" y="1178094"/>
            <a:ext cx="20497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02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/>
          </a:p>
        </p:txBody>
      </p:sp>
      <p:pic>
        <p:nvPicPr>
          <p:cNvPr id="7" name="Imagen 6" descr="Imagen que contiene papalote, cuarto, vuelo, reloj&#10;&#10;Descripción generada automáticamente">
            <a:hlinkClick r:id="rId6" action="ppaction://hlinkpres?slideindex=6&amp;slidetitle=Presentación de PowerPoint"/>
            <a:extLst>
              <a:ext uri="{FF2B5EF4-FFF2-40B4-BE49-F238E27FC236}">
                <a16:creationId xmlns:a16="http://schemas.microsoft.com/office/drawing/2014/main" id="{670860E2-4768-4F71-81CD-42B200BC2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2921795"/>
            <a:ext cx="3810000" cy="2857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7784782" y="6193634"/>
            <a:ext cx="6357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las sandías para continuar</a:t>
            </a: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0393" y="1539874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40013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0604" y="24971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</a:p>
        </p:txBody>
      </p:sp>
      <p:pic>
        <p:nvPicPr>
          <p:cNvPr id="4" name="Imagen 3" descr="Imagen que contiene paraguas&#10;&#10;Descripción generada automáticamente">
            <a:hlinkClick r:id="rId6" action="ppaction://hlinkpres?slideindex=3&amp;slidetitle=Presentación de PowerPoint"/>
            <a:extLst>
              <a:ext uri="{FF2B5EF4-FFF2-40B4-BE49-F238E27FC236}">
                <a16:creationId xmlns:a16="http://schemas.microsoft.com/office/drawing/2014/main" id="{F84EA4E2-DBD7-4CA0-A361-109D7AD0A5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785812"/>
            <a:ext cx="3810000" cy="2857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6660832" y="5957887"/>
            <a:ext cx="506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sandía para volver a intentarlo</a:t>
            </a:r>
            <a:r>
              <a:rPr lang="es-CL" sz="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955" y="1909762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51232" y="6056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lipse 44">
            <a:extLst>
              <a:ext uri="{FF2B5EF4-FFF2-40B4-BE49-F238E27FC236}">
                <a16:creationId xmlns:a16="http://schemas.microsoft.com/office/drawing/2014/main" id="{7EBDE679-91FA-46AB-8544-880C28DEA22D}"/>
              </a:ext>
            </a:extLst>
          </p:cNvPr>
          <p:cNvSpPr/>
          <p:nvPr/>
        </p:nvSpPr>
        <p:spPr>
          <a:xfrm>
            <a:off x="4937760" y="965701"/>
            <a:ext cx="2606040" cy="246329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914433A-FE5F-43FE-BF06-34D6E6A09021}"/>
              </a:ext>
            </a:extLst>
          </p:cNvPr>
          <p:cNvSpPr/>
          <p:nvPr/>
        </p:nvSpPr>
        <p:spPr>
          <a:xfrm>
            <a:off x="471024" y="289560"/>
            <a:ext cx="90387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latin typeface="Bahnschrift Light SemiCondensed" panose="020B0502040204020203" pitchFamily="34" charset="0"/>
              </a:rPr>
              <a:t>Observa el número y pincha el grupo que representa su cantidad:</a:t>
            </a:r>
            <a:endParaRPr lang="es-CL" sz="2500" dirty="0"/>
          </a:p>
        </p:txBody>
      </p:sp>
      <p:sp>
        <p:nvSpPr>
          <p:cNvPr id="7" name="Rectángulo: esquinas redondeadas 6">
            <a:hlinkClick r:id="rId2" action="ppaction://hlinkpres?slideindex=7&amp;slidetitle=¡Muy bien!"/>
            <a:extLst>
              <a:ext uri="{FF2B5EF4-FFF2-40B4-BE49-F238E27FC236}">
                <a16:creationId xmlns:a16="http://schemas.microsoft.com/office/drawing/2014/main" id="{F2FC6C8E-CE60-4111-9E76-47A8D3754F11}"/>
              </a:ext>
            </a:extLst>
          </p:cNvPr>
          <p:cNvSpPr/>
          <p:nvPr/>
        </p:nvSpPr>
        <p:spPr>
          <a:xfrm>
            <a:off x="1051560" y="3429000"/>
            <a:ext cx="4754880" cy="326136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Rectángulo: esquinas redondeadas 20">
            <a:hlinkClick r:id="rId3" action="ppaction://hlinkpres?slideindex=8&amp;slidetitle=¡Inténtalo  otra vez!"/>
            <a:extLst>
              <a:ext uri="{FF2B5EF4-FFF2-40B4-BE49-F238E27FC236}">
                <a16:creationId xmlns:a16="http://schemas.microsoft.com/office/drawing/2014/main" id="{90BC9089-4E18-4218-A108-D02747AAEE76}"/>
              </a:ext>
            </a:extLst>
          </p:cNvPr>
          <p:cNvSpPr/>
          <p:nvPr/>
        </p:nvSpPr>
        <p:spPr>
          <a:xfrm>
            <a:off x="6812280" y="3429000"/>
            <a:ext cx="4754880" cy="326136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3FE4CC1-17E2-479A-A7C0-6E31DB403140}"/>
              </a:ext>
            </a:extLst>
          </p:cNvPr>
          <p:cNvSpPr txBox="1"/>
          <p:nvPr/>
        </p:nvSpPr>
        <p:spPr>
          <a:xfrm>
            <a:off x="5170170" y="1178094"/>
            <a:ext cx="20497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3" name="Imagen 2" descr="Moody Foodies: manzana">
            <a:extLst>
              <a:ext uri="{FF2B5EF4-FFF2-40B4-BE49-F238E27FC236}">
                <a16:creationId xmlns:a16="http://schemas.microsoft.com/office/drawing/2014/main" id="{56987E29-027D-4580-B20B-077B8991E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3651008"/>
            <a:ext cx="1219200" cy="1219200"/>
          </a:xfrm>
          <a:prstGeom prst="rect">
            <a:avLst/>
          </a:prstGeom>
        </p:spPr>
      </p:pic>
      <p:pic>
        <p:nvPicPr>
          <p:cNvPr id="6" name="Imagen 5" descr="Moody Foodies: banana">
            <a:extLst>
              <a:ext uri="{FF2B5EF4-FFF2-40B4-BE49-F238E27FC236}">
                <a16:creationId xmlns:a16="http://schemas.microsoft.com/office/drawing/2014/main" id="{C8202EDD-EB6A-4D34-81C7-3605226D9D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3533280"/>
            <a:ext cx="975360" cy="975360"/>
          </a:xfrm>
          <a:prstGeom prst="rect">
            <a:avLst/>
          </a:prstGeom>
        </p:spPr>
      </p:pic>
      <p:pic>
        <p:nvPicPr>
          <p:cNvPr id="42" name="Imagen 41" descr="Moody Foodies: banana">
            <a:extLst>
              <a:ext uri="{FF2B5EF4-FFF2-40B4-BE49-F238E27FC236}">
                <a16:creationId xmlns:a16="http://schemas.microsoft.com/office/drawing/2014/main" id="{5518B5C1-7336-4775-A358-6C15E6B6E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3533280"/>
            <a:ext cx="914400" cy="975360"/>
          </a:xfrm>
          <a:prstGeom prst="rect">
            <a:avLst/>
          </a:prstGeom>
        </p:spPr>
      </p:pic>
      <p:pic>
        <p:nvPicPr>
          <p:cNvPr id="43" name="Imagen 42" descr="Moody Foodies: banana">
            <a:extLst>
              <a:ext uri="{FF2B5EF4-FFF2-40B4-BE49-F238E27FC236}">
                <a16:creationId xmlns:a16="http://schemas.microsoft.com/office/drawing/2014/main" id="{22D164F6-F5AE-497F-AC7D-6224F6BFA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0" y="3562327"/>
            <a:ext cx="1188720" cy="975360"/>
          </a:xfrm>
          <a:prstGeom prst="rect">
            <a:avLst/>
          </a:prstGeom>
        </p:spPr>
      </p:pic>
      <p:pic>
        <p:nvPicPr>
          <p:cNvPr id="46" name="Imagen 45" descr="Moody Foodies: banana">
            <a:extLst>
              <a:ext uri="{FF2B5EF4-FFF2-40B4-BE49-F238E27FC236}">
                <a16:creationId xmlns:a16="http://schemas.microsoft.com/office/drawing/2014/main" id="{F5C81F72-C322-4C0B-B39D-FCAA19CA4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3533280"/>
            <a:ext cx="1188720" cy="975360"/>
          </a:xfrm>
          <a:prstGeom prst="rect">
            <a:avLst/>
          </a:prstGeom>
        </p:spPr>
      </p:pic>
      <p:pic>
        <p:nvPicPr>
          <p:cNvPr id="47" name="Imagen 46" descr="Moody Foodies: banana">
            <a:extLst>
              <a:ext uri="{FF2B5EF4-FFF2-40B4-BE49-F238E27FC236}">
                <a16:creationId xmlns:a16="http://schemas.microsoft.com/office/drawing/2014/main" id="{DAC9AA69-AB51-45B3-9213-ED3C74BAD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3504233"/>
            <a:ext cx="1188720" cy="975360"/>
          </a:xfrm>
          <a:prstGeom prst="rect">
            <a:avLst/>
          </a:prstGeom>
        </p:spPr>
      </p:pic>
      <p:pic>
        <p:nvPicPr>
          <p:cNvPr id="48" name="Imagen 47" descr="Moody Foodies: banana">
            <a:extLst>
              <a:ext uri="{FF2B5EF4-FFF2-40B4-BE49-F238E27FC236}">
                <a16:creationId xmlns:a16="http://schemas.microsoft.com/office/drawing/2014/main" id="{6E5EB4D5-ECA5-4E52-8A70-A5216E4C1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4581193"/>
            <a:ext cx="975360" cy="975360"/>
          </a:xfrm>
          <a:prstGeom prst="rect">
            <a:avLst/>
          </a:prstGeom>
        </p:spPr>
      </p:pic>
      <p:pic>
        <p:nvPicPr>
          <p:cNvPr id="49" name="Imagen 48" descr="Moody Foodies: banana">
            <a:extLst>
              <a:ext uri="{FF2B5EF4-FFF2-40B4-BE49-F238E27FC236}">
                <a16:creationId xmlns:a16="http://schemas.microsoft.com/office/drawing/2014/main" id="{21D99AEF-6D28-4923-9C8F-BFAB0812F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4581193"/>
            <a:ext cx="914400" cy="975360"/>
          </a:xfrm>
          <a:prstGeom prst="rect">
            <a:avLst/>
          </a:prstGeom>
        </p:spPr>
      </p:pic>
      <p:pic>
        <p:nvPicPr>
          <p:cNvPr id="50" name="Imagen 49" descr="Moody Foodies: banana">
            <a:extLst>
              <a:ext uri="{FF2B5EF4-FFF2-40B4-BE49-F238E27FC236}">
                <a16:creationId xmlns:a16="http://schemas.microsoft.com/office/drawing/2014/main" id="{EBF0A7DF-B6A6-4329-9829-2F2FB390A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0" y="4610240"/>
            <a:ext cx="1188720" cy="975360"/>
          </a:xfrm>
          <a:prstGeom prst="rect">
            <a:avLst/>
          </a:prstGeom>
        </p:spPr>
      </p:pic>
      <p:pic>
        <p:nvPicPr>
          <p:cNvPr id="51" name="Imagen 50" descr="Moody Foodies: banana">
            <a:extLst>
              <a:ext uri="{FF2B5EF4-FFF2-40B4-BE49-F238E27FC236}">
                <a16:creationId xmlns:a16="http://schemas.microsoft.com/office/drawing/2014/main" id="{78D7FA57-72B2-4D42-ADEC-0E875023B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4581193"/>
            <a:ext cx="1188720" cy="975360"/>
          </a:xfrm>
          <a:prstGeom prst="rect">
            <a:avLst/>
          </a:prstGeom>
        </p:spPr>
      </p:pic>
      <p:pic>
        <p:nvPicPr>
          <p:cNvPr id="52" name="Imagen 51" descr="Moody Foodies: banana">
            <a:extLst>
              <a:ext uri="{FF2B5EF4-FFF2-40B4-BE49-F238E27FC236}">
                <a16:creationId xmlns:a16="http://schemas.microsoft.com/office/drawing/2014/main" id="{1251FBB8-C0D8-48B4-865B-053D0AFBF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4552146"/>
            <a:ext cx="1188720" cy="975360"/>
          </a:xfrm>
          <a:prstGeom prst="rect">
            <a:avLst/>
          </a:prstGeom>
        </p:spPr>
      </p:pic>
      <p:pic>
        <p:nvPicPr>
          <p:cNvPr id="53" name="Imagen 52" descr="Moody Foodies: banana">
            <a:extLst>
              <a:ext uri="{FF2B5EF4-FFF2-40B4-BE49-F238E27FC236}">
                <a16:creationId xmlns:a16="http://schemas.microsoft.com/office/drawing/2014/main" id="{03141C55-AB32-4EA9-AFC3-B86F1FA9B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5622127"/>
            <a:ext cx="975360" cy="975360"/>
          </a:xfrm>
          <a:prstGeom prst="rect">
            <a:avLst/>
          </a:prstGeom>
        </p:spPr>
      </p:pic>
      <p:pic>
        <p:nvPicPr>
          <p:cNvPr id="54" name="Imagen 53" descr="Moody Foodies: banana">
            <a:extLst>
              <a:ext uri="{FF2B5EF4-FFF2-40B4-BE49-F238E27FC236}">
                <a16:creationId xmlns:a16="http://schemas.microsoft.com/office/drawing/2014/main" id="{7F14CCCC-6A38-43EA-95E8-5AB8729F4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5622127"/>
            <a:ext cx="914400" cy="975360"/>
          </a:xfrm>
          <a:prstGeom prst="rect">
            <a:avLst/>
          </a:prstGeom>
        </p:spPr>
      </p:pic>
      <p:pic>
        <p:nvPicPr>
          <p:cNvPr id="55" name="Imagen 54" descr="Moody Foodies: banana">
            <a:extLst>
              <a:ext uri="{FF2B5EF4-FFF2-40B4-BE49-F238E27FC236}">
                <a16:creationId xmlns:a16="http://schemas.microsoft.com/office/drawing/2014/main" id="{4A2369B9-3457-4CDB-8002-B19A6737C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0" y="5651174"/>
            <a:ext cx="1188720" cy="975360"/>
          </a:xfrm>
          <a:prstGeom prst="rect">
            <a:avLst/>
          </a:prstGeom>
        </p:spPr>
      </p:pic>
      <p:pic>
        <p:nvPicPr>
          <p:cNvPr id="56" name="Imagen 55" descr="Moody Foodies: banana">
            <a:extLst>
              <a:ext uri="{FF2B5EF4-FFF2-40B4-BE49-F238E27FC236}">
                <a16:creationId xmlns:a16="http://schemas.microsoft.com/office/drawing/2014/main" id="{A3CA1BEC-4AB1-448D-99CC-66088C0F8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5622127"/>
            <a:ext cx="1188720" cy="975360"/>
          </a:xfrm>
          <a:prstGeom prst="rect">
            <a:avLst/>
          </a:prstGeom>
        </p:spPr>
      </p:pic>
      <p:pic>
        <p:nvPicPr>
          <p:cNvPr id="57" name="Imagen 56" descr="Moody Foodies: banana">
            <a:extLst>
              <a:ext uri="{FF2B5EF4-FFF2-40B4-BE49-F238E27FC236}">
                <a16:creationId xmlns:a16="http://schemas.microsoft.com/office/drawing/2014/main" id="{8355331C-9614-426B-92F5-04D0C8278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5593080"/>
            <a:ext cx="1188720" cy="975360"/>
          </a:xfrm>
          <a:prstGeom prst="rect">
            <a:avLst/>
          </a:prstGeom>
        </p:spPr>
      </p:pic>
      <p:pic>
        <p:nvPicPr>
          <p:cNvPr id="58" name="Imagen 57" descr="Moody Foodies: manzana">
            <a:extLst>
              <a:ext uri="{FF2B5EF4-FFF2-40B4-BE49-F238E27FC236}">
                <a16:creationId xmlns:a16="http://schemas.microsoft.com/office/drawing/2014/main" id="{457FA296-B281-4365-A294-187B78A71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40" y="3608047"/>
            <a:ext cx="1219200" cy="1219200"/>
          </a:xfrm>
          <a:prstGeom prst="rect">
            <a:avLst/>
          </a:prstGeom>
        </p:spPr>
      </p:pic>
      <p:pic>
        <p:nvPicPr>
          <p:cNvPr id="59" name="Imagen 58" descr="Moody Foodies: manzana">
            <a:extLst>
              <a:ext uri="{FF2B5EF4-FFF2-40B4-BE49-F238E27FC236}">
                <a16:creationId xmlns:a16="http://schemas.microsoft.com/office/drawing/2014/main" id="{552F09E4-8898-417E-A996-0BD894919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170" y="3608047"/>
            <a:ext cx="1219200" cy="1219200"/>
          </a:xfrm>
          <a:prstGeom prst="rect">
            <a:avLst/>
          </a:prstGeom>
        </p:spPr>
      </p:pic>
      <p:pic>
        <p:nvPicPr>
          <p:cNvPr id="60" name="Imagen 59" descr="Moody Foodies: manzana">
            <a:extLst>
              <a:ext uri="{FF2B5EF4-FFF2-40B4-BE49-F238E27FC236}">
                <a16:creationId xmlns:a16="http://schemas.microsoft.com/office/drawing/2014/main" id="{8F26DCCF-51F3-40CF-9518-10D2FB880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604214"/>
            <a:ext cx="1219200" cy="1219200"/>
          </a:xfrm>
          <a:prstGeom prst="rect">
            <a:avLst/>
          </a:prstGeom>
        </p:spPr>
      </p:pic>
      <p:pic>
        <p:nvPicPr>
          <p:cNvPr id="62" name="Imagen 61" descr="Moody Foodies: manzana">
            <a:extLst>
              <a:ext uri="{FF2B5EF4-FFF2-40B4-BE49-F238E27FC236}">
                <a16:creationId xmlns:a16="http://schemas.microsoft.com/office/drawing/2014/main" id="{7F7D6FCC-5357-4D83-A94D-CF9F3B5C5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4993747"/>
            <a:ext cx="1219200" cy="1219200"/>
          </a:xfrm>
          <a:prstGeom prst="rect">
            <a:avLst/>
          </a:prstGeom>
        </p:spPr>
      </p:pic>
      <p:pic>
        <p:nvPicPr>
          <p:cNvPr id="63" name="Imagen 62" descr="Moody Foodies: manzana">
            <a:extLst>
              <a:ext uri="{FF2B5EF4-FFF2-40B4-BE49-F238E27FC236}">
                <a16:creationId xmlns:a16="http://schemas.microsoft.com/office/drawing/2014/main" id="{E6C401DE-5B42-497A-AFBF-041710C1B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90" y="4950786"/>
            <a:ext cx="1219200" cy="1219200"/>
          </a:xfrm>
          <a:prstGeom prst="rect">
            <a:avLst/>
          </a:prstGeom>
        </p:spPr>
      </p:pic>
      <p:pic>
        <p:nvPicPr>
          <p:cNvPr id="64" name="Imagen 63" descr="Moody Foodies: manzana">
            <a:extLst>
              <a:ext uri="{FF2B5EF4-FFF2-40B4-BE49-F238E27FC236}">
                <a16:creationId xmlns:a16="http://schemas.microsoft.com/office/drawing/2014/main" id="{2728BC1A-5DEF-414F-8F9B-9223EE107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20" y="4950786"/>
            <a:ext cx="1219200" cy="1219200"/>
          </a:xfrm>
          <a:prstGeom prst="rect">
            <a:avLst/>
          </a:prstGeom>
        </p:spPr>
      </p:pic>
      <p:pic>
        <p:nvPicPr>
          <p:cNvPr id="65" name="Imagen 64" descr="Moody Foodies: manzana">
            <a:extLst>
              <a:ext uri="{FF2B5EF4-FFF2-40B4-BE49-F238E27FC236}">
                <a16:creationId xmlns:a16="http://schemas.microsoft.com/office/drawing/2014/main" id="{A2829A04-3B4B-446D-B113-18DA69C4F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0" y="494695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7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/>
          </a:p>
        </p:txBody>
      </p:sp>
      <p:pic>
        <p:nvPicPr>
          <p:cNvPr id="7" name="Imagen 6" descr="Imagen que contiene papalote, cuarto, vuelo, reloj&#10;&#10;Descripción generada automáticamente">
            <a:hlinkClick r:id="rId6" action="ppaction://hlinkpres?slideindex=9&amp;slidetitle=¿Qué número viene antes del 11?"/>
            <a:extLst>
              <a:ext uri="{FF2B5EF4-FFF2-40B4-BE49-F238E27FC236}">
                <a16:creationId xmlns:a16="http://schemas.microsoft.com/office/drawing/2014/main" id="{670860E2-4768-4F71-81CD-42B200BC2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2921795"/>
            <a:ext cx="3810000" cy="2857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7860982" y="6193634"/>
            <a:ext cx="6357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las sandías para continuar</a:t>
            </a: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0393" y="1539874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40013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0604" y="24971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</a:p>
        </p:txBody>
      </p:sp>
      <p:pic>
        <p:nvPicPr>
          <p:cNvPr id="4" name="Imagen 3" descr="Imagen que contiene paraguas&#10;&#10;Descripción generada automáticamente">
            <a:hlinkClick r:id="rId6" action="ppaction://hlinkpres?slideindex=6&amp;slidetitle=Presentación de PowerPoint"/>
            <a:extLst>
              <a:ext uri="{FF2B5EF4-FFF2-40B4-BE49-F238E27FC236}">
                <a16:creationId xmlns:a16="http://schemas.microsoft.com/office/drawing/2014/main" id="{F84EA4E2-DBD7-4CA0-A361-109D7AD0A5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785812"/>
            <a:ext cx="3810000" cy="2857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6660832" y="5957887"/>
            <a:ext cx="506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sandía para volver a intentarlo</a:t>
            </a:r>
            <a:r>
              <a:rPr lang="es-CL" sz="40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955" y="1909762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51232" y="6056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6D-B308-4852-ABEE-4BC0F71A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>
            <a:normAutofit/>
          </a:bodyPr>
          <a:lstStyle/>
          <a:p>
            <a:r>
              <a:rPr lang="es-CL" sz="4000" dirty="0">
                <a:latin typeface="Bahnschrift Light SemiCondensed" panose="020B0502040204020203" pitchFamily="34" charset="0"/>
                <a:ea typeface="+mn-ea"/>
                <a:cs typeface="+mn-cs"/>
              </a:rPr>
              <a:t>¿Qué número viene antes del 11? </a:t>
            </a:r>
            <a:br>
              <a:rPr lang="es-CL" sz="4000" dirty="0">
                <a:latin typeface="Bahnschrift Light SemiCondensed" panose="020B0502040204020203" pitchFamily="34" charset="0"/>
                <a:ea typeface="+mn-ea"/>
                <a:cs typeface="+mn-cs"/>
              </a:rPr>
            </a:br>
            <a:r>
              <a:rPr lang="es-CL" sz="4000" dirty="0">
                <a:latin typeface="Bahnschrift Light SemiCondensed" panose="020B0502040204020203" pitchFamily="34" charset="0"/>
                <a:ea typeface="+mn-ea"/>
                <a:cs typeface="+mn-cs"/>
              </a:rPr>
              <a:t>Dilo en voz alta y pasa a la siguiente diapositiva.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01859D9-2FEA-4052-B1C3-8738A829C522}"/>
              </a:ext>
            </a:extLst>
          </p:cNvPr>
          <p:cNvSpPr/>
          <p:nvPr/>
        </p:nvSpPr>
        <p:spPr>
          <a:xfrm>
            <a:off x="1493519" y="1956301"/>
            <a:ext cx="3812181" cy="39422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182C094-D946-4D58-B3D5-22C7A8BFFE4A}"/>
              </a:ext>
            </a:extLst>
          </p:cNvPr>
          <p:cNvSpPr txBox="1"/>
          <p:nvPr/>
        </p:nvSpPr>
        <p:spPr>
          <a:xfrm>
            <a:off x="2246270" y="2727839"/>
            <a:ext cx="2998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021517C-BF2D-4C23-A8B9-058D7D1255D6}"/>
              </a:ext>
            </a:extLst>
          </p:cNvPr>
          <p:cNvSpPr/>
          <p:nvPr/>
        </p:nvSpPr>
        <p:spPr>
          <a:xfrm>
            <a:off x="6629399" y="1956301"/>
            <a:ext cx="3812181" cy="39422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7C14E73-35C1-41FB-8529-9E6481189AD4}"/>
              </a:ext>
            </a:extLst>
          </p:cNvPr>
          <p:cNvSpPr txBox="1"/>
          <p:nvPr/>
        </p:nvSpPr>
        <p:spPr>
          <a:xfrm>
            <a:off x="7382150" y="2727839"/>
            <a:ext cx="2998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88028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224</Words>
  <Application>Microsoft Office PowerPoint</Application>
  <PresentationFormat>Panorámica</PresentationFormat>
  <Paragraphs>53</Paragraphs>
  <Slides>15</Slides>
  <Notes>1</Notes>
  <HiddenSlides>0</HiddenSlides>
  <MMClips>9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Agency FB</vt:lpstr>
      <vt:lpstr>Arial</vt:lpstr>
      <vt:lpstr>Bahnschrift Light SemiCondensed</vt:lpstr>
      <vt:lpstr>Calibri</vt:lpstr>
      <vt:lpstr>Calibri Light</vt:lpstr>
      <vt:lpstr>Tema de Office</vt:lpstr>
      <vt:lpstr>Presentación de PowerPoint</vt:lpstr>
      <vt:lpstr>Sigue la secuencia con tu dedo índice</vt:lpstr>
      <vt:lpstr>Presentación de PowerPoint</vt:lpstr>
      <vt:lpstr>¡Muy bien!</vt:lpstr>
      <vt:lpstr>¡Inténtalo  otra vez!</vt:lpstr>
      <vt:lpstr>Presentación de PowerPoint</vt:lpstr>
      <vt:lpstr>¡Muy bien!</vt:lpstr>
      <vt:lpstr>¡Inténtalo  otra vez!</vt:lpstr>
      <vt:lpstr>¿Qué número viene antes del 11?  Dilo en voz alta y pasa a la siguiente diapositiva.</vt:lpstr>
      <vt:lpstr>Presentación de PowerPoint</vt:lpstr>
      <vt:lpstr>¿Qué número viene antes del 15?  Dilo en voz alta y pasa a la siguiente diapositiva.</vt:lpstr>
      <vt:lpstr>Presentación de PowerPoint</vt:lpstr>
      <vt:lpstr>Presentación de PowerPoint</vt:lpstr>
      <vt:lpstr>Links de interés</vt:lpstr>
      <vt:lpstr>¡Buen trabajo!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Yañez</dc:creator>
  <cp:lastModifiedBy>María José Núñez</cp:lastModifiedBy>
  <cp:revision>128</cp:revision>
  <dcterms:created xsi:type="dcterms:W3CDTF">2020-04-08T19:33:27Z</dcterms:created>
  <dcterms:modified xsi:type="dcterms:W3CDTF">2020-06-11T02:29:27Z</dcterms:modified>
</cp:coreProperties>
</file>