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6" r:id="rId3"/>
    <p:sldId id="367" r:id="rId4"/>
    <p:sldId id="368" r:id="rId5"/>
    <p:sldId id="369" r:id="rId6"/>
    <p:sldId id="370" r:id="rId7"/>
    <p:sldId id="324" r:id="rId8"/>
    <p:sldId id="330" r:id="rId9"/>
    <p:sldId id="371" r:id="rId10"/>
    <p:sldId id="364" r:id="rId11"/>
    <p:sldId id="373" r:id="rId12"/>
    <p:sldId id="372" r:id="rId13"/>
    <p:sldId id="286" r:id="rId14"/>
    <p:sldId id="299" r:id="rId15"/>
    <p:sldId id="376" r:id="rId16"/>
    <p:sldId id="378" r:id="rId17"/>
    <p:sldId id="379" r:id="rId18"/>
    <p:sldId id="279" r:id="rId19"/>
    <p:sldId id="335" r:id="rId20"/>
    <p:sldId id="278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Yañez" initials="CY" lastIdx="1" clrIdx="0">
    <p:extLst>
      <p:ext uri="{19B8F6BF-5375-455C-9EA6-DF929625EA0E}">
        <p15:presenceInfo xmlns:p15="http://schemas.microsoft.com/office/powerpoint/2012/main" userId="bb5eeb88a9bbae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940"/>
    <a:srgbClr val="D703C8"/>
    <a:srgbClr val="04ECE5"/>
    <a:srgbClr val="EA0000"/>
    <a:srgbClr val="FF3300"/>
    <a:srgbClr val="6DAA44"/>
    <a:srgbClr val="EBF02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7B4A8-1E3A-468F-A9FF-013E3B9CE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323D12-4F05-4209-955D-5740CBFFE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F9BFC-6D4A-4DC3-B5A1-07638F9D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3C9BA-F233-4448-8828-289DC46A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641A41-AFD6-42C5-BCAF-2121ADD6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1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BB04-A017-4E1E-AD7E-1EB0E991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B82ABF-8E7B-4CF2-A630-FF2299863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A23E4-1307-4DEB-B499-E949F027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46F7B-588F-47A7-AE47-E6A2409F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710F2E-CD8B-4EDE-82F8-F050C6A2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0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05F28F-490C-463C-811E-7947BFF84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C72C80-BA86-4564-8170-9F8B16FB2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656BE-320A-42A3-AA6F-A8847270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0F9AA-C3EE-426E-B0B9-1CC859EE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15F4E-94D7-4CA0-B923-427FCDEB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693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C3791-AEC7-47BA-9C4D-CE4BABE4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526E5-8053-442C-9812-AC78B77CB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DF4C6A-8FA6-46B9-A64E-7A779CD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26AC-6CF3-4159-9D2D-D2181706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2E566-2E8C-40E9-9216-F0F9BE4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7D058-3B3C-4C66-BF82-7C913902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067EE-0E57-406E-A93B-90FD74C00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44173-A1D1-499E-8437-DE980780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724CF-7510-43F3-B14C-3E250FD3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F15D5-B8D7-4351-A9F2-60D4EC44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6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74CE0-FA5E-410F-AE98-16469775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261B9-46DC-4AA9-A456-C4D12285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44FCF0-EFB4-41C4-A950-86AFC49DB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E57170-E42D-495A-9AFB-F1D4DF8B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30FB6-A02F-4E5A-8845-485692CE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1D136-48A9-4409-85C4-622E576A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9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01B4A-072E-4551-836F-1FFD8744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182198-EB79-4979-A456-FF4A636D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E73F83-0E9B-41C6-B92B-318D39B4E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2B2008-242F-4274-8DDA-E213192EE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FA5ADE-9615-4E12-BCE6-1FFD03BA1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28BA04-DA2E-4DA1-B26B-D98608E9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415FE6-D343-4454-9CE8-13DE0778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0AF6E7-3430-43AF-80C1-C0C8ECBF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644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B10DD-7FEC-490C-802A-64A76751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128689-4EF7-4243-9621-CFF68A1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CEE973-B86F-45FC-8A83-666CA399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5BEFBA-3FCD-4919-B841-70615C6D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83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BFF58D-296D-47B2-BD32-CB1E788F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5D252B-9773-4560-9E60-44BDBB45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5BA655-67A6-409F-9AE7-60BBF007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43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9C60D-9044-4B4D-A319-E5F6B468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1378C-73CD-48AD-A171-8416784A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44B9D1-E8DC-4683-A7D1-5289ACBE2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161D51-8C32-4189-886A-65B45DFB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B71D6-EB63-4F63-A1A8-68D760CE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ACF2F2-0FC9-4086-AD75-AEFAA136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272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00ED5-0194-4D29-8919-A56A6F67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9858C0-DA6C-4DCF-9EC3-6AFF64AAD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29CBF1-B004-4229-BFEB-75693C4B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A6D382-97C3-4B91-8F4C-EF44513B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04D36-06EB-495C-A698-66044DF5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E0F4F-1E07-4264-8A56-C454EB56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51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674932-AC3B-41F1-9DB9-DA232F31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067C8-62EE-4E1D-9A94-3A82223BF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E372E-5385-4053-A7BB-F2C1FBE4B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5649-CC8A-4A65-9EE4-D0F49B6AD8EA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6FE5F-6BBA-44E1-9BAC-E37788719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2F7E9F-0C50-470B-9C54-B928855F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0B08-BFBD-473E-A01F-B25AA04FC0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45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11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Matem&#225;tica%20presentaci&#243;nN&#176;9%20Kinder.pptx#-1,13,&#191;Qu&#233; signo usar&#237;as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image" Target="../media/image12.gi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Matem&#225;tica%20presentaci&#243;nN&#176;9%20Kinder.pptx#-1,10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Matem&#225;tica%20presentaci&#243;nN&#176;9%20Kinder.pptx#-1,14,&#161;Muy bien!" TargetMode="External"/><Relationship Id="rId5" Type="http://schemas.openxmlformats.org/officeDocument/2006/relationships/image" Target="../media/image16.jpeg"/><Relationship Id="rId4" Type="http://schemas.openxmlformats.org/officeDocument/2006/relationships/hyperlink" Target="Matem&#225;tica%20presentaci&#243;nN&#176;9%20Kinder.pptx#-1,15,&#161;Int&#233;ntalo  otra vez!" TargetMode="Externa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11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Matem&#225;tica%20presentaci&#243;nN&#176;9%20Kinder.pptx#-1,16,&#191;Qu&#233; signo usar&#237;as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image" Target="../media/image12.gi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Matem&#225;tica%20presentaci&#243;nN&#176;9%20Kinder.pptx#-1,13,&#191;Qu&#233; signo usar&#237;as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tem&#225;tica%20presentaci&#243;nN&#176;9%20Kinder.pptx#-1,18,&#161;Int&#233;ntalo  otra vez!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Matem&#225;tica%20presentaci&#243;nN&#176;9%20Kinder.pptx#-1,17,&#161;Muy bien!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11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Matem&#225;tica%20presentaci&#243;nN&#176;9%20Kinder.pptx#-1,19,&#161;Buen trabajo!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image" Target="../media/image12.gi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Matem&#225;tica%20presentaci&#243;nN&#176;9%20Kinder.pptx#-1,16,&#191;Qu&#233; signo usar&#237;as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9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JDmzEyJD8" TargetMode="External"/><Relationship Id="rId2" Type="http://schemas.openxmlformats.org/officeDocument/2006/relationships/hyperlink" Target="https://www.youtube.com/watch?v=824x8dJuhU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hyperlink" Target="Matem&#225;tica%20presentaci&#243;nN&#176;9%20Kinder.pptx#-1,9,&#161;Int&#233;ntalo  otra vez!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hyperlink" Target="Matem&#225;tica%20presentaci&#243;nN&#176;9%20Kinder.pptx#-1,8,&#161;Muy bien!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11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Matem&#225;tica%20presentaci&#243;nN&#176;9%20Kinder.pptx#-1,10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2.gif"/><Relationship Id="rId4" Type="http://schemas.openxmlformats.org/officeDocument/2006/relationships/hyperlink" Target="Matem&#225;tica%20presentaci&#243;nN&#176;9%20Kinder.pptx#-1,7,Presentaci&#243;n de PowerPoin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tem&#225;tica%20presentaci&#243;nN&#176;9%20Kinder.pptx#-1,11,&#161;Muy bien!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Matem&#225;tica%20presentaci&#243;nN&#176;9%20Kinder.pptx#-1,12,&#161;Int&#233;ntalo  otra vez!" TargetMode="External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0E1A82-4D45-4B62-BF7A-84EE9CD2B3BC}"/>
              </a:ext>
            </a:extLst>
          </p:cNvPr>
          <p:cNvSpPr/>
          <p:nvPr/>
        </p:nvSpPr>
        <p:spPr>
          <a:xfrm>
            <a:off x="518160" y="2129164"/>
            <a:ext cx="100012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¡Vamos a jugar </a:t>
            </a:r>
          </a:p>
          <a:p>
            <a:pPr algn="ctr"/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con las matemáticas!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78DAB6-E1C3-4764-9022-55D85B4E44DD}"/>
              </a:ext>
            </a:extLst>
          </p:cNvPr>
          <p:cNvSpPr/>
          <p:nvPr/>
        </p:nvSpPr>
        <p:spPr>
          <a:xfrm>
            <a:off x="10372730" y="6380946"/>
            <a:ext cx="33528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Presiona enter</a:t>
            </a:r>
            <a:endParaRPr lang="es-CL" sz="2500" dirty="0"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123C376-F735-4CCC-9811-55CCA816B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" y="541543"/>
            <a:ext cx="609600" cy="609600"/>
          </a:xfrm>
          <a:prstGeom prst="rect">
            <a:avLst/>
          </a:prstGeom>
        </p:spPr>
      </p:pic>
      <p:pic>
        <p:nvPicPr>
          <p:cNvPr id="5124" name="Picture 4" descr="GIF PIZARRON - Por mas matemática">
            <a:extLst>
              <a:ext uri="{FF2B5EF4-FFF2-40B4-BE49-F238E27FC236}">
                <a16:creationId xmlns:a16="http://schemas.microsoft.com/office/drawing/2014/main" id="{B407A123-ED12-4CCD-8394-AF0CD46E7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84" y="258902"/>
            <a:ext cx="2979892" cy="31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38371"/>
      </p:ext>
    </p:extLst>
  </p:cSld>
  <p:clrMapOvr>
    <a:masterClrMapping/>
  </p:clrMapOvr>
  <p:transition advClick="0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13&amp;slidetitle=¿Qué signo usarías?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860B5B2-EC4F-4C45-A4D1-FD1F356CA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FED3BE-0EB4-40E7-B407-D2904F389F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813" y="6138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6" action="ppaction://hlinkpres?slideindex=10&amp;slidetitle=Presentación de PowerPoint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DE1871-83D8-4843-B60F-FE87EA472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" y="281940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C8A4E4C-FE25-4B8C-A4D9-AB2D1CB00D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1232" y="605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B0ADE98D-0BAD-4B4C-829B-E5EEA01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7471"/>
            <a:ext cx="591700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¿Qué signo usarías?</a:t>
            </a:r>
            <a:endParaRPr lang="es-CL" sz="7000" dirty="0">
              <a:solidFill>
                <a:srgbClr val="FE4940"/>
              </a:solidFill>
              <a:latin typeface="Agency FB" panose="020B0503020202020204" pitchFamily="34" charset="0"/>
            </a:endParaRPr>
          </a:p>
        </p:txBody>
      </p:sp>
      <p:pic>
        <p:nvPicPr>
          <p:cNvPr id="7170" name="Picture 2">
            <a:hlinkClick r:id="rId4" action="ppaction://hlinkpres?slideindex=15&amp;slidetitle=¡Inténtalo  otra vez!"/>
            <a:extLst>
              <a:ext uri="{FF2B5EF4-FFF2-40B4-BE49-F238E27FC236}">
                <a16:creationId xmlns:a16="http://schemas.microsoft.com/office/drawing/2014/main" id="{DB15E2C5-EFB3-42D9-9BB4-D24475FB2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4" t="-152" r="601" b="49210"/>
          <a:stretch/>
        </p:blipFill>
        <p:spPr bwMode="auto">
          <a:xfrm>
            <a:off x="9367787" y="4482495"/>
            <a:ext cx="207264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hlinkClick r:id="rId6" action="ppaction://hlinkpres?slideindex=14&amp;slidetitle=¡Muy bien!"/>
            <a:extLst>
              <a:ext uri="{FF2B5EF4-FFF2-40B4-BE49-F238E27FC236}">
                <a16:creationId xmlns:a16="http://schemas.microsoft.com/office/drawing/2014/main" id="{5F398B94-D8A6-45AC-A180-30CEA046E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51341" r="49476"/>
          <a:stretch/>
        </p:blipFill>
        <p:spPr bwMode="auto">
          <a:xfrm>
            <a:off x="1421207" y="4579449"/>
            <a:ext cx="2213810" cy="20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rId4" action="ppaction://hlinkpres?slideindex=15&amp;slidetitle=¡Inténtalo  otra vez!"/>
            <a:extLst>
              <a:ext uri="{FF2B5EF4-FFF2-40B4-BE49-F238E27FC236}">
                <a16:creationId xmlns:a16="http://schemas.microsoft.com/office/drawing/2014/main" id="{31FA6A65-0B6C-447F-9967-7D3F2F03C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6" t="51341"/>
          <a:stretch/>
        </p:blipFill>
        <p:spPr bwMode="auto">
          <a:xfrm>
            <a:off x="5318760" y="4579449"/>
            <a:ext cx="2094798" cy="20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2822182-724A-431E-B703-42D375E0F290}"/>
              </a:ext>
            </a:extLst>
          </p:cNvPr>
          <p:cNvSpPr/>
          <p:nvPr/>
        </p:nvSpPr>
        <p:spPr>
          <a:xfrm>
            <a:off x="3200677" y="1783080"/>
            <a:ext cx="6732934" cy="206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5000" dirty="0">
                <a:solidFill>
                  <a:schemeClr val="tx1"/>
                </a:solidFill>
              </a:rPr>
              <a:t>3         1</a:t>
            </a:r>
            <a:r>
              <a:rPr lang="es-CL" sz="10000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14" name="Gráfico 13" descr="Insignia signo de interrogación">
            <a:extLst>
              <a:ext uri="{FF2B5EF4-FFF2-40B4-BE49-F238E27FC236}">
                <a16:creationId xmlns:a16="http://schemas.microsoft.com/office/drawing/2014/main" id="{576C603D-FFBB-4A6F-8DAF-81F0B57D0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9780" y="2424299"/>
            <a:ext cx="914400" cy="9144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2513F8D-2A9E-4321-B52D-CCD98D29AA82}"/>
              </a:ext>
            </a:extLst>
          </p:cNvPr>
          <p:cNvSpPr/>
          <p:nvPr/>
        </p:nvSpPr>
        <p:spPr>
          <a:xfrm>
            <a:off x="5455920" y="2214835"/>
            <a:ext cx="1722120" cy="1333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B748CCA-9218-4363-A44F-053FB2823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13960" y="536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16&amp;slidetitle=¿Qué signo usarías?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860B5B2-EC4F-4C45-A4D1-FD1F356CA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FED3BE-0EB4-40E7-B407-D2904F389F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813" y="6138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6" action="ppaction://hlinkpres?slideindex=13&amp;slidetitle=¿Qué signo usarías?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DE1871-83D8-4843-B60F-FE87EA472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" y="281940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C8A4E4C-FE25-4B8C-A4D9-AB2D1CB00D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1232" y="605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B0ADE98D-0BAD-4B4C-829B-E5EEA01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7471"/>
            <a:ext cx="591700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¿Qué signo usarías?</a:t>
            </a:r>
            <a:endParaRPr lang="es-CL" sz="7000" dirty="0">
              <a:solidFill>
                <a:srgbClr val="FE4940"/>
              </a:solidFill>
              <a:latin typeface="Agency FB" panose="020B0503020202020204" pitchFamily="34" charset="0"/>
            </a:endParaRPr>
          </a:p>
        </p:txBody>
      </p:sp>
      <p:pic>
        <p:nvPicPr>
          <p:cNvPr id="7170" name="Picture 2">
            <a:hlinkClick r:id="rId2" action="ppaction://hlinkpres?slideindex=18&amp;slidetitle=¡Inténtalo  otra vez!"/>
            <a:extLst>
              <a:ext uri="{FF2B5EF4-FFF2-40B4-BE49-F238E27FC236}">
                <a16:creationId xmlns:a16="http://schemas.microsoft.com/office/drawing/2014/main" id="{DB15E2C5-EFB3-42D9-9BB4-D24475FB2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4" t="-152" r="601" b="49210"/>
          <a:stretch/>
        </p:blipFill>
        <p:spPr bwMode="auto">
          <a:xfrm>
            <a:off x="9367787" y="4482495"/>
            <a:ext cx="207264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hlinkClick r:id="rId2" action="ppaction://hlinkpres?slideindex=18&amp;slidetitle=¡Inténtalo  otra vez!"/>
            <a:extLst>
              <a:ext uri="{FF2B5EF4-FFF2-40B4-BE49-F238E27FC236}">
                <a16:creationId xmlns:a16="http://schemas.microsoft.com/office/drawing/2014/main" id="{5F398B94-D8A6-45AC-A180-30CEA046E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51341" r="49476"/>
          <a:stretch/>
        </p:blipFill>
        <p:spPr bwMode="auto">
          <a:xfrm>
            <a:off x="1421207" y="4579449"/>
            <a:ext cx="2213810" cy="20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rId4" action="ppaction://hlinkpres?slideindex=17&amp;slidetitle=¡Muy bien!"/>
            <a:extLst>
              <a:ext uri="{FF2B5EF4-FFF2-40B4-BE49-F238E27FC236}">
                <a16:creationId xmlns:a16="http://schemas.microsoft.com/office/drawing/2014/main" id="{31FA6A65-0B6C-447F-9967-7D3F2F03C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6" t="51341"/>
          <a:stretch/>
        </p:blipFill>
        <p:spPr bwMode="auto">
          <a:xfrm>
            <a:off x="5318760" y="4579449"/>
            <a:ext cx="2094798" cy="20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2822182-724A-431E-B703-42D375E0F290}"/>
              </a:ext>
            </a:extLst>
          </p:cNvPr>
          <p:cNvSpPr/>
          <p:nvPr/>
        </p:nvSpPr>
        <p:spPr>
          <a:xfrm>
            <a:off x="2667000" y="1783080"/>
            <a:ext cx="7696200" cy="206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5000" dirty="0">
                <a:solidFill>
                  <a:schemeClr val="tx1"/>
                </a:solidFill>
              </a:rPr>
              <a:t>7          10</a:t>
            </a:r>
            <a:r>
              <a:rPr lang="es-CL" sz="10000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14" name="Gráfico 13" descr="Insignia signo de interrogación">
            <a:extLst>
              <a:ext uri="{FF2B5EF4-FFF2-40B4-BE49-F238E27FC236}">
                <a16:creationId xmlns:a16="http://schemas.microsoft.com/office/drawing/2014/main" id="{576C603D-FFBB-4A6F-8DAF-81F0B57D0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9780" y="2424299"/>
            <a:ext cx="914400" cy="9144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2513F8D-2A9E-4321-B52D-CCD98D29AA82}"/>
              </a:ext>
            </a:extLst>
          </p:cNvPr>
          <p:cNvSpPr/>
          <p:nvPr/>
        </p:nvSpPr>
        <p:spPr>
          <a:xfrm>
            <a:off x="5455920" y="2214835"/>
            <a:ext cx="1722120" cy="1333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65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19&amp;slidetitle=¡Buen trabajo!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860B5B2-EC4F-4C45-A4D1-FD1F356CA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FED3BE-0EB4-40E7-B407-D2904F389F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813" y="6138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6" action="ppaction://hlinkpres?slideindex=16&amp;slidetitle=¿Qué signo usarías?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DE1871-83D8-4843-B60F-FE87EA472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" y="281940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C8A4E4C-FE25-4B8C-A4D9-AB2D1CB00D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1232" y="605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D361696-E76A-4FAC-857B-DB303E459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4120" y="5793580"/>
            <a:ext cx="609600" cy="60960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22A966-3BD9-4034-895A-D1C08AAB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Picture 4" descr="Gif Drawing Dinosaur Transparent &amp; PNG Clipart Free Download - YAWD">
            <a:extLst>
              <a:ext uri="{FF2B5EF4-FFF2-40B4-BE49-F238E27FC236}">
                <a16:creationId xmlns:a16="http://schemas.microsoft.com/office/drawing/2014/main" id="{74F72C16-C32E-4BC6-8428-34C4F4856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58" y="0"/>
            <a:ext cx="6012527" cy="60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36584"/>
      </p:ext>
    </p:ext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804011" y="323713"/>
            <a:ext cx="7028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Complementa tu aprendizaje</a:t>
            </a:r>
            <a:endParaRPr lang="es-CL" sz="6000" dirty="0"/>
          </a:p>
        </p:txBody>
      </p:sp>
      <p:pic>
        <p:nvPicPr>
          <p:cNvPr id="2050" name="Picture 2" descr="Education School Animated Clipart: animated-clipart-student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0" y="2224902"/>
            <a:ext cx="5238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EB13C6E-63C3-4B5B-BE9D-2AC29BACE0CD}"/>
              </a:ext>
            </a:extLst>
          </p:cNvPr>
          <p:cNvSpPr txBox="1">
            <a:spLocks/>
          </p:cNvSpPr>
          <p:nvPr/>
        </p:nvSpPr>
        <p:spPr>
          <a:xfrm>
            <a:off x="714374" y="16143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Para complementar tu aprendizaje te sugerimos realizar las siguientes páginas de tu libro «El camino del aprendizaje»: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		Páginas 56, 72 y 73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B63B672-3241-4345-8DDB-080FEBFC0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7409" y="526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FBD430-28DF-49F1-8BC1-66C1FB1CD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mayor">
            <a:extLst>
              <a:ext uri="{FF2B5EF4-FFF2-40B4-BE49-F238E27FC236}">
                <a16:creationId xmlns:a16="http://schemas.microsoft.com/office/drawing/2014/main" id="{A2FC4AAF-A861-450D-B9CD-A1EF853E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06" y="1825625"/>
            <a:ext cx="4422433" cy="47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7BBB0818-7268-43B4-85F1-ACCD6B0B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0" y="246785"/>
            <a:ext cx="63546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Había una vez…</a:t>
            </a:r>
            <a:endParaRPr lang="es-CL" sz="9600" dirty="0">
              <a:solidFill>
                <a:srgbClr val="FE494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52166E3-43F6-4DA5-94AF-21B100635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7143" y="680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73EF3-9E89-49EB-A0B8-8ADAA01A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8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hlinkClick r:id="" action="ppaction://noaction"/>
            </a:endParaRPr>
          </a:p>
          <a:p>
            <a:pPr marL="0" indent="0">
              <a:buNone/>
            </a:pPr>
            <a:endParaRPr lang="es-CL" dirty="0">
              <a:hlinkClick r:id="" action="ppaction://noaction"/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1188037" y="2222028"/>
            <a:ext cx="95583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>
                <a:latin typeface="Bahnschrift Light SemiCondensed" panose="020B0502040204020203" pitchFamily="34" charset="0"/>
              </a:rPr>
              <a:t>Potencia los signos mayor y menor qué con estos videos:</a:t>
            </a:r>
            <a:endParaRPr lang="es-CL" sz="2800" dirty="0"/>
          </a:p>
          <a:p>
            <a:endParaRPr lang="es-CL" sz="2800" dirty="0"/>
          </a:p>
          <a:p>
            <a:r>
              <a:rPr lang="es-CL" sz="2800" dirty="0">
                <a:hlinkClick r:id="rId2"/>
              </a:rPr>
              <a:t>https://www.youtube.com/watch?v=824x8dJuhU8</a:t>
            </a:r>
            <a:endParaRPr lang="es-CL" sz="2800" dirty="0"/>
          </a:p>
          <a:p>
            <a:endParaRPr lang="es-CL" sz="2800" dirty="0">
              <a:hlinkClick r:id="rId3"/>
            </a:endParaRPr>
          </a:p>
          <a:p>
            <a:endParaRPr lang="es-CL" sz="2800" dirty="0">
              <a:hlinkClick r:id="rId3"/>
            </a:endParaRPr>
          </a:p>
          <a:p>
            <a:r>
              <a:rPr lang="es-CL" sz="2800" dirty="0">
                <a:hlinkClick r:id="rId3"/>
              </a:rPr>
              <a:t>https://www.youtube.com/watch?v=DNJDmzEyJD8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8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B55EB-5172-4A06-995C-951ECFDA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208525-F710-425C-890C-B85BC76C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mayor">
            <a:extLst>
              <a:ext uri="{FF2B5EF4-FFF2-40B4-BE49-F238E27FC236}">
                <a16:creationId xmlns:a16="http://schemas.microsoft.com/office/drawing/2014/main" id="{061C1CA3-32CA-487B-846C-C38A4D7C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31905" cy="61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5D6D1CA-7C17-439A-9D38-D48CAEB17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44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7EBEE-7A8A-498F-931A-3E788CF2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D6F55-5678-4C55-B660-CD65DBCB6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32C13D-DD4D-41CB-A3BF-9779ADA1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0" y="365125"/>
            <a:ext cx="10741810" cy="62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CC791CD-4F9E-484B-9937-C33D04D81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13DF7-9189-4C2A-8B05-283741A2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4005F-1D6C-416D-8732-B3499D086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92DF6E-804A-4E11-B601-FFF12481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4" y="365125"/>
            <a:ext cx="10680032" cy="62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E5AA180-AED1-493B-BD77-300395716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1239988-9F9B-4A7A-94B2-AD50ECF294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6226" y="3714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¿Cuál de estas cantidades es MAYOR?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6" name="Gráfico 5" descr="Huevo de dinosaurio">
            <a:extLst>
              <a:ext uri="{FF2B5EF4-FFF2-40B4-BE49-F238E27FC236}">
                <a16:creationId xmlns:a16="http://schemas.microsoft.com/office/drawing/2014/main" id="{B47F2655-3361-408E-B56A-87183CF81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618" y="1794962"/>
            <a:ext cx="1283916" cy="1283916"/>
          </a:xfrm>
          <a:prstGeom prst="rect">
            <a:avLst/>
          </a:prstGeom>
        </p:spPr>
      </p:pic>
      <p:pic>
        <p:nvPicPr>
          <p:cNvPr id="7" name="Gráfico 6" descr="Huevo de dinosaurio">
            <a:extLst>
              <a:ext uri="{FF2B5EF4-FFF2-40B4-BE49-F238E27FC236}">
                <a16:creationId xmlns:a16="http://schemas.microsoft.com/office/drawing/2014/main" id="{881A2EC9-3291-49CD-83B8-87AA5B23C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604432" y="1794962"/>
            <a:ext cx="1283916" cy="1283916"/>
          </a:xfrm>
          <a:prstGeom prst="rect">
            <a:avLst/>
          </a:prstGeom>
        </p:spPr>
      </p:pic>
      <p:pic>
        <p:nvPicPr>
          <p:cNvPr id="8" name="Gráfico 7" descr="Huevo de dinosaurio">
            <a:extLst>
              <a:ext uri="{FF2B5EF4-FFF2-40B4-BE49-F238E27FC236}">
                <a16:creationId xmlns:a16="http://schemas.microsoft.com/office/drawing/2014/main" id="{C360D89C-7F82-4399-AB3F-72957CB7C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0428" y="3323776"/>
            <a:ext cx="1283916" cy="1283916"/>
          </a:xfrm>
          <a:prstGeom prst="rect">
            <a:avLst/>
          </a:prstGeom>
        </p:spPr>
      </p:pic>
      <p:pic>
        <p:nvPicPr>
          <p:cNvPr id="9" name="Gráfico 8" descr="Huevo de dinosaurio">
            <a:extLst>
              <a:ext uri="{FF2B5EF4-FFF2-40B4-BE49-F238E27FC236}">
                <a16:creationId xmlns:a16="http://schemas.microsoft.com/office/drawing/2014/main" id="{079706F9-68CB-4337-9FC9-54217206F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602027" y="3323776"/>
            <a:ext cx="1283916" cy="1283916"/>
          </a:xfrm>
          <a:prstGeom prst="rect">
            <a:avLst/>
          </a:prstGeom>
        </p:spPr>
      </p:pic>
      <p:pic>
        <p:nvPicPr>
          <p:cNvPr id="10" name="Gráfico 9" descr="Huevo de dinosaurio">
            <a:extLst>
              <a:ext uri="{FF2B5EF4-FFF2-40B4-BE49-F238E27FC236}">
                <a16:creationId xmlns:a16="http://schemas.microsoft.com/office/drawing/2014/main" id="{FCDDB6A8-6796-4AD1-AC7D-4C38812DD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154198" y="970153"/>
            <a:ext cx="1283916" cy="1283916"/>
          </a:xfrm>
          <a:prstGeom prst="rect">
            <a:avLst/>
          </a:prstGeom>
        </p:spPr>
      </p:pic>
      <p:pic>
        <p:nvPicPr>
          <p:cNvPr id="11" name="Gráfico 10" descr="Huevo de dinosaurio">
            <a:extLst>
              <a:ext uri="{FF2B5EF4-FFF2-40B4-BE49-F238E27FC236}">
                <a16:creationId xmlns:a16="http://schemas.microsoft.com/office/drawing/2014/main" id="{E3A384F9-3418-49D0-8F85-E2EB6818F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683012" y="970153"/>
            <a:ext cx="1283916" cy="1283916"/>
          </a:xfrm>
          <a:prstGeom prst="rect">
            <a:avLst/>
          </a:prstGeom>
        </p:spPr>
      </p:pic>
      <p:pic>
        <p:nvPicPr>
          <p:cNvPr id="12" name="Gráfico 11" descr="Huevo de dinosaurio">
            <a:extLst>
              <a:ext uri="{FF2B5EF4-FFF2-40B4-BE49-F238E27FC236}">
                <a16:creationId xmlns:a16="http://schemas.microsoft.com/office/drawing/2014/main" id="{882405CD-18D2-474F-AB4E-06256E2C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154198" y="2496059"/>
            <a:ext cx="1283916" cy="1283916"/>
          </a:xfrm>
          <a:prstGeom prst="rect">
            <a:avLst/>
          </a:prstGeom>
        </p:spPr>
      </p:pic>
      <p:pic>
        <p:nvPicPr>
          <p:cNvPr id="13" name="Gráfico 12" descr="Huevo de dinosaurio">
            <a:extLst>
              <a:ext uri="{FF2B5EF4-FFF2-40B4-BE49-F238E27FC236}">
                <a16:creationId xmlns:a16="http://schemas.microsoft.com/office/drawing/2014/main" id="{E37E609D-32BE-4E63-9FB6-A21C7BC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683012" y="2496059"/>
            <a:ext cx="1283916" cy="1283916"/>
          </a:xfrm>
          <a:prstGeom prst="rect">
            <a:avLst/>
          </a:prstGeom>
        </p:spPr>
      </p:pic>
      <p:pic>
        <p:nvPicPr>
          <p:cNvPr id="14" name="Gráfico 13" descr="Huevo de dinosaurio">
            <a:extLst>
              <a:ext uri="{FF2B5EF4-FFF2-40B4-BE49-F238E27FC236}">
                <a16:creationId xmlns:a16="http://schemas.microsoft.com/office/drawing/2014/main" id="{3A64F5A1-5D31-432A-A947-A69B709B8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154198" y="4024873"/>
            <a:ext cx="1283916" cy="1283916"/>
          </a:xfrm>
          <a:prstGeom prst="rect">
            <a:avLst/>
          </a:prstGeom>
        </p:spPr>
      </p:pic>
      <p:pic>
        <p:nvPicPr>
          <p:cNvPr id="15" name="Gráfico 14" descr="Huevo de dinosaurio">
            <a:extLst>
              <a:ext uri="{FF2B5EF4-FFF2-40B4-BE49-F238E27FC236}">
                <a16:creationId xmlns:a16="http://schemas.microsoft.com/office/drawing/2014/main" id="{3B22F3AA-80A1-47EA-A59A-1BE41461A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683012" y="4024873"/>
            <a:ext cx="1283916" cy="1283916"/>
          </a:xfrm>
          <a:prstGeom prst="rect">
            <a:avLst/>
          </a:prstGeom>
        </p:spPr>
      </p:pic>
      <p:pic>
        <p:nvPicPr>
          <p:cNvPr id="6148" name="Picture 4" descr="Attending Check-In Sticker by splash for iOS &amp; Android | GIPHY">
            <a:hlinkClick r:id="rId7" action="ppaction://hlinkpres?slideindex=9&amp;slidetitle=¡Inténtalo  otra vez!"/>
            <a:extLst>
              <a:ext uri="{FF2B5EF4-FFF2-40B4-BE49-F238E27FC236}">
                <a16:creationId xmlns:a16="http://schemas.microsoft.com/office/drawing/2014/main" id="{C4E6D115-5093-4C0D-A1D9-D2DAD77D2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89" y="5565958"/>
            <a:ext cx="1283916" cy="11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ttending Check-In Sticker by splash for iOS &amp; Android | GIPHY">
            <a:hlinkClick r:id="rId9" action="ppaction://hlinkpres?slideindex=8&amp;slidetitle=¡Muy bien!"/>
            <a:extLst>
              <a:ext uri="{FF2B5EF4-FFF2-40B4-BE49-F238E27FC236}">
                <a16:creationId xmlns:a16="http://schemas.microsoft.com/office/drawing/2014/main" id="{D9EFC386-03C2-43C5-BBD3-346F9046F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21" y="5565958"/>
            <a:ext cx="1283916" cy="11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5F2F3BD-1FB1-4B98-AD89-34233EDB9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5657" y="311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10&amp;slidetitle=Presentación de PowerPoint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860B5B2-EC4F-4C45-A4D1-FD1F356CA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" y="141732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FED3BE-0EB4-40E7-B407-D2904F389F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4813" y="6138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4" action="ppaction://hlinkpres?slideindex=7&amp;slidetitle=Presentación de PowerPoint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FCEB464-32EE-462E-AF0E-FCCCD8C7B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1239988-9F9B-4A7A-94B2-AD50ECF294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6226" y="3409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¿Cuál de estas cantidades es MENOR?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Bahnschrift Light SemiCondensed" panose="020B0502040204020203" pitchFamily="34" charset="0"/>
              </a:rPr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Bahnschrift Light Semi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6" name="Gráfico 5" descr="Brontosaurus">
            <a:extLst>
              <a:ext uri="{FF2B5EF4-FFF2-40B4-BE49-F238E27FC236}">
                <a16:creationId xmlns:a16="http://schemas.microsoft.com/office/drawing/2014/main" id="{B47F2655-3361-408E-B56A-87183CF81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32719" y="953786"/>
            <a:ext cx="844470" cy="844470"/>
          </a:xfrm>
          <a:prstGeom prst="rect">
            <a:avLst/>
          </a:prstGeom>
        </p:spPr>
      </p:pic>
      <p:pic>
        <p:nvPicPr>
          <p:cNvPr id="7" name="Gráfico 6" descr="Brontosaurus">
            <a:extLst>
              <a:ext uri="{FF2B5EF4-FFF2-40B4-BE49-F238E27FC236}">
                <a16:creationId xmlns:a16="http://schemas.microsoft.com/office/drawing/2014/main" id="{881A2EC9-3291-49CD-83B8-87AA5B23C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2152670" y="953786"/>
            <a:ext cx="844470" cy="844470"/>
          </a:xfrm>
          <a:prstGeom prst="rect">
            <a:avLst/>
          </a:prstGeom>
        </p:spPr>
      </p:pic>
      <p:pic>
        <p:nvPicPr>
          <p:cNvPr id="8" name="Gráfico 7" descr="Brontosaurus">
            <a:extLst>
              <a:ext uri="{FF2B5EF4-FFF2-40B4-BE49-F238E27FC236}">
                <a16:creationId xmlns:a16="http://schemas.microsoft.com/office/drawing/2014/main" id="{C360D89C-7F82-4399-AB3F-72957CB7C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80174" y="1947644"/>
            <a:ext cx="844470" cy="844470"/>
          </a:xfrm>
          <a:prstGeom prst="rect">
            <a:avLst/>
          </a:prstGeom>
        </p:spPr>
      </p:pic>
      <p:pic>
        <p:nvPicPr>
          <p:cNvPr id="9" name="Gráfico 8" descr="Brontosaurus">
            <a:extLst>
              <a:ext uri="{FF2B5EF4-FFF2-40B4-BE49-F238E27FC236}">
                <a16:creationId xmlns:a16="http://schemas.microsoft.com/office/drawing/2014/main" id="{079706F9-68CB-4337-9FC9-54217206F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3321968" y="976184"/>
            <a:ext cx="844470" cy="844470"/>
          </a:xfrm>
          <a:prstGeom prst="rect">
            <a:avLst/>
          </a:prstGeom>
        </p:spPr>
      </p:pic>
      <p:pic>
        <p:nvPicPr>
          <p:cNvPr id="10" name="Gráfico 9" descr="Brontosaurus">
            <a:extLst>
              <a:ext uri="{FF2B5EF4-FFF2-40B4-BE49-F238E27FC236}">
                <a16:creationId xmlns:a16="http://schemas.microsoft.com/office/drawing/2014/main" id="{FCDDB6A8-6796-4AD1-AC7D-4C38812DD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3363110" y="1944221"/>
            <a:ext cx="844470" cy="844470"/>
          </a:xfrm>
          <a:prstGeom prst="rect">
            <a:avLst/>
          </a:prstGeom>
        </p:spPr>
      </p:pic>
      <p:pic>
        <p:nvPicPr>
          <p:cNvPr id="11" name="Gráfico 10" descr="Brontosaurus">
            <a:extLst>
              <a:ext uri="{FF2B5EF4-FFF2-40B4-BE49-F238E27FC236}">
                <a16:creationId xmlns:a16="http://schemas.microsoft.com/office/drawing/2014/main" id="{E3A384F9-3418-49D0-8F85-E2EB6818F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2234692" y="1950843"/>
            <a:ext cx="844470" cy="844470"/>
          </a:xfrm>
          <a:prstGeom prst="rect">
            <a:avLst/>
          </a:prstGeom>
        </p:spPr>
      </p:pic>
      <p:pic>
        <p:nvPicPr>
          <p:cNvPr id="12" name="Gráfico 11" descr="Brontosaurus">
            <a:extLst>
              <a:ext uri="{FF2B5EF4-FFF2-40B4-BE49-F238E27FC236}">
                <a16:creationId xmlns:a16="http://schemas.microsoft.com/office/drawing/2014/main" id="{882405CD-18D2-474F-AB4E-06256E2C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81182" y="3017520"/>
            <a:ext cx="844470" cy="844470"/>
          </a:xfrm>
          <a:prstGeom prst="rect">
            <a:avLst/>
          </a:prstGeom>
        </p:spPr>
      </p:pic>
      <p:pic>
        <p:nvPicPr>
          <p:cNvPr id="13" name="Gráfico 12" descr="Brontosaurus">
            <a:extLst>
              <a:ext uri="{FF2B5EF4-FFF2-40B4-BE49-F238E27FC236}">
                <a16:creationId xmlns:a16="http://schemas.microsoft.com/office/drawing/2014/main" id="{E37E609D-32BE-4E63-9FB6-A21C7BC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2270134" y="3017520"/>
            <a:ext cx="844470" cy="844470"/>
          </a:xfrm>
          <a:prstGeom prst="rect">
            <a:avLst/>
          </a:prstGeom>
        </p:spPr>
      </p:pic>
      <p:pic>
        <p:nvPicPr>
          <p:cNvPr id="14" name="Gráfico 13" descr="Brontosaurus">
            <a:extLst>
              <a:ext uri="{FF2B5EF4-FFF2-40B4-BE49-F238E27FC236}">
                <a16:creationId xmlns:a16="http://schemas.microsoft.com/office/drawing/2014/main" id="{3A64F5A1-5D31-432A-A947-A69B709B8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3401850" y="3017520"/>
            <a:ext cx="844470" cy="844470"/>
          </a:xfrm>
          <a:prstGeom prst="rect">
            <a:avLst/>
          </a:prstGeom>
        </p:spPr>
      </p:pic>
      <p:pic>
        <p:nvPicPr>
          <p:cNvPr id="6148" name="Picture 4" descr="Attending Check-In Sticker by splash for iOS &amp; Android | GIPHY">
            <a:hlinkClick r:id="rId6" action="ppaction://hlinkpres?slideindex=12&amp;slidetitle=¡Inténtalo  otra vez!"/>
            <a:extLst>
              <a:ext uri="{FF2B5EF4-FFF2-40B4-BE49-F238E27FC236}">
                <a16:creationId xmlns:a16="http://schemas.microsoft.com/office/drawing/2014/main" id="{C4E6D115-5093-4C0D-A1D9-D2DAD77D2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89" y="5565958"/>
            <a:ext cx="1283916" cy="11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ttending Check-In Sticker by splash for iOS &amp; Android | GIPHY">
            <a:hlinkClick r:id="rId8" action="ppaction://hlinkpres?slideindex=11&amp;slidetitle=¡Muy bien!"/>
            <a:extLst>
              <a:ext uri="{FF2B5EF4-FFF2-40B4-BE49-F238E27FC236}">
                <a16:creationId xmlns:a16="http://schemas.microsoft.com/office/drawing/2014/main" id="{D9EFC386-03C2-43C5-BBD3-346F9046F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588" y="5351994"/>
            <a:ext cx="1283916" cy="11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áfico 64" descr="Brontosaurus">
            <a:extLst>
              <a:ext uri="{FF2B5EF4-FFF2-40B4-BE49-F238E27FC236}">
                <a16:creationId xmlns:a16="http://schemas.microsoft.com/office/drawing/2014/main" id="{7B57C010-46E9-4D3D-A247-BE4797BB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981182" y="3979017"/>
            <a:ext cx="844470" cy="844470"/>
          </a:xfrm>
          <a:prstGeom prst="rect">
            <a:avLst/>
          </a:prstGeom>
        </p:spPr>
      </p:pic>
      <p:pic>
        <p:nvPicPr>
          <p:cNvPr id="66" name="Gráfico 65" descr="Brontosaurus">
            <a:extLst>
              <a:ext uri="{FF2B5EF4-FFF2-40B4-BE49-F238E27FC236}">
                <a16:creationId xmlns:a16="http://schemas.microsoft.com/office/drawing/2014/main" id="{B26E0D34-A72F-4D39-A0B9-3271BCDA3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2270134" y="3979017"/>
            <a:ext cx="844470" cy="844470"/>
          </a:xfrm>
          <a:prstGeom prst="rect">
            <a:avLst/>
          </a:prstGeom>
        </p:spPr>
      </p:pic>
      <p:pic>
        <p:nvPicPr>
          <p:cNvPr id="67" name="Gráfico 66" descr="Brontosaurus">
            <a:extLst>
              <a:ext uri="{FF2B5EF4-FFF2-40B4-BE49-F238E27FC236}">
                <a16:creationId xmlns:a16="http://schemas.microsoft.com/office/drawing/2014/main" id="{8D8686D7-82C0-4EDC-9A4C-D5F7AA1F8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3401850" y="3979017"/>
            <a:ext cx="844470" cy="844470"/>
          </a:xfrm>
          <a:prstGeom prst="rect">
            <a:avLst/>
          </a:prstGeom>
        </p:spPr>
      </p:pic>
      <p:pic>
        <p:nvPicPr>
          <p:cNvPr id="68" name="Gráfico 67" descr="Brontosaurus">
            <a:extLst>
              <a:ext uri="{FF2B5EF4-FFF2-40B4-BE49-F238E27FC236}">
                <a16:creationId xmlns:a16="http://schemas.microsoft.com/office/drawing/2014/main" id="{A41A6FE8-861F-44A4-80C7-C9AACB4E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7526917" y="1365266"/>
            <a:ext cx="844470" cy="844470"/>
          </a:xfrm>
          <a:prstGeom prst="rect">
            <a:avLst/>
          </a:prstGeom>
        </p:spPr>
      </p:pic>
      <p:pic>
        <p:nvPicPr>
          <p:cNvPr id="69" name="Gráfico 68" descr="Brontosaurus">
            <a:extLst>
              <a:ext uri="{FF2B5EF4-FFF2-40B4-BE49-F238E27FC236}">
                <a16:creationId xmlns:a16="http://schemas.microsoft.com/office/drawing/2014/main" id="{26152651-4AB4-483D-947D-DBF6334C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8746868" y="1365266"/>
            <a:ext cx="844470" cy="844470"/>
          </a:xfrm>
          <a:prstGeom prst="rect">
            <a:avLst/>
          </a:prstGeom>
        </p:spPr>
      </p:pic>
      <p:pic>
        <p:nvPicPr>
          <p:cNvPr id="70" name="Gráfico 69" descr="Brontosaurus">
            <a:extLst>
              <a:ext uri="{FF2B5EF4-FFF2-40B4-BE49-F238E27FC236}">
                <a16:creationId xmlns:a16="http://schemas.microsoft.com/office/drawing/2014/main" id="{A5C245A3-5D56-4DC6-B853-A78FA47D4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7574372" y="2359124"/>
            <a:ext cx="844470" cy="844470"/>
          </a:xfrm>
          <a:prstGeom prst="rect">
            <a:avLst/>
          </a:prstGeom>
        </p:spPr>
      </p:pic>
      <p:pic>
        <p:nvPicPr>
          <p:cNvPr id="71" name="Gráfico 70" descr="Brontosaurus">
            <a:extLst>
              <a:ext uri="{FF2B5EF4-FFF2-40B4-BE49-F238E27FC236}">
                <a16:creationId xmlns:a16="http://schemas.microsoft.com/office/drawing/2014/main" id="{AB00E74B-3BEA-40FD-AFE9-9476F17B5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9916166" y="1387664"/>
            <a:ext cx="844470" cy="844470"/>
          </a:xfrm>
          <a:prstGeom prst="rect">
            <a:avLst/>
          </a:prstGeom>
        </p:spPr>
      </p:pic>
      <p:pic>
        <p:nvPicPr>
          <p:cNvPr id="72" name="Gráfico 71" descr="Brontosaurus">
            <a:extLst>
              <a:ext uri="{FF2B5EF4-FFF2-40B4-BE49-F238E27FC236}">
                <a16:creationId xmlns:a16="http://schemas.microsoft.com/office/drawing/2014/main" id="{5506AA62-83E8-4769-AD87-E96E330D9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9957308" y="2355701"/>
            <a:ext cx="844470" cy="844470"/>
          </a:xfrm>
          <a:prstGeom prst="rect">
            <a:avLst/>
          </a:prstGeom>
        </p:spPr>
      </p:pic>
      <p:pic>
        <p:nvPicPr>
          <p:cNvPr id="73" name="Gráfico 72" descr="Brontosaurus">
            <a:extLst>
              <a:ext uri="{FF2B5EF4-FFF2-40B4-BE49-F238E27FC236}">
                <a16:creationId xmlns:a16="http://schemas.microsoft.com/office/drawing/2014/main" id="{1AD2B797-5467-492A-9312-A81A7F7E3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8828890" y="2362323"/>
            <a:ext cx="844470" cy="844470"/>
          </a:xfrm>
          <a:prstGeom prst="rect">
            <a:avLst/>
          </a:prstGeom>
        </p:spPr>
      </p:pic>
      <p:pic>
        <p:nvPicPr>
          <p:cNvPr id="74" name="Gráfico 73" descr="Brontosaurus">
            <a:extLst>
              <a:ext uri="{FF2B5EF4-FFF2-40B4-BE49-F238E27FC236}">
                <a16:creationId xmlns:a16="http://schemas.microsoft.com/office/drawing/2014/main" id="{3BCBA96A-7F0C-4C6A-A13C-58C7727C3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7575380" y="3429000"/>
            <a:ext cx="844470" cy="844470"/>
          </a:xfrm>
          <a:prstGeom prst="rect">
            <a:avLst/>
          </a:prstGeom>
        </p:spPr>
      </p:pic>
      <p:pic>
        <p:nvPicPr>
          <p:cNvPr id="75" name="Gráfico 74" descr="Brontosaurus">
            <a:extLst>
              <a:ext uri="{FF2B5EF4-FFF2-40B4-BE49-F238E27FC236}">
                <a16:creationId xmlns:a16="http://schemas.microsoft.com/office/drawing/2014/main" id="{24624C4D-5F40-4886-B5F7-2B0E96AFF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8864332" y="3429000"/>
            <a:ext cx="844470" cy="844470"/>
          </a:xfrm>
          <a:prstGeom prst="rect">
            <a:avLst/>
          </a:prstGeom>
        </p:spPr>
      </p:pic>
      <p:pic>
        <p:nvPicPr>
          <p:cNvPr id="76" name="Gráfico 75" descr="Brontosaurus">
            <a:extLst>
              <a:ext uri="{FF2B5EF4-FFF2-40B4-BE49-F238E27FC236}">
                <a16:creationId xmlns:a16="http://schemas.microsoft.com/office/drawing/2014/main" id="{01A08970-1DA3-4BDD-81BD-E65BB8896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9996048" y="3429000"/>
            <a:ext cx="844470" cy="844470"/>
          </a:xfrm>
          <a:prstGeom prst="rect">
            <a:avLst/>
          </a:prstGeom>
        </p:spPr>
      </p:pic>
      <p:pic>
        <p:nvPicPr>
          <p:cNvPr id="77" name="Gráfico 76" descr="Brontosaurus">
            <a:extLst>
              <a:ext uri="{FF2B5EF4-FFF2-40B4-BE49-F238E27FC236}">
                <a16:creationId xmlns:a16="http://schemas.microsoft.com/office/drawing/2014/main" id="{E575F720-EC05-4E3D-99B8-24BF45AB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7575380" y="4390497"/>
            <a:ext cx="844470" cy="844470"/>
          </a:xfrm>
          <a:prstGeom prst="rect">
            <a:avLst/>
          </a:prstGeom>
        </p:spPr>
      </p:pic>
      <p:pic>
        <p:nvPicPr>
          <p:cNvPr id="78" name="Gráfico 77" descr="Brontosaurus">
            <a:extLst>
              <a:ext uri="{FF2B5EF4-FFF2-40B4-BE49-F238E27FC236}">
                <a16:creationId xmlns:a16="http://schemas.microsoft.com/office/drawing/2014/main" id="{D9635EEF-63E2-4016-9162-8F4D8BF2E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8864332" y="4390497"/>
            <a:ext cx="844470" cy="844470"/>
          </a:xfrm>
          <a:prstGeom prst="rect">
            <a:avLst/>
          </a:prstGeom>
        </p:spPr>
      </p:pic>
      <p:pic>
        <p:nvPicPr>
          <p:cNvPr id="79" name="Gráfico 78" descr="Brontosaurus">
            <a:extLst>
              <a:ext uri="{FF2B5EF4-FFF2-40B4-BE49-F238E27FC236}">
                <a16:creationId xmlns:a16="http://schemas.microsoft.com/office/drawing/2014/main" id="{4BBD450F-686A-4AD2-A68D-E7488D769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9996048" y="4390497"/>
            <a:ext cx="844470" cy="844470"/>
          </a:xfrm>
          <a:prstGeom prst="rect">
            <a:avLst/>
          </a:prstGeom>
        </p:spPr>
      </p:pic>
      <p:pic>
        <p:nvPicPr>
          <p:cNvPr id="81" name="Gráfico 80" descr="Brontosaurus">
            <a:extLst>
              <a:ext uri="{FF2B5EF4-FFF2-40B4-BE49-F238E27FC236}">
                <a16:creationId xmlns:a16="http://schemas.microsoft.com/office/drawing/2014/main" id="{EBD05208-20B6-4639-B3E5-4AA10F5C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994726" y="4784266"/>
            <a:ext cx="844470" cy="844470"/>
          </a:xfrm>
          <a:prstGeom prst="rect">
            <a:avLst/>
          </a:prstGeom>
        </p:spPr>
      </p:pic>
      <p:pic>
        <p:nvPicPr>
          <p:cNvPr id="82" name="Gráfico 81" descr="Brontosaurus">
            <a:extLst>
              <a:ext uri="{FF2B5EF4-FFF2-40B4-BE49-F238E27FC236}">
                <a16:creationId xmlns:a16="http://schemas.microsoft.com/office/drawing/2014/main" id="{1760423A-2D67-48DF-9ADD-786605F62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2283678" y="4784266"/>
            <a:ext cx="844470" cy="844470"/>
          </a:xfrm>
          <a:prstGeom prst="rect">
            <a:avLst/>
          </a:prstGeom>
        </p:spPr>
      </p:pic>
      <p:pic>
        <p:nvPicPr>
          <p:cNvPr id="83" name="Gráfico 82" descr="Brontosaurus">
            <a:extLst>
              <a:ext uri="{FF2B5EF4-FFF2-40B4-BE49-F238E27FC236}">
                <a16:creationId xmlns:a16="http://schemas.microsoft.com/office/drawing/2014/main" id="{1ED8C4AD-F2FD-4C44-9B80-A8402FA23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3415394" y="4784266"/>
            <a:ext cx="844470" cy="844470"/>
          </a:xfrm>
          <a:prstGeom prst="rect">
            <a:avLst/>
          </a:prstGeom>
        </p:spPr>
      </p:pic>
      <p:pic>
        <p:nvPicPr>
          <p:cNvPr id="617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98C4A63-5604-4E1A-9E01-01C10D820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247</Words>
  <Application>Microsoft Office PowerPoint</Application>
  <PresentationFormat>Panorámica</PresentationFormat>
  <Paragraphs>54</Paragraphs>
  <Slides>20</Slides>
  <Notes>0</Notes>
  <HiddenSlides>0</HiddenSlides>
  <MMClips>25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Había una vez…</vt:lpstr>
      <vt:lpstr>Presentación de PowerPoint</vt:lpstr>
      <vt:lpstr>Presentación de PowerPoint</vt:lpstr>
      <vt:lpstr>Presentación de PowerPoint</vt:lpstr>
      <vt:lpstr>Presentación de PowerPoint</vt:lpstr>
      <vt:lpstr>¡Muy bien!</vt:lpstr>
      <vt:lpstr>¡Inténtalo  otra vez!</vt:lpstr>
      <vt:lpstr>Presentación de PowerPoint</vt:lpstr>
      <vt:lpstr>¡Muy bien!</vt:lpstr>
      <vt:lpstr>¡Inténtalo  otra vez!</vt:lpstr>
      <vt:lpstr>¿Qué signo usarías?</vt:lpstr>
      <vt:lpstr>¡Muy bien!</vt:lpstr>
      <vt:lpstr>¡Inténtalo  otra vez!</vt:lpstr>
      <vt:lpstr>¿Qué signo usarías?</vt:lpstr>
      <vt:lpstr>¡Muy bien!</vt:lpstr>
      <vt:lpstr>¡Inténtalo  otra vez!</vt:lpstr>
      <vt:lpstr>¡Buen trabajo!</vt:lpstr>
      <vt:lpstr>Presentación de PowerPoint</vt:lpstr>
      <vt:lpstr>Links de interés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Yañez</dc:creator>
  <cp:lastModifiedBy>María José Núñez</cp:lastModifiedBy>
  <cp:revision>170</cp:revision>
  <dcterms:created xsi:type="dcterms:W3CDTF">2020-04-24T20:07:40Z</dcterms:created>
  <dcterms:modified xsi:type="dcterms:W3CDTF">2020-06-24T20:47:44Z</dcterms:modified>
</cp:coreProperties>
</file>